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93FF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BF2A2-A23F-4B5A-B747-77B395621AB0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E385D-4ED4-4649-AD19-AD80B1FC63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860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E385D-4ED4-4649-AD19-AD80B1FC631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405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06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89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1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31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63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1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5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60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04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6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71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62526-FBB2-4A6C-B15E-AF5184E81C5E}" type="datetimeFigureOut">
              <a:rPr lang="ru-RU" smtClean="0"/>
              <a:t>14.04.2025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A864F-6F7F-4075-B19F-1762E12043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02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sboard.online/boards/b830303c-5c0e-4fe3-9d55-3bffe2fee72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2.png"/><Relationship Id="rId7" Type="http://schemas.openxmlformats.org/officeDocument/2006/relationships/slide" Target="slide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microsoft.com/office/2007/relationships/hdphoto" Target="../media/hdphoto5.wdp"/><Relationship Id="rId9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5" Type="http://schemas.openxmlformats.org/officeDocument/2006/relationships/image" Target="../media/image15.png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5825764" y="0"/>
            <a:ext cx="6366236" cy="6334812"/>
          </a:xfrm>
          <a:custGeom>
            <a:avLst/>
            <a:gdLst/>
            <a:ahLst/>
            <a:cxnLst/>
            <a:rect l="l" t="t" r="r" b="b"/>
            <a:pathLst>
              <a:path w="5825764" h="5836611">
                <a:moveTo>
                  <a:pt x="3821176" y="4473135"/>
                </a:moveTo>
                <a:lnTo>
                  <a:pt x="3913801" y="4473135"/>
                </a:lnTo>
                <a:cubicBezTo>
                  <a:pt x="3927911" y="4473135"/>
                  <a:pt x="3940146" y="4476414"/>
                  <a:pt x="3950503" y="4482971"/>
                </a:cubicBezTo>
                <a:cubicBezTo>
                  <a:pt x="3960861" y="4489529"/>
                  <a:pt x="3968600" y="4498923"/>
                  <a:pt x="3973720" y="4511152"/>
                </a:cubicBezTo>
                <a:cubicBezTo>
                  <a:pt x="3978841" y="4523382"/>
                  <a:pt x="3981401" y="4537617"/>
                  <a:pt x="3981401" y="4553858"/>
                </a:cubicBezTo>
                <a:lnTo>
                  <a:pt x="3981401" y="4655419"/>
                </a:lnTo>
                <a:cubicBezTo>
                  <a:pt x="3981401" y="4671083"/>
                  <a:pt x="3978816" y="4684836"/>
                  <a:pt x="3973647" y="4696677"/>
                </a:cubicBezTo>
                <a:cubicBezTo>
                  <a:pt x="3968478" y="4708518"/>
                  <a:pt x="3960672" y="4717691"/>
                  <a:pt x="3950231" y="4724195"/>
                </a:cubicBezTo>
                <a:cubicBezTo>
                  <a:pt x="3939790" y="4730699"/>
                  <a:pt x="3927646" y="4733951"/>
                  <a:pt x="3913801" y="4733951"/>
                </a:cubicBezTo>
                <a:lnTo>
                  <a:pt x="3821176" y="4733951"/>
                </a:lnTo>
                <a:close/>
                <a:moveTo>
                  <a:pt x="4296780" y="4230959"/>
                </a:moveTo>
                <a:cubicBezTo>
                  <a:pt x="4313313" y="4230959"/>
                  <a:pt x="4327200" y="4233931"/>
                  <a:pt x="4338439" y="4239875"/>
                </a:cubicBezTo>
                <a:cubicBezTo>
                  <a:pt x="4349678" y="4245818"/>
                  <a:pt x="4358210" y="4254486"/>
                  <a:pt x="4364035" y="4265879"/>
                </a:cubicBezTo>
                <a:cubicBezTo>
                  <a:pt x="4369860" y="4277271"/>
                  <a:pt x="4372773" y="4291255"/>
                  <a:pt x="4372773" y="4307831"/>
                </a:cubicBezTo>
                <a:lnTo>
                  <a:pt x="4372773" y="4643162"/>
                </a:lnTo>
                <a:cubicBezTo>
                  <a:pt x="4372773" y="4659826"/>
                  <a:pt x="4369860" y="4673856"/>
                  <a:pt x="4364035" y="4685253"/>
                </a:cubicBezTo>
                <a:cubicBezTo>
                  <a:pt x="4358210" y="4696650"/>
                  <a:pt x="4349722" y="4705296"/>
                  <a:pt x="4338571" y="4711191"/>
                </a:cubicBezTo>
                <a:cubicBezTo>
                  <a:pt x="4327421" y="4717086"/>
                  <a:pt x="4313490" y="4720034"/>
                  <a:pt x="4296780" y="4720034"/>
                </a:cubicBezTo>
                <a:cubicBezTo>
                  <a:pt x="4280399" y="4720034"/>
                  <a:pt x="4266672" y="4717105"/>
                  <a:pt x="4255598" y="4711247"/>
                </a:cubicBezTo>
                <a:cubicBezTo>
                  <a:pt x="4244525" y="4705389"/>
                  <a:pt x="4236028" y="4696799"/>
                  <a:pt x="4230107" y="4685476"/>
                </a:cubicBezTo>
                <a:cubicBezTo>
                  <a:pt x="4224186" y="4674154"/>
                  <a:pt x="4221226" y="4660049"/>
                  <a:pt x="4221226" y="4643162"/>
                </a:cubicBezTo>
                <a:lnTo>
                  <a:pt x="4221226" y="4307831"/>
                </a:lnTo>
                <a:cubicBezTo>
                  <a:pt x="4221226" y="4291036"/>
                  <a:pt x="4224186" y="4276978"/>
                  <a:pt x="4230107" y="4265655"/>
                </a:cubicBezTo>
                <a:cubicBezTo>
                  <a:pt x="4236028" y="4254333"/>
                  <a:pt x="4244569" y="4245719"/>
                  <a:pt x="4255731" y="4239815"/>
                </a:cubicBezTo>
                <a:cubicBezTo>
                  <a:pt x="4266893" y="4233911"/>
                  <a:pt x="4280576" y="4230959"/>
                  <a:pt x="4296780" y="4230959"/>
                </a:cubicBezTo>
                <a:close/>
                <a:moveTo>
                  <a:pt x="1344030" y="4230959"/>
                </a:moveTo>
                <a:cubicBezTo>
                  <a:pt x="1360564" y="4230959"/>
                  <a:pt x="1374450" y="4233931"/>
                  <a:pt x="1385689" y="4239875"/>
                </a:cubicBezTo>
                <a:cubicBezTo>
                  <a:pt x="1396928" y="4245818"/>
                  <a:pt x="1405460" y="4254486"/>
                  <a:pt x="1411285" y="4265879"/>
                </a:cubicBezTo>
                <a:cubicBezTo>
                  <a:pt x="1417110" y="4277271"/>
                  <a:pt x="1420023" y="4291255"/>
                  <a:pt x="1420023" y="4307831"/>
                </a:cubicBezTo>
                <a:lnTo>
                  <a:pt x="1420023" y="4643162"/>
                </a:lnTo>
                <a:cubicBezTo>
                  <a:pt x="1420023" y="4659826"/>
                  <a:pt x="1417110" y="4673856"/>
                  <a:pt x="1411285" y="4685253"/>
                </a:cubicBezTo>
                <a:cubicBezTo>
                  <a:pt x="1405460" y="4696650"/>
                  <a:pt x="1396972" y="4705296"/>
                  <a:pt x="1385822" y="4711191"/>
                </a:cubicBezTo>
                <a:cubicBezTo>
                  <a:pt x="1374671" y="4717086"/>
                  <a:pt x="1360741" y="4720034"/>
                  <a:pt x="1344030" y="4720034"/>
                </a:cubicBezTo>
                <a:cubicBezTo>
                  <a:pt x="1327650" y="4720034"/>
                  <a:pt x="1313922" y="4717105"/>
                  <a:pt x="1302849" y="4711247"/>
                </a:cubicBezTo>
                <a:cubicBezTo>
                  <a:pt x="1291775" y="4705389"/>
                  <a:pt x="1283278" y="4696799"/>
                  <a:pt x="1277357" y="4685476"/>
                </a:cubicBezTo>
                <a:cubicBezTo>
                  <a:pt x="1271437" y="4674154"/>
                  <a:pt x="1268476" y="4660049"/>
                  <a:pt x="1268476" y="4643162"/>
                </a:cubicBezTo>
                <a:lnTo>
                  <a:pt x="1268476" y="4307831"/>
                </a:lnTo>
                <a:cubicBezTo>
                  <a:pt x="1268476" y="4291036"/>
                  <a:pt x="1271437" y="4276978"/>
                  <a:pt x="1277357" y="4265655"/>
                </a:cubicBezTo>
                <a:cubicBezTo>
                  <a:pt x="1283278" y="4254333"/>
                  <a:pt x="1291819" y="4245719"/>
                  <a:pt x="1302981" y="4239815"/>
                </a:cubicBezTo>
                <a:cubicBezTo>
                  <a:pt x="1314143" y="4233911"/>
                  <a:pt x="1327826" y="4230959"/>
                  <a:pt x="1344030" y="4230959"/>
                </a:cubicBezTo>
                <a:close/>
                <a:moveTo>
                  <a:pt x="5085032" y="4217041"/>
                </a:moveTo>
                <a:lnTo>
                  <a:pt x="5191491" y="4217041"/>
                </a:lnTo>
                <a:lnTo>
                  <a:pt x="5191491" y="4733951"/>
                </a:lnTo>
                <a:lnTo>
                  <a:pt x="5052656" y="4733951"/>
                </a:lnTo>
                <a:lnTo>
                  <a:pt x="5054525" y="4731491"/>
                </a:lnTo>
                <a:cubicBezTo>
                  <a:pt x="5061587" y="4720539"/>
                  <a:pt x="5067331" y="4708006"/>
                  <a:pt x="5071756" y="4693893"/>
                </a:cubicBezTo>
                <a:cubicBezTo>
                  <a:pt x="5080607" y="4665667"/>
                  <a:pt x="5085032" y="4631099"/>
                  <a:pt x="5085032" y="4590190"/>
                </a:cubicBezTo>
                <a:close/>
                <a:moveTo>
                  <a:pt x="4640326" y="4217041"/>
                </a:moveTo>
                <a:lnTo>
                  <a:pt x="4732079" y="4217041"/>
                </a:lnTo>
                <a:cubicBezTo>
                  <a:pt x="4746185" y="4217041"/>
                  <a:pt x="4758417" y="4220321"/>
                  <a:pt x="4768774" y="4226881"/>
                </a:cubicBezTo>
                <a:cubicBezTo>
                  <a:pt x="4779132" y="4233441"/>
                  <a:pt x="4786871" y="4242835"/>
                  <a:pt x="4791991" y="4255062"/>
                </a:cubicBezTo>
                <a:cubicBezTo>
                  <a:pt x="4797112" y="4267289"/>
                  <a:pt x="4799672" y="4281523"/>
                  <a:pt x="4799672" y="4297764"/>
                </a:cubicBezTo>
                <a:lnTo>
                  <a:pt x="4799672" y="4408520"/>
                </a:lnTo>
                <a:cubicBezTo>
                  <a:pt x="4799672" y="4424184"/>
                  <a:pt x="4797088" y="4437937"/>
                  <a:pt x="4791918" y="4449778"/>
                </a:cubicBezTo>
                <a:cubicBezTo>
                  <a:pt x="4786749" y="4461619"/>
                  <a:pt x="4778943" y="4470792"/>
                  <a:pt x="4768502" y="4477296"/>
                </a:cubicBezTo>
                <a:cubicBezTo>
                  <a:pt x="4758061" y="4483800"/>
                  <a:pt x="4745920" y="4487052"/>
                  <a:pt x="4732079" y="4487052"/>
                </a:cubicBezTo>
                <a:lnTo>
                  <a:pt x="4640326" y="4487052"/>
                </a:lnTo>
                <a:close/>
                <a:moveTo>
                  <a:pt x="855932" y="4217041"/>
                </a:moveTo>
                <a:lnTo>
                  <a:pt x="962390" y="4217041"/>
                </a:lnTo>
                <a:lnTo>
                  <a:pt x="962390" y="4733951"/>
                </a:lnTo>
                <a:lnTo>
                  <a:pt x="823556" y="4733951"/>
                </a:lnTo>
                <a:lnTo>
                  <a:pt x="825425" y="4731491"/>
                </a:lnTo>
                <a:cubicBezTo>
                  <a:pt x="832487" y="4720539"/>
                  <a:pt x="838231" y="4708006"/>
                  <a:pt x="842656" y="4693893"/>
                </a:cubicBezTo>
                <a:cubicBezTo>
                  <a:pt x="851507" y="4665667"/>
                  <a:pt x="855932" y="4631099"/>
                  <a:pt x="855932" y="4590190"/>
                </a:cubicBezTo>
                <a:close/>
                <a:moveTo>
                  <a:pt x="4993621" y="4148310"/>
                </a:moveTo>
                <a:lnTo>
                  <a:pt x="4993621" y="4591069"/>
                </a:lnTo>
                <a:cubicBezTo>
                  <a:pt x="4993621" y="4632941"/>
                  <a:pt x="4989354" y="4664246"/>
                  <a:pt x="4980819" y="4684985"/>
                </a:cubicBezTo>
                <a:cubicBezTo>
                  <a:pt x="4972285" y="4705723"/>
                  <a:pt x="4960558" y="4716092"/>
                  <a:pt x="4945638" y="4716092"/>
                </a:cubicBezTo>
                <a:lnTo>
                  <a:pt x="4926202" y="4716092"/>
                </a:lnTo>
                <a:lnTo>
                  <a:pt x="4913944" y="4716092"/>
                </a:lnTo>
                <a:lnTo>
                  <a:pt x="4913944" y="4925696"/>
                </a:lnTo>
                <a:lnTo>
                  <a:pt x="5005355" y="4925696"/>
                </a:lnTo>
                <a:lnTo>
                  <a:pt x="5005355" y="4784823"/>
                </a:lnTo>
                <a:lnTo>
                  <a:pt x="5191491" y="4784823"/>
                </a:lnTo>
                <a:lnTo>
                  <a:pt x="5191491" y="4802682"/>
                </a:lnTo>
                <a:lnTo>
                  <a:pt x="5252777" y="4802682"/>
                </a:lnTo>
                <a:lnTo>
                  <a:pt x="5252777" y="4925696"/>
                </a:lnTo>
                <a:lnTo>
                  <a:pt x="5344188" y="4925696"/>
                </a:lnTo>
                <a:lnTo>
                  <a:pt x="5344188" y="4716092"/>
                </a:lnTo>
                <a:lnTo>
                  <a:pt x="5282901" y="4716092"/>
                </a:lnTo>
                <a:lnTo>
                  <a:pt x="5282901" y="4148310"/>
                </a:lnTo>
                <a:lnTo>
                  <a:pt x="5191491" y="4148310"/>
                </a:lnTo>
                <a:lnTo>
                  <a:pt x="5191491" y="4166170"/>
                </a:lnTo>
                <a:lnTo>
                  <a:pt x="5085032" y="4166170"/>
                </a:lnTo>
                <a:lnTo>
                  <a:pt x="5085032" y="4148310"/>
                </a:lnTo>
                <a:close/>
                <a:moveTo>
                  <a:pt x="4548916" y="4148310"/>
                </a:moveTo>
                <a:lnTo>
                  <a:pt x="4548916" y="4802682"/>
                </a:lnTo>
                <a:lnTo>
                  <a:pt x="4640326" y="4802682"/>
                </a:lnTo>
                <a:lnTo>
                  <a:pt x="4640326" y="4537924"/>
                </a:lnTo>
                <a:lnTo>
                  <a:pt x="4729449" y="4537924"/>
                </a:lnTo>
                <a:cubicBezTo>
                  <a:pt x="4756256" y="4537924"/>
                  <a:pt x="4778999" y="4532916"/>
                  <a:pt x="4797677" y="4522900"/>
                </a:cubicBezTo>
                <a:cubicBezTo>
                  <a:pt x="4816355" y="4512885"/>
                  <a:pt x="4830637" y="4498396"/>
                  <a:pt x="4840522" y="4479434"/>
                </a:cubicBezTo>
                <a:cubicBezTo>
                  <a:pt x="4850408" y="4460473"/>
                  <a:pt x="4855350" y="4437272"/>
                  <a:pt x="4855350" y="4409832"/>
                </a:cubicBezTo>
                <a:lnTo>
                  <a:pt x="4855350" y="4296892"/>
                </a:lnTo>
                <a:cubicBezTo>
                  <a:pt x="4855350" y="4269005"/>
                  <a:pt x="4850451" y="4245331"/>
                  <a:pt x="4840651" y="4225870"/>
                </a:cubicBezTo>
                <a:cubicBezTo>
                  <a:pt x="4830852" y="4206408"/>
                  <a:pt x="4816598" y="4191593"/>
                  <a:pt x="4797890" y="4181423"/>
                </a:cubicBezTo>
                <a:cubicBezTo>
                  <a:pt x="4779182" y="4171254"/>
                  <a:pt x="4756368" y="4166170"/>
                  <a:pt x="4729449" y="4166170"/>
                </a:cubicBezTo>
                <a:lnTo>
                  <a:pt x="4640326" y="4166170"/>
                </a:lnTo>
                <a:lnTo>
                  <a:pt x="4640326" y="4148310"/>
                </a:lnTo>
                <a:close/>
                <a:moveTo>
                  <a:pt x="3729765" y="4148310"/>
                </a:moveTo>
                <a:lnTo>
                  <a:pt x="3729765" y="4802682"/>
                </a:lnTo>
                <a:lnTo>
                  <a:pt x="3821176" y="4802682"/>
                </a:lnTo>
                <a:lnTo>
                  <a:pt x="3821176" y="4784823"/>
                </a:lnTo>
                <a:lnTo>
                  <a:pt x="3910299" y="4784823"/>
                </a:lnTo>
                <a:cubicBezTo>
                  <a:pt x="3937106" y="4784823"/>
                  <a:pt x="3959849" y="4779815"/>
                  <a:pt x="3978527" y="4769799"/>
                </a:cubicBezTo>
                <a:cubicBezTo>
                  <a:pt x="3997205" y="4759784"/>
                  <a:pt x="4011487" y="4745295"/>
                  <a:pt x="4021372" y="4726333"/>
                </a:cubicBezTo>
                <a:cubicBezTo>
                  <a:pt x="4031257" y="4707372"/>
                  <a:pt x="4036200" y="4684171"/>
                  <a:pt x="4036200" y="4656730"/>
                </a:cubicBezTo>
                <a:lnTo>
                  <a:pt x="4036200" y="4552979"/>
                </a:lnTo>
                <a:cubicBezTo>
                  <a:pt x="4036200" y="4525097"/>
                  <a:pt x="4031302" y="4501426"/>
                  <a:pt x="4021505" y="4481967"/>
                </a:cubicBezTo>
                <a:cubicBezTo>
                  <a:pt x="4011707" y="4462507"/>
                  <a:pt x="3997454" y="4447692"/>
                  <a:pt x="3978743" y="4437521"/>
                </a:cubicBezTo>
                <a:cubicBezTo>
                  <a:pt x="3960033" y="4427349"/>
                  <a:pt x="3937218" y="4422263"/>
                  <a:pt x="3910299" y="4422263"/>
                </a:cubicBezTo>
                <a:lnTo>
                  <a:pt x="3821176" y="4422263"/>
                </a:lnTo>
                <a:lnTo>
                  <a:pt x="3821176" y="4234900"/>
                </a:lnTo>
                <a:lnTo>
                  <a:pt x="4016862" y="4234900"/>
                </a:lnTo>
                <a:lnTo>
                  <a:pt x="4016862" y="4148310"/>
                </a:lnTo>
                <a:lnTo>
                  <a:pt x="3821176" y="4148310"/>
                </a:lnTo>
                <a:lnTo>
                  <a:pt x="3785360" y="4148310"/>
                </a:lnTo>
                <a:close/>
                <a:moveTo>
                  <a:pt x="2386741" y="4148310"/>
                </a:moveTo>
                <a:lnTo>
                  <a:pt x="2386741" y="4802243"/>
                </a:lnTo>
                <a:lnTo>
                  <a:pt x="2458094" y="4802243"/>
                </a:lnTo>
                <a:lnTo>
                  <a:pt x="2630137" y="4383629"/>
                </a:lnTo>
                <a:lnTo>
                  <a:pt x="2630137" y="4802243"/>
                </a:lnTo>
                <a:lnTo>
                  <a:pt x="2717613" y="4802243"/>
                </a:lnTo>
                <a:lnTo>
                  <a:pt x="2717613" y="4148310"/>
                </a:lnTo>
                <a:lnTo>
                  <a:pt x="2647006" y="4148310"/>
                </a:lnTo>
                <a:lnTo>
                  <a:pt x="2474217" y="4569988"/>
                </a:lnTo>
                <a:lnTo>
                  <a:pt x="2474217" y="4148310"/>
                </a:lnTo>
                <a:close/>
                <a:moveTo>
                  <a:pt x="1986690" y="4148310"/>
                </a:moveTo>
                <a:lnTo>
                  <a:pt x="1986690" y="4802682"/>
                </a:lnTo>
                <a:lnTo>
                  <a:pt x="2078101" y="4802682"/>
                </a:lnTo>
                <a:lnTo>
                  <a:pt x="2078101" y="4502903"/>
                </a:lnTo>
                <a:lnTo>
                  <a:pt x="2126891" y="4502903"/>
                </a:lnTo>
                <a:lnTo>
                  <a:pt x="2257211" y="4802682"/>
                </a:lnTo>
                <a:lnTo>
                  <a:pt x="2354768" y="4802682"/>
                </a:lnTo>
                <a:lnTo>
                  <a:pt x="2208766" y="4467633"/>
                </a:lnTo>
                <a:lnTo>
                  <a:pt x="2328070" y="4148310"/>
                </a:lnTo>
                <a:lnTo>
                  <a:pt x="2235264" y="4148310"/>
                </a:lnTo>
                <a:lnTo>
                  <a:pt x="2128966" y="4451578"/>
                </a:lnTo>
                <a:lnTo>
                  <a:pt x="2129338" y="4452031"/>
                </a:lnTo>
                <a:lnTo>
                  <a:pt x="2078101" y="4452031"/>
                </a:lnTo>
                <a:lnTo>
                  <a:pt x="2078101" y="4148310"/>
                </a:lnTo>
                <a:close/>
                <a:moveTo>
                  <a:pt x="764521" y="4148310"/>
                </a:moveTo>
                <a:lnTo>
                  <a:pt x="764521" y="4591069"/>
                </a:lnTo>
                <a:cubicBezTo>
                  <a:pt x="764521" y="4632941"/>
                  <a:pt x="760254" y="4664246"/>
                  <a:pt x="751719" y="4684985"/>
                </a:cubicBezTo>
                <a:cubicBezTo>
                  <a:pt x="743185" y="4705723"/>
                  <a:pt x="731458" y="4716092"/>
                  <a:pt x="716538" y="4716092"/>
                </a:cubicBezTo>
                <a:lnTo>
                  <a:pt x="697102" y="4716092"/>
                </a:lnTo>
                <a:lnTo>
                  <a:pt x="684845" y="4716092"/>
                </a:lnTo>
                <a:lnTo>
                  <a:pt x="684845" y="4925696"/>
                </a:lnTo>
                <a:lnTo>
                  <a:pt x="776255" y="4925696"/>
                </a:lnTo>
                <a:lnTo>
                  <a:pt x="776255" y="4784823"/>
                </a:lnTo>
                <a:lnTo>
                  <a:pt x="962390" y="4784823"/>
                </a:lnTo>
                <a:lnTo>
                  <a:pt x="962390" y="4802682"/>
                </a:lnTo>
                <a:lnTo>
                  <a:pt x="1023677" y="4802682"/>
                </a:lnTo>
                <a:lnTo>
                  <a:pt x="1023677" y="4925696"/>
                </a:lnTo>
                <a:lnTo>
                  <a:pt x="1115088" y="4925696"/>
                </a:lnTo>
                <a:lnTo>
                  <a:pt x="1115088" y="4716092"/>
                </a:lnTo>
                <a:lnTo>
                  <a:pt x="1053801" y="4716092"/>
                </a:lnTo>
                <a:lnTo>
                  <a:pt x="1053801" y="4148310"/>
                </a:lnTo>
                <a:lnTo>
                  <a:pt x="962390" y="4148310"/>
                </a:lnTo>
                <a:lnTo>
                  <a:pt x="962390" y="4166170"/>
                </a:lnTo>
                <a:lnTo>
                  <a:pt x="855932" y="4166170"/>
                </a:lnTo>
                <a:lnTo>
                  <a:pt x="855932" y="4148310"/>
                </a:lnTo>
                <a:close/>
                <a:moveTo>
                  <a:pt x="4296780" y="4141746"/>
                </a:moveTo>
                <a:cubicBezTo>
                  <a:pt x="4262135" y="4141746"/>
                  <a:pt x="4232224" y="4148351"/>
                  <a:pt x="4207047" y="4161562"/>
                </a:cubicBezTo>
                <a:cubicBezTo>
                  <a:pt x="4181869" y="4174773"/>
                  <a:pt x="4162703" y="4194068"/>
                  <a:pt x="4149548" y="4219448"/>
                </a:cubicBezTo>
                <a:cubicBezTo>
                  <a:pt x="4136393" y="4244828"/>
                  <a:pt x="4129815" y="4275165"/>
                  <a:pt x="4129815" y="4310461"/>
                </a:cubicBezTo>
                <a:lnTo>
                  <a:pt x="4129815" y="4640099"/>
                </a:lnTo>
                <a:cubicBezTo>
                  <a:pt x="4129815" y="4675487"/>
                  <a:pt x="4136400" y="4705884"/>
                  <a:pt x="4149569" y="4731290"/>
                </a:cubicBezTo>
                <a:cubicBezTo>
                  <a:pt x="4162738" y="4756695"/>
                  <a:pt x="4181833" y="4776040"/>
                  <a:pt x="4206855" y="4789322"/>
                </a:cubicBezTo>
                <a:cubicBezTo>
                  <a:pt x="4231877" y="4802605"/>
                  <a:pt x="4261852" y="4809247"/>
                  <a:pt x="4296780" y="4809247"/>
                </a:cubicBezTo>
                <a:cubicBezTo>
                  <a:pt x="4331745" y="4809247"/>
                  <a:pt x="4361783" y="4802583"/>
                  <a:pt x="4386893" y="4789256"/>
                </a:cubicBezTo>
                <a:cubicBezTo>
                  <a:pt x="4412003" y="4775929"/>
                  <a:pt x="4431163" y="4756522"/>
                  <a:pt x="4444374" y="4731035"/>
                </a:cubicBezTo>
                <a:cubicBezTo>
                  <a:pt x="4457585" y="4705548"/>
                  <a:pt x="4464190" y="4675236"/>
                  <a:pt x="4464190" y="4640099"/>
                </a:cubicBezTo>
                <a:lnTo>
                  <a:pt x="4464190" y="4310461"/>
                </a:lnTo>
                <a:cubicBezTo>
                  <a:pt x="4464190" y="4275412"/>
                  <a:pt x="4457592" y="4245158"/>
                  <a:pt x="4444395" y="4219699"/>
                </a:cubicBezTo>
                <a:cubicBezTo>
                  <a:pt x="4431198" y="4194240"/>
                  <a:pt x="4411967" y="4174883"/>
                  <a:pt x="4386701" y="4161628"/>
                </a:cubicBezTo>
                <a:cubicBezTo>
                  <a:pt x="4361435" y="4148373"/>
                  <a:pt x="4331461" y="4141746"/>
                  <a:pt x="4296780" y="4141746"/>
                </a:cubicBezTo>
                <a:close/>
                <a:moveTo>
                  <a:pt x="3496138" y="4141746"/>
                </a:moveTo>
                <a:cubicBezTo>
                  <a:pt x="3463270" y="4141746"/>
                  <a:pt x="3435087" y="4148594"/>
                  <a:pt x="3411588" y="4162291"/>
                </a:cubicBezTo>
                <a:cubicBezTo>
                  <a:pt x="3388090" y="4175988"/>
                  <a:pt x="3370157" y="4195743"/>
                  <a:pt x="3357790" y="4221558"/>
                </a:cubicBezTo>
                <a:cubicBezTo>
                  <a:pt x="3345424" y="4247373"/>
                  <a:pt x="3339240" y="4278174"/>
                  <a:pt x="3339240" y="4313963"/>
                </a:cubicBezTo>
                <a:lnTo>
                  <a:pt x="3339240" y="4637469"/>
                </a:lnTo>
                <a:cubicBezTo>
                  <a:pt x="3339240" y="4673053"/>
                  <a:pt x="3345426" y="4703757"/>
                  <a:pt x="3357797" y="4729581"/>
                </a:cubicBezTo>
                <a:cubicBezTo>
                  <a:pt x="3370169" y="4755405"/>
                  <a:pt x="3388137" y="4775138"/>
                  <a:pt x="3411703" y="4788782"/>
                </a:cubicBezTo>
                <a:cubicBezTo>
                  <a:pt x="3435269" y="4802425"/>
                  <a:pt x="3463414" y="4809247"/>
                  <a:pt x="3496138" y="4809247"/>
                </a:cubicBezTo>
                <a:cubicBezTo>
                  <a:pt x="3529206" y="4809247"/>
                  <a:pt x="3557567" y="4802400"/>
                  <a:pt x="3581221" y="4788705"/>
                </a:cubicBezTo>
                <a:cubicBezTo>
                  <a:pt x="3604875" y="4775011"/>
                  <a:pt x="3622831" y="4755207"/>
                  <a:pt x="3635089" y="4729295"/>
                </a:cubicBezTo>
                <a:cubicBezTo>
                  <a:pt x="3647346" y="4703382"/>
                  <a:pt x="3653475" y="4672774"/>
                  <a:pt x="3653475" y="4637469"/>
                </a:cubicBezTo>
                <a:lnTo>
                  <a:pt x="3653475" y="4603152"/>
                </a:lnTo>
                <a:lnTo>
                  <a:pt x="3561624" y="4603152"/>
                </a:lnTo>
                <a:lnTo>
                  <a:pt x="3561624" y="4637469"/>
                </a:lnTo>
                <a:cubicBezTo>
                  <a:pt x="3561624" y="4655398"/>
                  <a:pt x="3559041" y="4670590"/>
                  <a:pt x="3553874" y="4683045"/>
                </a:cubicBezTo>
                <a:cubicBezTo>
                  <a:pt x="3548707" y="4695500"/>
                  <a:pt x="3541312" y="4704852"/>
                  <a:pt x="3531689" y="4711100"/>
                </a:cubicBezTo>
                <a:cubicBezTo>
                  <a:pt x="3522066" y="4717349"/>
                  <a:pt x="3510216" y="4720473"/>
                  <a:pt x="3496138" y="4720473"/>
                </a:cubicBezTo>
                <a:cubicBezTo>
                  <a:pt x="3482534" y="4720473"/>
                  <a:pt x="3470965" y="4717337"/>
                  <a:pt x="3461431" y="4711066"/>
                </a:cubicBezTo>
                <a:cubicBezTo>
                  <a:pt x="3451896" y="4704794"/>
                  <a:pt x="3444456" y="4695530"/>
                  <a:pt x="3439110" y="4683275"/>
                </a:cubicBezTo>
                <a:cubicBezTo>
                  <a:pt x="3433764" y="4671020"/>
                  <a:pt x="3431091" y="4655751"/>
                  <a:pt x="3431091" y="4637469"/>
                </a:cubicBezTo>
                <a:lnTo>
                  <a:pt x="3431091" y="4313963"/>
                </a:lnTo>
                <a:cubicBezTo>
                  <a:pt x="3431091" y="4295466"/>
                  <a:pt x="3433772" y="4280006"/>
                  <a:pt x="3439134" y="4267581"/>
                </a:cubicBezTo>
                <a:cubicBezTo>
                  <a:pt x="3444497" y="4255156"/>
                  <a:pt x="3451940" y="4245874"/>
                  <a:pt x="3461465" y="4239735"/>
                </a:cubicBezTo>
                <a:cubicBezTo>
                  <a:pt x="3470990" y="4233596"/>
                  <a:pt x="3482548" y="4230526"/>
                  <a:pt x="3496138" y="4230526"/>
                </a:cubicBezTo>
                <a:cubicBezTo>
                  <a:pt x="3510104" y="4230526"/>
                  <a:pt x="3521930" y="4233607"/>
                  <a:pt x="3531616" y="4239770"/>
                </a:cubicBezTo>
                <a:cubicBezTo>
                  <a:pt x="3541301" y="4245932"/>
                  <a:pt x="3548724" y="4255234"/>
                  <a:pt x="3553884" y="4267675"/>
                </a:cubicBezTo>
                <a:cubicBezTo>
                  <a:pt x="3559044" y="4280116"/>
                  <a:pt x="3561624" y="4295399"/>
                  <a:pt x="3561624" y="4313523"/>
                </a:cubicBezTo>
                <a:lnTo>
                  <a:pt x="3561624" y="4347407"/>
                </a:lnTo>
                <a:lnTo>
                  <a:pt x="3653475" y="4347407"/>
                </a:lnTo>
                <a:lnTo>
                  <a:pt x="3653475" y="4313523"/>
                </a:lnTo>
                <a:cubicBezTo>
                  <a:pt x="3653475" y="4278316"/>
                  <a:pt x="3647346" y="4247755"/>
                  <a:pt x="3635089" y="4221841"/>
                </a:cubicBezTo>
                <a:cubicBezTo>
                  <a:pt x="3622831" y="4195926"/>
                  <a:pt x="3604835" y="4176098"/>
                  <a:pt x="3581099" y="4162357"/>
                </a:cubicBezTo>
                <a:cubicBezTo>
                  <a:pt x="3557363" y="4148616"/>
                  <a:pt x="3529043" y="4141746"/>
                  <a:pt x="3496138" y="4141746"/>
                </a:cubicBezTo>
                <a:close/>
                <a:moveTo>
                  <a:pt x="3096858" y="4141746"/>
                </a:moveTo>
                <a:cubicBezTo>
                  <a:pt x="3064004" y="4141746"/>
                  <a:pt x="3035748" y="4148593"/>
                  <a:pt x="3012092" y="4162287"/>
                </a:cubicBezTo>
                <a:cubicBezTo>
                  <a:pt x="2988435" y="4175982"/>
                  <a:pt x="2970499" y="4195742"/>
                  <a:pt x="2958283" y="4221569"/>
                </a:cubicBezTo>
                <a:cubicBezTo>
                  <a:pt x="2946068" y="4247395"/>
                  <a:pt x="2939960" y="4278047"/>
                  <a:pt x="2939960" y="4313523"/>
                </a:cubicBezTo>
                <a:lnTo>
                  <a:pt x="2939960" y="4347407"/>
                </a:lnTo>
                <a:lnTo>
                  <a:pt x="3031810" y="4347407"/>
                </a:lnTo>
                <a:lnTo>
                  <a:pt x="3031810" y="4313523"/>
                </a:lnTo>
                <a:cubicBezTo>
                  <a:pt x="3031810" y="4295008"/>
                  <a:pt x="3034422" y="4279614"/>
                  <a:pt x="3039645" y="4267340"/>
                </a:cubicBezTo>
                <a:cubicBezTo>
                  <a:pt x="3044868" y="4255067"/>
                  <a:pt x="3052238" y="4245863"/>
                  <a:pt x="3061756" y="4239728"/>
                </a:cubicBezTo>
                <a:cubicBezTo>
                  <a:pt x="3071274" y="4233593"/>
                  <a:pt x="3082975" y="4230526"/>
                  <a:pt x="3096858" y="4230526"/>
                </a:cubicBezTo>
                <a:cubicBezTo>
                  <a:pt x="3110805" y="4230526"/>
                  <a:pt x="3122586" y="4233625"/>
                  <a:pt x="3132200" y="4239822"/>
                </a:cubicBezTo>
                <a:cubicBezTo>
                  <a:pt x="3141813" y="4246019"/>
                  <a:pt x="3149240" y="4255342"/>
                  <a:pt x="3154482" y="4267790"/>
                </a:cubicBezTo>
                <a:cubicBezTo>
                  <a:pt x="3159723" y="4280238"/>
                  <a:pt x="3162344" y="4295629"/>
                  <a:pt x="3162344" y="4313963"/>
                </a:cubicBezTo>
                <a:lnTo>
                  <a:pt x="3162344" y="4451159"/>
                </a:lnTo>
                <a:lnTo>
                  <a:pt x="2998541" y="4451159"/>
                </a:lnTo>
                <a:lnTo>
                  <a:pt x="2998541" y="4504214"/>
                </a:lnTo>
                <a:lnTo>
                  <a:pt x="3162344" y="4504214"/>
                </a:lnTo>
                <a:lnTo>
                  <a:pt x="3162344" y="4637469"/>
                </a:lnTo>
                <a:cubicBezTo>
                  <a:pt x="3162344" y="4655500"/>
                  <a:pt x="3159719" y="4670685"/>
                  <a:pt x="3154468" y="4683024"/>
                </a:cubicBezTo>
                <a:cubicBezTo>
                  <a:pt x="3149217" y="4695363"/>
                  <a:pt x="3141793" y="4704689"/>
                  <a:pt x="3132196" y="4711003"/>
                </a:cubicBezTo>
                <a:cubicBezTo>
                  <a:pt x="3122599" y="4717316"/>
                  <a:pt x="3110819" y="4720473"/>
                  <a:pt x="3096858" y="4720473"/>
                </a:cubicBezTo>
                <a:cubicBezTo>
                  <a:pt x="3082961" y="4720473"/>
                  <a:pt x="3071251" y="4717341"/>
                  <a:pt x="3061728" y="4711076"/>
                </a:cubicBezTo>
                <a:cubicBezTo>
                  <a:pt x="3052206" y="4704811"/>
                  <a:pt x="3044839" y="4695556"/>
                  <a:pt x="3039627" y="4683310"/>
                </a:cubicBezTo>
                <a:cubicBezTo>
                  <a:pt x="3034416" y="4671064"/>
                  <a:pt x="3031810" y="4655784"/>
                  <a:pt x="3031810" y="4637469"/>
                </a:cubicBezTo>
                <a:lnTo>
                  <a:pt x="3031810" y="4603152"/>
                </a:lnTo>
                <a:lnTo>
                  <a:pt x="2939960" y="4603152"/>
                </a:lnTo>
                <a:lnTo>
                  <a:pt x="2939960" y="4637469"/>
                </a:lnTo>
                <a:cubicBezTo>
                  <a:pt x="2939960" y="4673043"/>
                  <a:pt x="2946069" y="4703743"/>
                  <a:pt x="2958287" y="4729567"/>
                </a:cubicBezTo>
                <a:cubicBezTo>
                  <a:pt x="2970505" y="4755391"/>
                  <a:pt x="2988400" y="4775127"/>
                  <a:pt x="3011973" y="4788775"/>
                </a:cubicBezTo>
                <a:cubicBezTo>
                  <a:pt x="3035546" y="4802423"/>
                  <a:pt x="3063841" y="4809247"/>
                  <a:pt x="3096858" y="4809247"/>
                </a:cubicBezTo>
                <a:cubicBezTo>
                  <a:pt x="3129632" y="4809247"/>
                  <a:pt x="3157844" y="4802401"/>
                  <a:pt x="3181494" y="4788709"/>
                </a:cubicBezTo>
                <a:cubicBezTo>
                  <a:pt x="3205144" y="4775016"/>
                  <a:pt x="3223173" y="4755218"/>
                  <a:pt x="3235582" y="4729312"/>
                </a:cubicBezTo>
                <a:cubicBezTo>
                  <a:pt x="3247990" y="4703407"/>
                  <a:pt x="3254194" y="4672792"/>
                  <a:pt x="3254194" y="4637469"/>
                </a:cubicBezTo>
                <a:lnTo>
                  <a:pt x="3254194" y="4313963"/>
                </a:lnTo>
                <a:cubicBezTo>
                  <a:pt x="3254194" y="4278435"/>
                  <a:pt x="3247990" y="4247722"/>
                  <a:pt x="3235582" y="4221823"/>
                </a:cubicBezTo>
                <a:cubicBezTo>
                  <a:pt x="3223173" y="4195925"/>
                  <a:pt x="3205179" y="4176104"/>
                  <a:pt x="3181599" y="4162361"/>
                </a:cubicBezTo>
                <a:cubicBezTo>
                  <a:pt x="3158019" y="4148617"/>
                  <a:pt x="3129772" y="4141746"/>
                  <a:pt x="3096858" y="4141746"/>
                </a:cubicBezTo>
                <a:close/>
                <a:moveTo>
                  <a:pt x="1753063" y="4141746"/>
                </a:moveTo>
                <a:cubicBezTo>
                  <a:pt x="1720195" y="4141746"/>
                  <a:pt x="1692012" y="4148594"/>
                  <a:pt x="1668513" y="4162291"/>
                </a:cubicBezTo>
                <a:cubicBezTo>
                  <a:pt x="1645015" y="4175988"/>
                  <a:pt x="1627082" y="4195743"/>
                  <a:pt x="1614716" y="4221558"/>
                </a:cubicBezTo>
                <a:cubicBezTo>
                  <a:pt x="1602349" y="4247373"/>
                  <a:pt x="1596166" y="4278174"/>
                  <a:pt x="1596166" y="4313963"/>
                </a:cubicBezTo>
                <a:lnTo>
                  <a:pt x="1596166" y="4637469"/>
                </a:lnTo>
                <a:cubicBezTo>
                  <a:pt x="1596166" y="4673053"/>
                  <a:pt x="1602351" y="4703757"/>
                  <a:pt x="1614722" y="4729581"/>
                </a:cubicBezTo>
                <a:cubicBezTo>
                  <a:pt x="1627094" y="4755405"/>
                  <a:pt x="1645063" y="4775138"/>
                  <a:pt x="1668629" y="4788782"/>
                </a:cubicBezTo>
                <a:cubicBezTo>
                  <a:pt x="1692195" y="4802425"/>
                  <a:pt x="1720340" y="4809247"/>
                  <a:pt x="1753063" y="4809247"/>
                </a:cubicBezTo>
                <a:cubicBezTo>
                  <a:pt x="1786131" y="4809247"/>
                  <a:pt x="1814492" y="4802400"/>
                  <a:pt x="1838146" y="4788705"/>
                </a:cubicBezTo>
                <a:cubicBezTo>
                  <a:pt x="1861801" y="4775011"/>
                  <a:pt x="1879757" y="4755207"/>
                  <a:pt x="1892014" y="4729295"/>
                </a:cubicBezTo>
                <a:cubicBezTo>
                  <a:pt x="1904271" y="4703382"/>
                  <a:pt x="1910400" y="4672774"/>
                  <a:pt x="1910400" y="4637469"/>
                </a:cubicBezTo>
                <a:lnTo>
                  <a:pt x="1910400" y="4603152"/>
                </a:lnTo>
                <a:lnTo>
                  <a:pt x="1818550" y="4603152"/>
                </a:lnTo>
                <a:lnTo>
                  <a:pt x="1818550" y="4637469"/>
                </a:lnTo>
                <a:cubicBezTo>
                  <a:pt x="1818550" y="4655398"/>
                  <a:pt x="1815966" y="4670590"/>
                  <a:pt x="1810799" y="4683045"/>
                </a:cubicBezTo>
                <a:cubicBezTo>
                  <a:pt x="1805632" y="4695500"/>
                  <a:pt x="1798237" y="4704852"/>
                  <a:pt x="1788614" y="4711100"/>
                </a:cubicBezTo>
                <a:cubicBezTo>
                  <a:pt x="1778992" y="4717349"/>
                  <a:pt x="1767141" y="4720473"/>
                  <a:pt x="1753063" y="4720473"/>
                </a:cubicBezTo>
                <a:cubicBezTo>
                  <a:pt x="1739459" y="4720473"/>
                  <a:pt x="1727890" y="4717337"/>
                  <a:pt x="1718356" y="4711066"/>
                </a:cubicBezTo>
                <a:cubicBezTo>
                  <a:pt x="1708821" y="4704794"/>
                  <a:pt x="1701381" y="4695530"/>
                  <a:pt x="1696035" y="4683275"/>
                </a:cubicBezTo>
                <a:cubicBezTo>
                  <a:pt x="1690689" y="4671020"/>
                  <a:pt x="1688016" y="4655751"/>
                  <a:pt x="1688016" y="4637469"/>
                </a:cubicBezTo>
                <a:lnTo>
                  <a:pt x="1688016" y="4313963"/>
                </a:lnTo>
                <a:cubicBezTo>
                  <a:pt x="1688016" y="4295466"/>
                  <a:pt x="1690697" y="4280006"/>
                  <a:pt x="1696060" y="4267581"/>
                </a:cubicBezTo>
                <a:cubicBezTo>
                  <a:pt x="1701422" y="4255156"/>
                  <a:pt x="1708866" y="4245874"/>
                  <a:pt x="1718391" y="4239735"/>
                </a:cubicBezTo>
                <a:cubicBezTo>
                  <a:pt x="1727916" y="4233596"/>
                  <a:pt x="1739473" y="4230526"/>
                  <a:pt x="1753063" y="4230526"/>
                </a:cubicBezTo>
                <a:cubicBezTo>
                  <a:pt x="1767030" y="4230526"/>
                  <a:pt x="1778856" y="4233607"/>
                  <a:pt x="1788541" y="4239770"/>
                </a:cubicBezTo>
                <a:cubicBezTo>
                  <a:pt x="1798227" y="4245932"/>
                  <a:pt x="1805649" y="4255234"/>
                  <a:pt x="1810809" y="4267675"/>
                </a:cubicBezTo>
                <a:cubicBezTo>
                  <a:pt x="1815970" y="4280116"/>
                  <a:pt x="1818550" y="4295399"/>
                  <a:pt x="1818550" y="4313523"/>
                </a:cubicBezTo>
                <a:lnTo>
                  <a:pt x="1818550" y="4347407"/>
                </a:lnTo>
                <a:lnTo>
                  <a:pt x="1910400" y="4347407"/>
                </a:lnTo>
                <a:lnTo>
                  <a:pt x="1910400" y="4313523"/>
                </a:lnTo>
                <a:cubicBezTo>
                  <a:pt x="1910400" y="4278316"/>
                  <a:pt x="1904271" y="4247755"/>
                  <a:pt x="1892014" y="4221841"/>
                </a:cubicBezTo>
                <a:cubicBezTo>
                  <a:pt x="1879757" y="4195926"/>
                  <a:pt x="1861760" y="4176098"/>
                  <a:pt x="1838024" y="4162357"/>
                </a:cubicBezTo>
                <a:cubicBezTo>
                  <a:pt x="1814288" y="4148616"/>
                  <a:pt x="1785968" y="4141746"/>
                  <a:pt x="1753063" y="4141746"/>
                </a:cubicBezTo>
                <a:close/>
                <a:moveTo>
                  <a:pt x="1344030" y="4141746"/>
                </a:moveTo>
                <a:cubicBezTo>
                  <a:pt x="1309386" y="4141746"/>
                  <a:pt x="1279475" y="4148351"/>
                  <a:pt x="1254297" y="4161562"/>
                </a:cubicBezTo>
                <a:cubicBezTo>
                  <a:pt x="1229120" y="4174773"/>
                  <a:pt x="1209953" y="4194068"/>
                  <a:pt x="1196798" y="4219448"/>
                </a:cubicBezTo>
                <a:cubicBezTo>
                  <a:pt x="1183643" y="4244828"/>
                  <a:pt x="1177066" y="4275165"/>
                  <a:pt x="1177066" y="4310461"/>
                </a:cubicBezTo>
                <a:lnTo>
                  <a:pt x="1177066" y="4640099"/>
                </a:lnTo>
                <a:cubicBezTo>
                  <a:pt x="1177066" y="4675487"/>
                  <a:pt x="1183650" y="4705884"/>
                  <a:pt x="1196819" y="4731290"/>
                </a:cubicBezTo>
                <a:cubicBezTo>
                  <a:pt x="1209988" y="4756695"/>
                  <a:pt x="1229084" y="4776040"/>
                  <a:pt x="1254105" y="4789322"/>
                </a:cubicBezTo>
                <a:cubicBezTo>
                  <a:pt x="1279127" y="4802605"/>
                  <a:pt x="1309102" y="4809247"/>
                  <a:pt x="1344030" y="4809247"/>
                </a:cubicBezTo>
                <a:cubicBezTo>
                  <a:pt x="1378995" y="4809247"/>
                  <a:pt x="1409033" y="4802583"/>
                  <a:pt x="1434143" y="4789256"/>
                </a:cubicBezTo>
                <a:cubicBezTo>
                  <a:pt x="1459253" y="4775929"/>
                  <a:pt x="1478414" y="4756522"/>
                  <a:pt x="1491624" y="4731035"/>
                </a:cubicBezTo>
                <a:cubicBezTo>
                  <a:pt x="1504835" y="4705548"/>
                  <a:pt x="1511441" y="4675236"/>
                  <a:pt x="1511441" y="4640099"/>
                </a:cubicBezTo>
                <a:lnTo>
                  <a:pt x="1511441" y="4310461"/>
                </a:lnTo>
                <a:cubicBezTo>
                  <a:pt x="1511441" y="4275412"/>
                  <a:pt x="1504842" y="4245158"/>
                  <a:pt x="1491645" y="4219699"/>
                </a:cubicBezTo>
                <a:cubicBezTo>
                  <a:pt x="1478448" y="4194240"/>
                  <a:pt x="1459217" y="4174883"/>
                  <a:pt x="1433951" y="4161628"/>
                </a:cubicBezTo>
                <a:cubicBezTo>
                  <a:pt x="1408685" y="4148373"/>
                  <a:pt x="1378711" y="4141746"/>
                  <a:pt x="1344030" y="4141746"/>
                </a:cubicBezTo>
                <a:close/>
                <a:moveTo>
                  <a:pt x="4049776" y="3409628"/>
                </a:moveTo>
                <a:lnTo>
                  <a:pt x="4129704" y="3409628"/>
                </a:lnTo>
                <a:cubicBezTo>
                  <a:pt x="4140438" y="3409628"/>
                  <a:pt x="4149912" y="3412179"/>
                  <a:pt x="4158125" y="3417281"/>
                </a:cubicBezTo>
                <a:cubicBezTo>
                  <a:pt x="4166339" y="3422383"/>
                  <a:pt x="4172820" y="3430003"/>
                  <a:pt x="4177568" y="3440142"/>
                </a:cubicBezTo>
                <a:cubicBezTo>
                  <a:pt x="4182317" y="3450281"/>
                  <a:pt x="4184691" y="3462668"/>
                  <a:pt x="4184691" y="3477305"/>
                </a:cubicBezTo>
                <a:lnTo>
                  <a:pt x="4184691" y="3575364"/>
                </a:lnTo>
                <a:cubicBezTo>
                  <a:pt x="4184691" y="3589912"/>
                  <a:pt x="4180408" y="3601108"/>
                  <a:pt x="4171841" y="3608951"/>
                </a:cubicBezTo>
                <a:cubicBezTo>
                  <a:pt x="4163274" y="3616795"/>
                  <a:pt x="4150689" y="3620717"/>
                  <a:pt x="4134085" y="3620717"/>
                </a:cubicBezTo>
                <a:lnTo>
                  <a:pt x="4049776" y="3620717"/>
                </a:lnTo>
                <a:close/>
                <a:moveTo>
                  <a:pt x="2597975" y="3171044"/>
                </a:moveTo>
                <a:lnTo>
                  <a:pt x="2656595" y="3491927"/>
                </a:lnTo>
                <a:lnTo>
                  <a:pt x="2539353" y="3491927"/>
                </a:lnTo>
                <a:close/>
                <a:moveTo>
                  <a:pt x="4049776" y="3139525"/>
                </a:moveTo>
                <a:lnTo>
                  <a:pt x="4130583" y="3139525"/>
                </a:lnTo>
                <a:cubicBezTo>
                  <a:pt x="4145340" y="3139525"/>
                  <a:pt x="4156661" y="3143348"/>
                  <a:pt x="4164547" y="3150994"/>
                </a:cubicBezTo>
                <a:cubicBezTo>
                  <a:pt x="4172433" y="3158640"/>
                  <a:pt x="4176375" y="3169789"/>
                  <a:pt x="4176375" y="3184439"/>
                </a:cubicBezTo>
                <a:lnTo>
                  <a:pt x="4176375" y="3262364"/>
                </a:lnTo>
                <a:cubicBezTo>
                  <a:pt x="4176375" y="3282438"/>
                  <a:pt x="4172324" y="3297568"/>
                  <a:pt x="4164223" y="3307756"/>
                </a:cubicBezTo>
                <a:cubicBezTo>
                  <a:pt x="4156121" y="3317944"/>
                  <a:pt x="4144614" y="3323037"/>
                  <a:pt x="4129704" y="3323037"/>
                </a:cubicBezTo>
                <a:lnTo>
                  <a:pt x="4049776" y="3323037"/>
                </a:lnTo>
                <a:close/>
                <a:moveTo>
                  <a:pt x="4896855" y="3135584"/>
                </a:moveTo>
                <a:cubicBezTo>
                  <a:pt x="4913389" y="3135584"/>
                  <a:pt x="4927275" y="3138556"/>
                  <a:pt x="4938514" y="3144500"/>
                </a:cubicBezTo>
                <a:cubicBezTo>
                  <a:pt x="4949753" y="3150443"/>
                  <a:pt x="4958285" y="3159111"/>
                  <a:pt x="4964110" y="3170504"/>
                </a:cubicBezTo>
                <a:cubicBezTo>
                  <a:pt x="4969935" y="3181896"/>
                  <a:pt x="4972848" y="3195880"/>
                  <a:pt x="4972848" y="3212456"/>
                </a:cubicBezTo>
                <a:lnTo>
                  <a:pt x="4972848" y="3547787"/>
                </a:lnTo>
                <a:cubicBezTo>
                  <a:pt x="4972848" y="3564451"/>
                  <a:pt x="4969935" y="3578481"/>
                  <a:pt x="4964110" y="3589878"/>
                </a:cubicBezTo>
                <a:cubicBezTo>
                  <a:pt x="4958285" y="3601275"/>
                  <a:pt x="4949797" y="3609921"/>
                  <a:pt x="4938646" y="3615816"/>
                </a:cubicBezTo>
                <a:cubicBezTo>
                  <a:pt x="4927496" y="3621711"/>
                  <a:pt x="4913565" y="3624659"/>
                  <a:pt x="4896855" y="3624659"/>
                </a:cubicBezTo>
                <a:cubicBezTo>
                  <a:pt x="4880474" y="3624659"/>
                  <a:pt x="4866747" y="3621730"/>
                  <a:pt x="4855674" y="3615872"/>
                </a:cubicBezTo>
                <a:cubicBezTo>
                  <a:pt x="4844600" y="3610014"/>
                  <a:pt x="4836103" y="3601424"/>
                  <a:pt x="4830182" y="3590101"/>
                </a:cubicBezTo>
                <a:cubicBezTo>
                  <a:pt x="4824261" y="3578779"/>
                  <a:pt x="4821301" y="3564674"/>
                  <a:pt x="4821301" y="3547787"/>
                </a:cubicBezTo>
                <a:lnTo>
                  <a:pt x="4821301" y="3212456"/>
                </a:lnTo>
                <a:cubicBezTo>
                  <a:pt x="4821301" y="3195661"/>
                  <a:pt x="4824261" y="3181603"/>
                  <a:pt x="4830182" y="3170280"/>
                </a:cubicBezTo>
                <a:cubicBezTo>
                  <a:pt x="4836103" y="3158958"/>
                  <a:pt x="4844644" y="3150344"/>
                  <a:pt x="4855806" y="3144440"/>
                </a:cubicBezTo>
                <a:cubicBezTo>
                  <a:pt x="4866968" y="3138536"/>
                  <a:pt x="4880651" y="3135584"/>
                  <a:pt x="4896855" y="3135584"/>
                </a:cubicBezTo>
                <a:close/>
                <a:moveTo>
                  <a:pt x="2125726" y="3121666"/>
                </a:moveTo>
                <a:lnTo>
                  <a:pt x="2217479" y="3121666"/>
                </a:lnTo>
                <a:cubicBezTo>
                  <a:pt x="2231585" y="3121666"/>
                  <a:pt x="2243817" y="3124946"/>
                  <a:pt x="2254174" y="3131506"/>
                </a:cubicBezTo>
                <a:cubicBezTo>
                  <a:pt x="2264532" y="3138066"/>
                  <a:pt x="2272271" y="3147460"/>
                  <a:pt x="2277392" y="3159687"/>
                </a:cubicBezTo>
                <a:cubicBezTo>
                  <a:pt x="2282512" y="3171914"/>
                  <a:pt x="2285072" y="3186148"/>
                  <a:pt x="2285072" y="3202389"/>
                </a:cubicBezTo>
                <a:lnTo>
                  <a:pt x="2285072" y="3313145"/>
                </a:lnTo>
                <a:cubicBezTo>
                  <a:pt x="2285072" y="3328809"/>
                  <a:pt x="2282488" y="3342562"/>
                  <a:pt x="2277318" y="3354403"/>
                </a:cubicBezTo>
                <a:cubicBezTo>
                  <a:pt x="2272149" y="3366244"/>
                  <a:pt x="2264343" y="3375417"/>
                  <a:pt x="2253902" y="3381921"/>
                </a:cubicBezTo>
                <a:cubicBezTo>
                  <a:pt x="2243461" y="3388425"/>
                  <a:pt x="2231320" y="3391677"/>
                  <a:pt x="2217479" y="3391677"/>
                </a:cubicBezTo>
                <a:lnTo>
                  <a:pt x="2125726" y="3391677"/>
                </a:lnTo>
                <a:close/>
                <a:moveTo>
                  <a:pt x="5148991" y="3052935"/>
                </a:moveTo>
                <a:lnTo>
                  <a:pt x="5148991" y="3706868"/>
                </a:lnTo>
                <a:lnTo>
                  <a:pt x="5220345" y="3706868"/>
                </a:lnTo>
                <a:lnTo>
                  <a:pt x="5392388" y="3288254"/>
                </a:lnTo>
                <a:lnTo>
                  <a:pt x="5392388" y="3706868"/>
                </a:lnTo>
                <a:lnTo>
                  <a:pt x="5479864" y="3706868"/>
                </a:lnTo>
                <a:lnTo>
                  <a:pt x="5479864" y="3052935"/>
                </a:lnTo>
                <a:lnTo>
                  <a:pt x="5409256" y="3052935"/>
                </a:lnTo>
                <a:lnTo>
                  <a:pt x="5236467" y="3474613"/>
                </a:lnTo>
                <a:lnTo>
                  <a:pt x="5236467" y="3052935"/>
                </a:lnTo>
                <a:close/>
                <a:moveTo>
                  <a:pt x="4339365" y="3052935"/>
                </a:moveTo>
                <a:lnTo>
                  <a:pt x="4339365" y="3707307"/>
                </a:lnTo>
                <a:lnTo>
                  <a:pt x="4431216" y="3707307"/>
                </a:lnTo>
                <a:lnTo>
                  <a:pt x="4431216" y="3410151"/>
                </a:lnTo>
                <a:lnTo>
                  <a:pt x="4559559" y="3410151"/>
                </a:lnTo>
                <a:lnTo>
                  <a:pt x="4559559" y="3707307"/>
                </a:lnTo>
                <a:lnTo>
                  <a:pt x="4650977" y="3707307"/>
                </a:lnTo>
                <a:lnTo>
                  <a:pt x="4650977" y="3052935"/>
                </a:lnTo>
                <a:lnTo>
                  <a:pt x="4559559" y="3052935"/>
                </a:lnTo>
                <a:lnTo>
                  <a:pt x="4559559" y="3359286"/>
                </a:lnTo>
                <a:lnTo>
                  <a:pt x="4431216" y="3359286"/>
                </a:lnTo>
                <a:lnTo>
                  <a:pt x="4431216" y="3052935"/>
                </a:lnTo>
                <a:close/>
                <a:moveTo>
                  <a:pt x="3958365" y="3052935"/>
                </a:moveTo>
                <a:lnTo>
                  <a:pt x="3958365" y="3707307"/>
                </a:lnTo>
                <a:lnTo>
                  <a:pt x="4010897" y="3707307"/>
                </a:lnTo>
                <a:lnTo>
                  <a:pt x="4049776" y="3707307"/>
                </a:lnTo>
                <a:lnTo>
                  <a:pt x="4140650" y="3707307"/>
                </a:lnTo>
                <a:cubicBezTo>
                  <a:pt x="4169122" y="3707307"/>
                  <a:pt x="4193522" y="3702186"/>
                  <a:pt x="4213849" y="3691945"/>
                </a:cubicBezTo>
                <a:cubicBezTo>
                  <a:pt x="4234175" y="3681704"/>
                  <a:pt x="4249632" y="3666785"/>
                  <a:pt x="4260220" y="3647189"/>
                </a:cubicBezTo>
                <a:cubicBezTo>
                  <a:pt x="4270808" y="3627592"/>
                  <a:pt x="4276102" y="3604234"/>
                  <a:pt x="4276102" y="3577115"/>
                </a:cubicBezTo>
                <a:lnTo>
                  <a:pt x="4276102" y="3483869"/>
                </a:lnTo>
                <a:cubicBezTo>
                  <a:pt x="4276102" y="3461527"/>
                  <a:pt x="4272779" y="3441571"/>
                  <a:pt x="4266133" y="3424002"/>
                </a:cubicBezTo>
                <a:cubicBezTo>
                  <a:pt x="4259487" y="3406434"/>
                  <a:pt x="4249739" y="3392027"/>
                  <a:pt x="4236891" y="3380784"/>
                </a:cubicBezTo>
                <a:cubicBezTo>
                  <a:pt x="4230467" y="3375162"/>
                  <a:pt x="4223993" y="3371171"/>
                  <a:pt x="4217468" y="3368812"/>
                </a:cubicBezTo>
                <a:lnTo>
                  <a:pt x="4209213" y="3366866"/>
                </a:lnTo>
                <a:lnTo>
                  <a:pt x="4215345" y="3365609"/>
                </a:lnTo>
                <a:cubicBezTo>
                  <a:pt x="4221168" y="3363552"/>
                  <a:pt x="4226947" y="3359777"/>
                  <a:pt x="4232681" y="3354284"/>
                </a:cubicBezTo>
                <a:cubicBezTo>
                  <a:pt x="4244150" y="3343299"/>
                  <a:pt x="4252868" y="3329485"/>
                  <a:pt x="4258835" y="3312842"/>
                </a:cubicBezTo>
                <a:cubicBezTo>
                  <a:pt x="4264803" y="3296198"/>
                  <a:pt x="4267786" y="3277329"/>
                  <a:pt x="4267786" y="3256232"/>
                </a:cubicBezTo>
                <a:lnTo>
                  <a:pt x="4267786" y="3180065"/>
                </a:lnTo>
                <a:cubicBezTo>
                  <a:pt x="4267786" y="3153620"/>
                  <a:pt x="4262313" y="3130802"/>
                  <a:pt x="4251367" y="3111610"/>
                </a:cubicBezTo>
                <a:cubicBezTo>
                  <a:pt x="4240421" y="3092418"/>
                  <a:pt x="4224435" y="3077841"/>
                  <a:pt x="4203409" y="3067879"/>
                </a:cubicBezTo>
                <a:cubicBezTo>
                  <a:pt x="4182382" y="3057916"/>
                  <a:pt x="4157523" y="3052935"/>
                  <a:pt x="4128832" y="3052935"/>
                </a:cubicBezTo>
                <a:lnTo>
                  <a:pt x="4049776" y="3052935"/>
                </a:lnTo>
                <a:lnTo>
                  <a:pt x="4010897" y="3052935"/>
                </a:lnTo>
                <a:close/>
                <a:moveTo>
                  <a:pt x="3548790" y="3052935"/>
                </a:moveTo>
                <a:lnTo>
                  <a:pt x="3548790" y="3706868"/>
                </a:lnTo>
                <a:lnTo>
                  <a:pt x="3620144" y="3706868"/>
                </a:lnTo>
                <a:lnTo>
                  <a:pt x="3792187" y="3288254"/>
                </a:lnTo>
                <a:lnTo>
                  <a:pt x="3792187" y="3706868"/>
                </a:lnTo>
                <a:lnTo>
                  <a:pt x="3879663" y="3706868"/>
                </a:lnTo>
                <a:lnTo>
                  <a:pt x="3879663" y="3052935"/>
                </a:lnTo>
                <a:lnTo>
                  <a:pt x="3809056" y="3052935"/>
                </a:lnTo>
                <a:lnTo>
                  <a:pt x="3636266" y="3474613"/>
                </a:lnTo>
                <a:lnTo>
                  <a:pt x="3636266" y="3052935"/>
                </a:lnTo>
                <a:close/>
                <a:moveTo>
                  <a:pt x="3190689" y="3052935"/>
                </a:moveTo>
                <a:lnTo>
                  <a:pt x="3190689" y="3139525"/>
                </a:lnTo>
                <a:lnTo>
                  <a:pt x="3327195" y="3139525"/>
                </a:lnTo>
                <a:lnTo>
                  <a:pt x="3327195" y="3689448"/>
                </a:lnTo>
                <a:lnTo>
                  <a:pt x="3381994" y="3689448"/>
                </a:lnTo>
                <a:lnTo>
                  <a:pt x="3381994" y="3139525"/>
                </a:lnTo>
                <a:lnTo>
                  <a:pt x="3518060" y="3139525"/>
                </a:lnTo>
                <a:lnTo>
                  <a:pt x="3518060" y="3052935"/>
                </a:lnTo>
                <a:close/>
                <a:moveTo>
                  <a:pt x="2834416" y="3052935"/>
                </a:moveTo>
                <a:lnTo>
                  <a:pt x="2834416" y="3707307"/>
                </a:lnTo>
                <a:lnTo>
                  <a:pt x="2925826" y="3707307"/>
                </a:lnTo>
                <a:lnTo>
                  <a:pt x="2925826" y="3407528"/>
                </a:lnTo>
                <a:lnTo>
                  <a:pt x="2974616" y="3407528"/>
                </a:lnTo>
                <a:lnTo>
                  <a:pt x="3104936" y="3707307"/>
                </a:lnTo>
                <a:lnTo>
                  <a:pt x="3202493" y="3707307"/>
                </a:lnTo>
                <a:lnTo>
                  <a:pt x="3056491" y="3372258"/>
                </a:lnTo>
                <a:lnTo>
                  <a:pt x="3175795" y="3052935"/>
                </a:lnTo>
                <a:lnTo>
                  <a:pt x="3082989" y="3052935"/>
                </a:lnTo>
                <a:lnTo>
                  <a:pt x="2976690" y="3356203"/>
                </a:lnTo>
                <a:lnTo>
                  <a:pt x="2977063" y="3356656"/>
                </a:lnTo>
                <a:lnTo>
                  <a:pt x="2925826" y="3356656"/>
                </a:lnTo>
                <a:lnTo>
                  <a:pt x="2925826" y="3052935"/>
                </a:lnTo>
                <a:close/>
                <a:moveTo>
                  <a:pt x="2552566" y="3052935"/>
                </a:moveTo>
                <a:lnTo>
                  <a:pt x="2403726" y="3707307"/>
                </a:lnTo>
                <a:lnTo>
                  <a:pt x="2500006" y="3707307"/>
                </a:lnTo>
                <a:lnTo>
                  <a:pt x="2530059" y="3542798"/>
                </a:lnTo>
                <a:lnTo>
                  <a:pt x="2665889" y="3542798"/>
                </a:lnTo>
                <a:lnTo>
                  <a:pt x="2695943" y="3707307"/>
                </a:lnTo>
                <a:lnTo>
                  <a:pt x="2792376" y="3707307"/>
                </a:lnTo>
                <a:lnTo>
                  <a:pt x="2643383" y="3052935"/>
                </a:lnTo>
                <a:close/>
                <a:moveTo>
                  <a:pt x="2034316" y="3052935"/>
                </a:moveTo>
                <a:lnTo>
                  <a:pt x="2034316" y="3707307"/>
                </a:lnTo>
                <a:lnTo>
                  <a:pt x="2125726" y="3707307"/>
                </a:lnTo>
                <a:lnTo>
                  <a:pt x="2125726" y="3442549"/>
                </a:lnTo>
                <a:lnTo>
                  <a:pt x="2214849" y="3442549"/>
                </a:lnTo>
                <a:cubicBezTo>
                  <a:pt x="2241657" y="3442549"/>
                  <a:pt x="2264399" y="3437541"/>
                  <a:pt x="2283077" y="3427525"/>
                </a:cubicBezTo>
                <a:cubicBezTo>
                  <a:pt x="2301755" y="3417510"/>
                  <a:pt x="2316037" y="3403021"/>
                  <a:pt x="2325922" y="3384059"/>
                </a:cubicBezTo>
                <a:cubicBezTo>
                  <a:pt x="2335808" y="3365098"/>
                  <a:pt x="2340750" y="3341897"/>
                  <a:pt x="2340750" y="3314457"/>
                </a:cubicBezTo>
                <a:lnTo>
                  <a:pt x="2340750" y="3201517"/>
                </a:lnTo>
                <a:cubicBezTo>
                  <a:pt x="2340750" y="3173631"/>
                  <a:pt x="2335851" y="3149956"/>
                  <a:pt x="2326051" y="3130495"/>
                </a:cubicBezTo>
                <a:cubicBezTo>
                  <a:pt x="2316252" y="3111033"/>
                  <a:pt x="2301998" y="3096218"/>
                  <a:pt x="2283290" y="3086048"/>
                </a:cubicBezTo>
                <a:cubicBezTo>
                  <a:pt x="2264582" y="3075879"/>
                  <a:pt x="2241768" y="3070795"/>
                  <a:pt x="2214849" y="3070795"/>
                </a:cubicBezTo>
                <a:lnTo>
                  <a:pt x="2125726" y="3070795"/>
                </a:lnTo>
                <a:lnTo>
                  <a:pt x="2125726" y="3052935"/>
                </a:lnTo>
                <a:close/>
                <a:moveTo>
                  <a:pt x="1691416" y="3052935"/>
                </a:moveTo>
                <a:lnTo>
                  <a:pt x="1691416" y="3707307"/>
                </a:lnTo>
                <a:lnTo>
                  <a:pt x="1734753" y="3707307"/>
                </a:lnTo>
                <a:lnTo>
                  <a:pt x="1782826" y="3707307"/>
                </a:lnTo>
                <a:lnTo>
                  <a:pt x="1982886" y="3707307"/>
                </a:lnTo>
                <a:lnTo>
                  <a:pt x="1982886" y="3620717"/>
                </a:lnTo>
                <a:lnTo>
                  <a:pt x="1782826" y="3620717"/>
                </a:lnTo>
                <a:lnTo>
                  <a:pt x="1782826" y="3425387"/>
                </a:lnTo>
                <a:lnTo>
                  <a:pt x="1961002" y="3425387"/>
                </a:lnTo>
                <a:lnTo>
                  <a:pt x="1961002" y="3338797"/>
                </a:lnTo>
                <a:lnTo>
                  <a:pt x="1782826" y="3338797"/>
                </a:lnTo>
                <a:lnTo>
                  <a:pt x="1782826" y="3139525"/>
                </a:lnTo>
                <a:lnTo>
                  <a:pt x="1982886" y="3139525"/>
                </a:lnTo>
                <a:lnTo>
                  <a:pt x="1982886" y="3052935"/>
                </a:lnTo>
                <a:lnTo>
                  <a:pt x="1782826" y="3052935"/>
                </a:lnTo>
                <a:lnTo>
                  <a:pt x="1734753" y="3052935"/>
                </a:lnTo>
                <a:close/>
                <a:moveTo>
                  <a:pt x="1323790" y="3052935"/>
                </a:moveTo>
                <a:lnTo>
                  <a:pt x="1323790" y="3139525"/>
                </a:lnTo>
                <a:lnTo>
                  <a:pt x="1460295" y="3139525"/>
                </a:lnTo>
                <a:lnTo>
                  <a:pt x="1460295" y="3689448"/>
                </a:lnTo>
                <a:lnTo>
                  <a:pt x="1515094" y="3689448"/>
                </a:lnTo>
                <a:lnTo>
                  <a:pt x="1515094" y="3139525"/>
                </a:lnTo>
                <a:lnTo>
                  <a:pt x="1651160" y="3139525"/>
                </a:lnTo>
                <a:lnTo>
                  <a:pt x="1651160" y="3052935"/>
                </a:lnTo>
                <a:close/>
                <a:moveTo>
                  <a:pt x="967516" y="3052935"/>
                </a:moveTo>
                <a:lnTo>
                  <a:pt x="967516" y="3707307"/>
                </a:lnTo>
                <a:lnTo>
                  <a:pt x="1059366" y="3707307"/>
                </a:lnTo>
                <a:lnTo>
                  <a:pt x="1059366" y="3410151"/>
                </a:lnTo>
                <a:lnTo>
                  <a:pt x="1187709" y="3410151"/>
                </a:lnTo>
                <a:lnTo>
                  <a:pt x="1187709" y="3707307"/>
                </a:lnTo>
                <a:lnTo>
                  <a:pt x="1279127" y="3707307"/>
                </a:lnTo>
                <a:lnTo>
                  <a:pt x="1279127" y="3052935"/>
                </a:lnTo>
                <a:lnTo>
                  <a:pt x="1187709" y="3052935"/>
                </a:lnTo>
                <a:lnTo>
                  <a:pt x="1187709" y="3359286"/>
                </a:lnTo>
                <a:lnTo>
                  <a:pt x="1059366" y="3359286"/>
                </a:lnTo>
                <a:lnTo>
                  <a:pt x="1059366" y="3052935"/>
                </a:lnTo>
                <a:close/>
                <a:moveTo>
                  <a:pt x="548416" y="3052935"/>
                </a:moveTo>
                <a:lnTo>
                  <a:pt x="548416" y="3706868"/>
                </a:lnTo>
                <a:lnTo>
                  <a:pt x="619770" y="3706868"/>
                </a:lnTo>
                <a:lnTo>
                  <a:pt x="791813" y="3288254"/>
                </a:lnTo>
                <a:lnTo>
                  <a:pt x="791813" y="3706868"/>
                </a:lnTo>
                <a:lnTo>
                  <a:pt x="879289" y="3706868"/>
                </a:lnTo>
                <a:lnTo>
                  <a:pt x="879289" y="3052935"/>
                </a:lnTo>
                <a:lnTo>
                  <a:pt x="808681" y="3052935"/>
                </a:lnTo>
                <a:lnTo>
                  <a:pt x="635892" y="3474613"/>
                </a:lnTo>
                <a:lnTo>
                  <a:pt x="635892" y="3052935"/>
                </a:lnTo>
                <a:close/>
                <a:moveTo>
                  <a:pt x="4896855" y="3046371"/>
                </a:moveTo>
                <a:cubicBezTo>
                  <a:pt x="4862210" y="3046371"/>
                  <a:pt x="4832299" y="3052976"/>
                  <a:pt x="4807122" y="3066187"/>
                </a:cubicBezTo>
                <a:cubicBezTo>
                  <a:pt x="4781944" y="3079398"/>
                  <a:pt x="4762778" y="3098693"/>
                  <a:pt x="4749623" y="3124073"/>
                </a:cubicBezTo>
                <a:cubicBezTo>
                  <a:pt x="4736468" y="3149453"/>
                  <a:pt x="4729891" y="3179790"/>
                  <a:pt x="4729891" y="3215086"/>
                </a:cubicBezTo>
                <a:lnTo>
                  <a:pt x="4729891" y="3544724"/>
                </a:lnTo>
                <a:cubicBezTo>
                  <a:pt x="4729891" y="3580112"/>
                  <a:pt x="4736475" y="3610509"/>
                  <a:pt x="4749644" y="3635915"/>
                </a:cubicBezTo>
                <a:cubicBezTo>
                  <a:pt x="4762813" y="3661320"/>
                  <a:pt x="4781908" y="3680664"/>
                  <a:pt x="4806930" y="3693947"/>
                </a:cubicBezTo>
                <a:cubicBezTo>
                  <a:pt x="4831952" y="3707230"/>
                  <a:pt x="4861927" y="3713872"/>
                  <a:pt x="4896855" y="3713872"/>
                </a:cubicBezTo>
                <a:cubicBezTo>
                  <a:pt x="4931820" y="3713872"/>
                  <a:pt x="4961858" y="3707208"/>
                  <a:pt x="4986968" y="3693881"/>
                </a:cubicBezTo>
                <a:cubicBezTo>
                  <a:pt x="5012078" y="3680554"/>
                  <a:pt x="5031238" y="3661147"/>
                  <a:pt x="5044450" y="3635660"/>
                </a:cubicBezTo>
                <a:cubicBezTo>
                  <a:pt x="5057660" y="3610173"/>
                  <a:pt x="5064266" y="3579861"/>
                  <a:pt x="5064266" y="3544724"/>
                </a:cubicBezTo>
                <a:lnTo>
                  <a:pt x="5064266" y="3215086"/>
                </a:lnTo>
                <a:cubicBezTo>
                  <a:pt x="5064266" y="3180037"/>
                  <a:pt x="5057667" y="3149783"/>
                  <a:pt x="5044470" y="3124324"/>
                </a:cubicBezTo>
                <a:cubicBezTo>
                  <a:pt x="5031273" y="3098865"/>
                  <a:pt x="5012042" y="3079508"/>
                  <a:pt x="4986776" y="3066253"/>
                </a:cubicBezTo>
                <a:cubicBezTo>
                  <a:pt x="4961510" y="3052998"/>
                  <a:pt x="4931536" y="3046371"/>
                  <a:pt x="4896855" y="3046371"/>
                </a:cubicBezTo>
                <a:close/>
                <a:moveTo>
                  <a:pt x="5188393" y="2874328"/>
                </a:moveTo>
                <a:cubicBezTo>
                  <a:pt x="5188393" y="2924594"/>
                  <a:pt x="5199251" y="2962318"/>
                  <a:pt x="5220965" y="2987498"/>
                </a:cubicBezTo>
                <a:cubicBezTo>
                  <a:pt x="5242680" y="3012677"/>
                  <a:pt x="5273176" y="3025267"/>
                  <a:pt x="5312453" y="3025267"/>
                </a:cubicBezTo>
                <a:lnTo>
                  <a:pt x="5315955" y="3025267"/>
                </a:lnTo>
                <a:cubicBezTo>
                  <a:pt x="5355362" y="3025267"/>
                  <a:pt x="5385965" y="3012628"/>
                  <a:pt x="5407763" y="2987351"/>
                </a:cubicBezTo>
                <a:cubicBezTo>
                  <a:pt x="5429562" y="2962074"/>
                  <a:pt x="5440461" y="2924399"/>
                  <a:pt x="5440461" y="2874328"/>
                </a:cubicBezTo>
                <a:lnTo>
                  <a:pt x="5357806" y="2874830"/>
                </a:lnTo>
                <a:cubicBezTo>
                  <a:pt x="5357806" y="2902633"/>
                  <a:pt x="5354068" y="2922049"/>
                  <a:pt x="5346592" y="2933079"/>
                </a:cubicBezTo>
                <a:cubicBezTo>
                  <a:pt x="5339115" y="2944108"/>
                  <a:pt x="5328903" y="2949623"/>
                  <a:pt x="5315955" y="2949623"/>
                </a:cubicBezTo>
                <a:lnTo>
                  <a:pt x="5312453" y="2949623"/>
                </a:lnTo>
                <a:cubicBezTo>
                  <a:pt x="5299779" y="2949623"/>
                  <a:pt x="5289783" y="2944134"/>
                  <a:pt x="5282465" y="2933156"/>
                </a:cubicBezTo>
                <a:cubicBezTo>
                  <a:pt x="5275147" y="2922177"/>
                  <a:pt x="5271488" y="2902735"/>
                  <a:pt x="5271488" y="2874830"/>
                </a:cubicBezTo>
                <a:close/>
                <a:moveTo>
                  <a:pt x="639826" y="2314253"/>
                </a:moveTo>
                <a:lnTo>
                  <a:pt x="719754" y="2314253"/>
                </a:lnTo>
                <a:cubicBezTo>
                  <a:pt x="730488" y="2314253"/>
                  <a:pt x="739962" y="2316804"/>
                  <a:pt x="748176" y="2321906"/>
                </a:cubicBezTo>
                <a:cubicBezTo>
                  <a:pt x="756389" y="2327008"/>
                  <a:pt x="762870" y="2334628"/>
                  <a:pt x="767619" y="2344767"/>
                </a:cubicBezTo>
                <a:cubicBezTo>
                  <a:pt x="772367" y="2354906"/>
                  <a:pt x="774742" y="2367294"/>
                  <a:pt x="774742" y="2381930"/>
                </a:cubicBezTo>
                <a:lnTo>
                  <a:pt x="774742" y="2479989"/>
                </a:lnTo>
                <a:cubicBezTo>
                  <a:pt x="774742" y="2494537"/>
                  <a:pt x="770458" y="2505733"/>
                  <a:pt x="761891" y="2513577"/>
                </a:cubicBezTo>
                <a:cubicBezTo>
                  <a:pt x="753324" y="2521420"/>
                  <a:pt x="740739" y="2525342"/>
                  <a:pt x="724135" y="2525342"/>
                </a:cubicBezTo>
                <a:lnTo>
                  <a:pt x="639826" y="2525342"/>
                </a:lnTo>
                <a:close/>
                <a:moveTo>
                  <a:pt x="639826" y="2044151"/>
                </a:moveTo>
                <a:lnTo>
                  <a:pt x="720633" y="2044151"/>
                </a:lnTo>
                <a:cubicBezTo>
                  <a:pt x="735390" y="2044151"/>
                  <a:pt x="746712" y="2047974"/>
                  <a:pt x="754597" y="2055620"/>
                </a:cubicBezTo>
                <a:cubicBezTo>
                  <a:pt x="762483" y="2063266"/>
                  <a:pt x="766426" y="2074414"/>
                  <a:pt x="766426" y="2089064"/>
                </a:cubicBezTo>
                <a:lnTo>
                  <a:pt x="766426" y="2166990"/>
                </a:lnTo>
                <a:cubicBezTo>
                  <a:pt x="766426" y="2187063"/>
                  <a:pt x="762375" y="2202193"/>
                  <a:pt x="754273" y="2212381"/>
                </a:cubicBezTo>
                <a:cubicBezTo>
                  <a:pt x="746171" y="2222569"/>
                  <a:pt x="734665" y="2227663"/>
                  <a:pt x="719754" y="2227663"/>
                </a:cubicBezTo>
                <a:lnTo>
                  <a:pt x="639826" y="2227663"/>
                </a:lnTo>
                <a:close/>
                <a:moveTo>
                  <a:pt x="3849105" y="2040209"/>
                </a:moveTo>
                <a:cubicBezTo>
                  <a:pt x="3865638" y="2040209"/>
                  <a:pt x="3879525" y="2043181"/>
                  <a:pt x="3890764" y="2049125"/>
                </a:cubicBezTo>
                <a:cubicBezTo>
                  <a:pt x="3902003" y="2055069"/>
                  <a:pt x="3910535" y="2063737"/>
                  <a:pt x="3916360" y="2075129"/>
                </a:cubicBezTo>
                <a:cubicBezTo>
                  <a:pt x="3922185" y="2086521"/>
                  <a:pt x="3925098" y="2100505"/>
                  <a:pt x="3925098" y="2117081"/>
                </a:cubicBezTo>
                <a:lnTo>
                  <a:pt x="3925098" y="2452412"/>
                </a:lnTo>
                <a:cubicBezTo>
                  <a:pt x="3925098" y="2469076"/>
                  <a:pt x="3922185" y="2483106"/>
                  <a:pt x="3916360" y="2494503"/>
                </a:cubicBezTo>
                <a:cubicBezTo>
                  <a:pt x="3910535" y="2505900"/>
                  <a:pt x="3902047" y="2514546"/>
                  <a:pt x="3890896" y="2520441"/>
                </a:cubicBezTo>
                <a:cubicBezTo>
                  <a:pt x="3879746" y="2526336"/>
                  <a:pt x="3865815" y="2529284"/>
                  <a:pt x="3849105" y="2529284"/>
                </a:cubicBezTo>
                <a:cubicBezTo>
                  <a:pt x="3832724" y="2529284"/>
                  <a:pt x="3818997" y="2526355"/>
                  <a:pt x="3807923" y="2520497"/>
                </a:cubicBezTo>
                <a:cubicBezTo>
                  <a:pt x="3796850" y="2514639"/>
                  <a:pt x="3788353" y="2506049"/>
                  <a:pt x="3782432" y="2494727"/>
                </a:cubicBezTo>
                <a:cubicBezTo>
                  <a:pt x="3776511" y="2483404"/>
                  <a:pt x="3773551" y="2469299"/>
                  <a:pt x="3773551" y="2452412"/>
                </a:cubicBezTo>
                <a:lnTo>
                  <a:pt x="3773551" y="2117081"/>
                </a:lnTo>
                <a:cubicBezTo>
                  <a:pt x="3773551" y="2100287"/>
                  <a:pt x="3776511" y="2086228"/>
                  <a:pt x="3782432" y="2074906"/>
                </a:cubicBezTo>
                <a:cubicBezTo>
                  <a:pt x="3788353" y="2063583"/>
                  <a:pt x="3796894" y="2054970"/>
                  <a:pt x="3808056" y="2049065"/>
                </a:cubicBezTo>
                <a:cubicBezTo>
                  <a:pt x="3819218" y="2043161"/>
                  <a:pt x="3832901" y="2040209"/>
                  <a:pt x="3849105" y="2040209"/>
                </a:cubicBezTo>
                <a:close/>
                <a:moveTo>
                  <a:pt x="2439405" y="2040209"/>
                </a:moveTo>
                <a:cubicBezTo>
                  <a:pt x="2455939" y="2040209"/>
                  <a:pt x="2469825" y="2043181"/>
                  <a:pt x="2481064" y="2049125"/>
                </a:cubicBezTo>
                <a:cubicBezTo>
                  <a:pt x="2492303" y="2055069"/>
                  <a:pt x="2500835" y="2063737"/>
                  <a:pt x="2506660" y="2075129"/>
                </a:cubicBezTo>
                <a:cubicBezTo>
                  <a:pt x="2512485" y="2086521"/>
                  <a:pt x="2515398" y="2100505"/>
                  <a:pt x="2515398" y="2117081"/>
                </a:cubicBezTo>
                <a:lnTo>
                  <a:pt x="2515398" y="2452412"/>
                </a:lnTo>
                <a:cubicBezTo>
                  <a:pt x="2515398" y="2469076"/>
                  <a:pt x="2512485" y="2483106"/>
                  <a:pt x="2506660" y="2494503"/>
                </a:cubicBezTo>
                <a:cubicBezTo>
                  <a:pt x="2500835" y="2505900"/>
                  <a:pt x="2492347" y="2514546"/>
                  <a:pt x="2481196" y="2520441"/>
                </a:cubicBezTo>
                <a:cubicBezTo>
                  <a:pt x="2470046" y="2526336"/>
                  <a:pt x="2456115" y="2529284"/>
                  <a:pt x="2439405" y="2529284"/>
                </a:cubicBezTo>
                <a:cubicBezTo>
                  <a:pt x="2423024" y="2529284"/>
                  <a:pt x="2409297" y="2526355"/>
                  <a:pt x="2398224" y="2520497"/>
                </a:cubicBezTo>
                <a:cubicBezTo>
                  <a:pt x="2387150" y="2514639"/>
                  <a:pt x="2378653" y="2506049"/>
                  <a:pt x="2372732" y="2494727"/>
                </a:cubicBezTo>
                <a:cubicBezTo>
                  <a:pt x="2366812" y="2483404"/>
                  <a:pt x="2363851" y="2469299"/>
                  <a:pt x="2363851" y="2452412"/>
                </a:cubicBezTo>
                <a:lnTo>
                  <a:pt x="2363851" y="2117081"/>
                </a:lnTo>
                <a:cubicBezTo>
                  <a:pt x="2363851" y="2100287"/>
                  <a:pt x="2366812" y="2086228"/>
                  <a:pt x="2372732" y="2074906"/>
                </a:cubicBezTo>
                <a:cubicBezTo>
                  <a:pt x="2378653" y="2063583"/>
                  <a:pt x="2387194" y="2054970"/>
                  <a:pt x="2398356" y="2049065"/>
                </a:cubicBezTo>
                <a:cubicBezTo>
                  <a:pt x="2409518" y="2043161"/>
                  <a:pt x="2423201" y="2040209"/>
                  <a:pt x="2439405" y="2040209"/>
                </a:cubicBezTo>
                <a:close/>
                <a:moveTo>
                  <a:pt x="1105905" y="2040209"/>
                </a:moveTo>
                <a:cubicBezTo>
                  <a:pt x="1122439" y="2040209"/>
                  <a:pt x="1136325" y="2043181"/>
                  <a:pt x="1147564" y="2049125"/>
                </a:cubicBezTo>
                <a:cubicBezTo>
                  <a:pt x="1158803" y="2055069"/>
                  <a:pt x="1167335" y="2063737"/>
                  <a:pt x="1173161" y="2075129"/>
                </a:cubicBezTo>
                <a:cubicBezTo>
                  <a:pt x="1178986" y="2086521"/>
                  <a:pt x="1181898" y="2100505"/>
                  <a:pt x="1181898" y="2117081"/>
                </a:cubicBezTo>
                <a:lnTo>
                  <a:pt x="1181898" y="2452412"/>
                </a:lnTo>
                <a:cubicBezTo>
                  <a:pt x="1181898" y="2469076"/>
                  <a:pt x="1178986" y="2483106"/>
                  <a:pt x="1173161" y="2494503"/>
                </a:cubicBezTo>
                <a:cubicBezTo>
                  <a:pt x="1167335" y="2505900"/>
                  <a:pt x="1158847" y="2514546"/>
                  <a:pt x="1147697" y="2520441"/>
                </a:cubicBezTo>
                <a:cubicBezTo>
                  <a:pt x="1136546" y="2526336"/>
                  <a:pt x="1122616" y="2529284"/>
                  <a:pt x="1105905" y="2529284"/>
                </a:cubicBezTo>
                <a:cubicBezTo>
                  <a:pt x="1089525" y="2529284"/>
                  <a:pt x="1075798" y="2526355"/>
                  <a:pt x="1064724" y="2520497"/>
                </a:cubicBezTo>
                <a:cubicBezTo>
                  <a:pt x="1053650" y="2514639"/>
                  <a:pt x="1045153" y="2506049"/>
                  <a:pt x="1039232" y="2494727"/>
                </a:cubicBezTo>
                <a:cubicBezTo>
                  <a:pt x="1033312" y="2483404"/>
                  <a:pt x="1030352" y="2469299"/>
                  <a:pt x="1030352" y="2452412"/>
                </a:cubicBezTo>
                <a:lnTo>
                  <a:pt x="1030352" y="2117081"/>
                </a:lnTo>
                <a:cubicBezTo>
                  <a:pt x="1030352" y="2100287"/>
                  <a:pt x="1033312" y="2086228"/>
                  <a:pt x="1039232" y="2074906"/>
                </a:cubicBezTo>
                <a:cubicBezTo>
                  <a:pt x="1045153" y="2063583"/>
                  <a:pt x="1053694" y="2054970"/>
                  <a:pt x="1064856" y="2049065"/>
                </a:cubicBezTo>
                <a:cubicBezTo>
                  <a:pt x="1076018" y="2043161"/>
                  <a:pt x="1089701" y="2040209"/>
                  <a:pt x="1105905" y="2040209"/>
                </a:cubicBezTo>
                <a:close/>
                <a:moveTo>
                  <a:pt x="5139466" y="1957561"/>
                </a:moveTo>
                <a:lnTo>
                  <a:pt x="5139466" y="2611493"/>
                </a:lnTo>
                <a:lnTo>
                  <a:pt x="5210820" y="2611493"/>
                </a:lnTo>
                <a:lnTo>
                  <a:pt x="5382863" y="2192879"/>
                </a:lnTo>
                <a:lnTo>
                  <a:pt x="5382863" y="2611493"/>
                </a:lnTo>
                <a:lnTo>
                  <a:pt x="5470339" y="2611493"/>
                </a:lnTo>
                <a:lnTo>
                  <a:pt x="5470339" y="1957561"/>
                </a:lnTo>
                <a:lnTo>
                  <a:pt x="5399731" y="1957561"/>
                </a:lnTo>
                <a:lnTo>
                  <a:pt x="5226942" y="2379238"/>
                </a:lnTo>
                <a:lnTo>
                  <a:pt x="5226942" y="1957561"/>
                </a:lnTo>
                <a:close/>
                <a:moveTo>
                  <a:pt x="4796566" y="1957561"/>
                </a:moveTo>
                <a:lnTo>
                  <a:pt x="4796566" y="2611932"/>
                </a:lnTo>
                <a:lnTo>
                  <a:pt x="4839902" y="2611932"/>
                </a:lnTo>
                <a:lnTo>
                  <a:pt x="4887976" y="2611932"/>
                </a:lnTo>
                <a:lnTo>
                  <a:pt x="5088036" y="2611932"/>
                </a:lnTo>
                <a:lnTo>
                  <a:pt x="5088036" y="2525342"/>
                </a:lnTo>
                <a:lnTo>
                  <a:pt x="4887976" y="2525342"/>
                </a:lnTo>
                <a:lnTo>
                  <a:pt x="4887976" y="2330012"/>
                </a:lnTo>
                <a:lnTo>
                  <a:pt x="5066152" y="2330012"/>
                </a:lnTo>
                <a:lnTo>
                  <a:pt x="5066152" y="2243422"/>
                </a:lnTo>
                <a:lnTo>
                  <a:pt x="4887976" y="2243422"/>
                </a:lnTo>
                <a:lnTo>
                  <a:pt x="4887976" y="2044151"/>
                </a:lnTo>
                <a:lnTo>
                  <a:pt x="5088036" y="2044151"/>
                </a:lnTo>
                <a:lnTo>
                  <a:pt x="5088036" y="1957561"/>
                </a:lnTo>
                <a:lnTo>
                  <a:pt x="4887976" y="1957561"/>
                </a:lnTo>
                <a:lnTo>
                  <a:pt x="4839902" y="1957561"/>
                </a:lnTo>
                <a:close/>
                <a:moveTo>
                  <a:pt x="4438464" y="1957561"/>
                </a:moveTo>
                <a:lnTo>
                  <a:pt x="4438464" y="2044151"/>
                </a:lnTo>
                <a:lnTo>
                  <a:pt x="4574970" y="2044151"/>
                </a:lnTo>
                <a:lnTo>
                  <a:pt x="4574970" y="2594073"/>
                </a:lnTo>
                <a:lnTo>
                  <a:pt x="4629769" y="2594073"/>
                </a:lnTo>
                <a:lnTo>
                  <a:pt x="4629769" y="2044151"/>
                </a:lnTo>
                <a:lnTo>
                  <a:pt x="4765835" y="2044151"/>
                </a:lnTo>
                <a:lnTo>
                  <a:pt x="4765835" y="1957561"/>
                </a:lnTo>
                <a:close/>
                <a:moveTo>
                  <a:pt x="3291615" y="1957561"/>
                </a:moveTo>
                <a:lnTo>
                  <a:pt x="3291615" y="2611932"/>
                </a:lnTo>
                <a:lnTo>
                  <a:pt x="3383466" y="2611932"/>
                </a:lnTo>
                <a:lnTo>
                  <a:pt x="3383466" y="2314776"/>
                </a:lnTo>
                <a:lnTo>
                  <a:pt x="3511809" y="2314776"/>
                </a:lnTo>
                <a:lnTo>
                  <a:pt x="3511809" y="2611932"/>
                </a:lnTo>
                <a:lnTo>
                  <a:pt x="3603227" y="2611932"/>
                </a:lnTo>
                <a:lnTo>
                  <a:pt x="3603227" y="1957561"/>
                </a:lnTo>
                <a:lnTo>
                  <a:pt x="3511809" y="1957561"/>
                </a:lnTo>
                <a:lnTo>
                  <a:pt x="3511809" y="2263912"/>
                </a:lnTo>
                <a:lnTo>
                  <a:pt x="3383466" y="2263912"/>
                </a:lnTo>
                <a:lnTo>
                  <a:pt x="3383466" y="1957561"/>
                </a:lnTo>
                <a:close/>
                <a:moveTo>
                  <a:pt x="2901777" y="1957561"/>
                </a:moveTo>
                <a:lnTo>
                  <a:pt x="2901777" y="2261282"/>
                </a:lnTo>
                <a:lnTo>
                  <a:pt x="2853674" y="2261282"/>
                </a:lnTo>
                <a:lnTo>
                  <a:pt x="2855810" y="2258017"/>
                </a:lnTo>
                <a:lnTo>
                  <a:pt x="2741712" y="1975420"/>
                </a:lnTo>
                <a:lnTo>
                  <a:pt x="2678869" y="1975420"/>
                </a:lnTo>
                <a:lnTo>
                  <a:pt x="2800080" y="2269640"/>
                </a:lnTo>
                <a:lnTo>
                  <a:pt x="2796930" y="2267937"/>
                </a:lnTo>
                <a:lnTo>
                  <a:pt x="2633865" y="2611932"/>
                </a:lnTo>
                <a:lnTo>
                  <a:pt x="2732370" y="2611932"/>
                </a:lnTo>
                <a:lnTo>
                  <a:pt x="2876220" y="2312153"/>
                </a:lnTo>
                <a:lnTo>
                  <a:pt x="2901777" y="2312153"/>
                </a:lnTo>
                <a:lnTo>
                  <a:pt x="2901777" y="2611932"/>
                </a:lnTo>
                <a:lnTo>
                  <a:pt x="2993187" y="2611932"/>
                </a:lnTo>
                <a:lnTo>
                  <a:pt x="2993187" y="2312153"/>
                </a:lnTo>
                <a:lnTo>
                  <a:pt x="3018763" y="2312153"/>
                </a:lnTo>
                <a:lnTo>
                  <a:pt x="3162405" y="2611932"/>
                </a:lnTo>
                <a:lnTo>
                  <a:pt x="3260659" y="2611932"/>
                </a:lnTo>
                <a:lnTo>
                  <a:pt x="3102477" y="2278749"/>
                </a:lnTo>
                <a:lnTo>
                  <a:pt x="3233954" y="1957561"/>
                </a:lnTo>
                <a:lnTo>
                  <a:pt x="3140569" y="1957561"/>
                </a:lnTo>
                <a:lnTo>
                  <a:pt x="3020848" y="2260814"/>
                </a:lnTo>
                <a:lnTo>
                  <a:pt x="3021236" y="2261282"/>
                </a:lnTo>
                <a:lnTo>
                  <a:pt x="2993187" y="2261282"/>
                </a:lnTo>
                <a:lnTo>
                  <a:pt x="2993187" y="1957561"/>
                </a:lnTo>
                <a:close/>
                <a:moveTo>
                  <a:pt x="1758091" y="1957561"/>
                </a:moveTo>
                <a:lnTo>
                  <a:pt x="1758091" y="2611932"/>
                </a:lnTo>
                <a:lnTo>
                  <a:pt x="1846439" y="2611932"/>
                </a:lnTo>
                <a:lnTo>
                  <a:pt x="1846439" y="2223992"/>
                </a:lnTo>
                <a:lnTo>
                  <a:pt x="1938484" y="2515624"/>
                </a:lnTo>
                <a:lnTo>
                  <a:pt x="2005590" y="2515624"/>
                </a:lnTo>
                <a:lnTo>
                  <a:pt x="2099547" y="2212292"/>
                </a:lnTo>
                <a:lnTo>
                  <a:pt x="2099547" y="2611932"/>
                </a:lnTo>
                <a:lnTo>
                  <a:pt x="2186144" y="2611932"/>
                </a:lnTo>
                <a:lnTo>
                  <a:pt x="2186144" y="1957561"/>
                </a:lnTo>
                <a:lnTo>
                  <a:pt x="2102846" y="1957561"/>
                </a:lnTo>
                <a:lnTo>
                  <a:pt x="1972166" y="2389199"/>
                </a:lnTo>
                <a:lnTo>
                  <a:pt x="1843153" y="1957561"/>
                </a:lnTo>
                <a:close/>
                <a:moveTo>
                  <a:pt x="548416" y="1957561"/>
                </a:moveTo>
                <a:lnTo>
                  <a:pt x="548416" y="2611932"/>
                </a:lnTo>
                <a:lnTo>
                  <a:pt x="600947" y="2611932"/>
                </a:lnTo>
                <a:lnTo>
                  <a:pt x="639826" y="2611932"/>
                </a:lnTo>
                <a:lnTo>
                  <a:pt x="730700" y="2611932"/>
                </a:lnTo>
                <a:cubicBezTo>
                  <a:pt x="759173" y="2611932"/>
                  <a:pt x="783572" y="2606812"/>
                  <a:pt x="803899" y="2596570"/>
                </a:cubicBezTo>
                <a:cubicBezTo>
                  <a:pt x="824226" y="2586329"/>
                  <a:pt x="839683" y="2571410"/>
                  <a:pt x="850271" y="2551814"/>
                </a:cubicBezTo>
                <a:cubicBezTo>
                  <a:pt x="860859" y="2532217"/>
                  <a:pt x="866152" y="2508859"/>
                  <a:pt x="866152" y="2481740"/>
                </a:cubicBezTo>
                <a:lnTo>
                  <a:pt x="866152" y="2388495"/>
                </a:lnTo>
                <a:cubicBezTo>
                  <a:pt x="866152" y="2366152"/>
                  <a:pt x="862829" y="2346196"/>
                  <a:pt x="856183" y="2328627"/>
                </a:cubicBezTo>
                <a:cubicBezTo>
                  <a:pt x="849537" y="2311059"/>
                  <a:pt x="839790" y="2296653"/>
                  <a:pt x="826942" y="2285409"/>
                </a:cubicBezTo>
                <a:cubicBezTo>
                  <a:pt x="820518" y="2279787"/>
                  <a:pt x="814044" y="2275797"/>
                  <a:pt x="807519" y="2273437"/>
                </a:cubicBezTo>
                <a:lnTo>
                  <a:pt x="799264" y="2271490"/>
                </a:lnTo>
                <a:lnTo>
                  <a:pt x="805395" y="2270234"/>
                </a:lnTo>
                <a:cubicBezTo>
                  <a:pt x="811218" y="2268177"/>
                  <a:pt x="816997" y="2264402"/>
                  <a:pt x="822732" y="2258910"/>
                </a:cubicBezTo>
                <a:cubicBezTo>
                  <a:pt x="834201" y="2247924"/>
                  <a:pt x="842919" y="2234110"/>
                  <a:pt x="848886" y="2217467"/>
                </a:cubicBezTo>
                <a:cubicBezTo>
                  <a:pt x="854853" y="2200824"/>
                  <a:pt x="857837" y="2181954"/>
                  <a:pt x="857837" y="2160858"/>
                </a:cubicBezTo>
                <a:lnTo>
                  <a:pt x="857837" y="2084690"/>
                </a:lnTo>
                <a:cubicBezTo>
                  <a:pt x="857837" y="2058245"/>
                  <a:pt x="852363" y="2035427"/>
                  <a:pt x="841418" y="2016235"/>
                </a:cubicBezTo>
                <a:cubicBezTo>
                  <a:pt x="830472" y="1997043"/>
                  <a:pt x="814486" y="1982466"/>
                  <a:pt x="793459" y="1972504"/>
                </a:cubicBezTo>
                <a:cubicBezTo>
                  <a:pt x="772432" y="1962542"/>
                  <a:pt x="747573" y="1957561"/>
                  <a:pt x="718882" y="1957561"/>
                </a:cubicBezTo>
                <a:lnTo>
                  <a:pt x="639826" y="1957561"/>
                </a:lnTo>
                <a:lnTo>
                  <a:pt x="600947" y="1957561"/>
                </a:lnTo>
                <a:close/>
                <a:moveTo>
                  <a:pt x="4248613" y="1950996"/>
                </a:moveTo>
                <a:cubicBezTo>
                  <a:pt x="4215745" y="1950996"/>
                  <a:pt x="4187562" y="1957844"/>
                  <a:pt x="4164063" y="1971541"/>
                </a:cubicBezTo>
                <a:cubicBezTo>
                  <a:pt x="4140565" y="1985238"/>
                  <a:pt x="4122632" y="2004994"/>
                  <a:pt x="4110265" y="2030808"/>
                </a:cubicBezTo>
                <a:cubicBezTo>
                  <a:pt x="4097899" y="2056623"/>
                  <a:pt x="4091715" y="2087425"/>
                  <a:pt x="4091715" y="2123213"/>
                </a:cubicBezTo>
                <a:lnTo>
                  <a:pt x="4091715" y="2446719"/>
                </a:lnTo>
                <a:cubicBezTo>
                  <a:pt x="4091715" y="2482303"/>
                  <a:pt x="4097901" y="2513007"/>
                  <a:pt x="4110272" y="2538831"/>
                </a:cubicBezTo>
                <a:cubicBezTo>
                  <a:pt x="4122644" y="2564655"/>
                  <a:pt x="4140612" y="2584389"/>
                  <a:pt x="4164178" y="2598032"/>
                </a:cubicBezTo>
                <a:cubicBezTo>
                  <a:pt x="4187744" y="2611675"/>
                  <a:pt x="4215889" y="2618497"/>
                  <a:pt x="4248613" y="2618497"/>
                </a:cubicBezTo>
                <a:cubicBezTo>
                  <a:pt x="4281681" y="2618497"/>
                  <a:pt x="4310042" y="2611650"/>
                  <a:pt x="4333696" y="2597955"/>
                </a:cubicBezTo>
                <a:cubicBezTo>
                  <a:pt x="4357350" y="2584261"/>
                  <a:pt x="4375306" y="2564457"/>
                  <a:pt x="4387564" y="2538545"/>
                </a:cubicBezTo>
                <a:cubicBezTo>
                  <a:pt x="4399821" y="2512632"/>
                  <a:pt x="4405950" y="2482024"/>
                  <a:pt x="4405950" y="2446719"/>
                </a:cubicBezTo>
                <a:lnTo>
                  <a:pt x="4405950" y="2412403"/>
                </a:lnTo>
                <a:lnTo>
                  <a:pt x="4314099" y="2412403"/>
                </a:lnTo>
                <a:lnTo>
                  <a:pt x="4314099" y="2446719"/>
                </a:lnTo>
                <a:cubicBezTo>
                  <a:pt x="4314099" y="2464648"/>
                  <a:pt x="4311516" y="2479840"/>
                  <a:pt x="4306349" y="2492295"/>
                </a:cubicBezTo>
                <a:cubicBezTo>
                  <a:pt x="4301182" y="2504750"/>
                  <a:pt x="4293787" y="2514102"/>
                  <a:pt x="4284164" y="2520351"/>
                </a:cubicBezTo>
                <a:cubicBezTo>
                  <a:pt x="4274541" y="2526599"/>
                  <a:pt x="4262691" y="2529723"/>
                  <a:pt x="4248613" y="2529723"/>
                </a:cubicBezTo>
                <a:cubicBezTo>
                  <a:pt x="4235009" y="2529723"/>
                  <a:pt x="4223440" y="2526587"/>
                  <a:pt x="4213906" y="2520316"/>
                </a:cubicBezTo>
                <a:cubicBezTo>
                  <a:pt x="4204371" y="2514044"/>
                  <a:pt x="4196931" y="2504781"/>
                  <a:pt x="4191585" y="2492526"/>
                </a:cubicBezTo>
                <a:cubicBezTo>
                  <a:pt x="4186239" y="2480270"/>
                  <a:pt x="4183566" y="2465002"/>
                  <a:pt x="4183566" y="2446719"/>
                </a:cubicBezTo>
                <a:lnTo>
                  <a:pt x="4183566" y="2123213"/>
                </a:lnTo>
                <a:cubicBezTo>
                  <a:pt x="4183566" y="2104717"/>
                  <a:pt x="4186247" y="2089256"/>
                  <a:pt x="4191609" y="2076831"/>
                </a:cubicBezTo>
                <a:cubicBezTo>
                  <a:pt x="4196972" y="2064406"/>
                  <a:pt x="4204415" y="2055124"/>
                  <a:pt x="4213940" y="2048985"/>
                </a:cubicBezTo>
                <a:cubicBezTo>
                  <a:pt x="4223465" y="2042846"/>
                  <a:pt x="4235023" y="2039776"/>
                  <a:pt x="4248613" y="2039776"/>
                </a:cubicBezTo>
                <a:cubicBezTo>
                  <a:pt x="4262579" y="2039776"/>
                  <a:pt x="4274405" y="2042858"/>
                  <a:pt x="4284091" y="2049020"/>
                </a:cubicBezTo>
                <a:cubicBezTo>
                  <a:pt x="4293776" y="2055182"/>
                  <a:pt x="4301199" y="2064484"/>
                  <a:pt x="4306359" y="2076925"/>
                </a:cubicBezTo>
                <a:cubicBezTo>
                  <a:pt x="4311519" y="2089366"/>
                  <a:pt x="4314099" y="2104649"/>
                  <a:pt x="4314099" y="2122774"/>
                </a:cubicBezTo>
                <a:lnTo>
                  <a:pt x="4314099" y="2156658"/>
                </a:lnTo>
                <a:lnTo>
                  <a:pt x="4405950" y="2156658"/>
                </a:lnTo>
                <a:lnTo>
                  <a:pt x="4405950" y="2122774"/>
                </a:lnTo>
                <a:cubicBezTo>
                  <a:pt x="4405950" y="2087567"/>
                  <a:pt x="4399821" y="2057005"/>
                  <a:pt x="4387564" y="2031091"/>
                </a:cubicBezTo>
                <a:cubicBezTo>
                  <a:pt x="4375306" y="2005176"/>
                  <a:pt x="4357310" y="1985348"/>
                  <a:pt x="4333574" y="1971607"/>
                </a:cubicBezTo>
                <a:cubicBezTo>
                  <a:pt x="4309838" y="1957866"/>
                  <a:pt x="4281518" y="1950996"/>
                  <a:pt x="4248613" y="1950996"/>
                </a:cubicBezTo>
                <a:close/>
                <a:moveTo>
                  <a:pt x="3849105" y="1950996"/>
                </a:moveTo>
                <a:cubicBezTo>
                  <a:pt x="3814460" y="1950996"/>
                  <a:pt x="3784549" y="1957601"/>
                  <a:pt x="3759372" y="1970812"/>
                </a:cubicBezTo>
                <a:cubicBezTo>
                  <a:pt x="3734194" y="1984023"/>
                  <a:pt x="3715028" y="2003318"/>
                  <a:pt x="3701873" y="2028698"/>
                </a:cubicBezTo>
                <a:cubicBezTo>
                  <a:pt x="3688718" y="2054078"/>
                  <a:pt x="3682140" y="2084416"/>
                  <a:pt x="3682140" y="2119711"/>
                </a:cubicBezTo>
                <a:lnTo>
                  <a:pt x="3682140" y="2449349"/>
                </a:lnTo>
                <a:cubicBezTo>
                  <a:pt x="3682140" y="2484738"/>
                  <a:pt x="3688725" y="2515135"/>
                  <a:pt x="3701894" y="2540540"/>
                </a:cubicBezTo>
                <a:cubicBezTo>
                  <a:pt x="3715063" y="2565945"/>
                  <a:pt x="3734158" y="2585290"/>
                  <a:pt x="3759180" y="2598573"/>
                </a:cubicBezTo>
                <a:cubicBezTo>
                  <a:pt x="3784202" y="2611855"/>
                  <a:pt x="3814177" y="2618497"/>
                  <a:pt x="3849105" y="2618497"/>
                </a:cubicBezTo>
                <a:cubicBezTo>
                  <a:pt x="3884070" y="2618497"/>
                  <a:pt x="3914108" y="2611833"/>
                  <a:pt x="3939218" y="2598506"/>
                </a:cubicBezTo>
                <a:cubicBezTo>
                  <a:pt x="3964328" y="2585179"/>
                  <a:pt x="3983488" y="2565772"/>
                  <a:pt x="3996699" y="2540285"/>
                </a:cubicBezTo>
                <a:cubicBezTo>
                  <a:pt x="4009910" y="2514799"/>
                  <a:pt x="4016515" y="2484487"/>
                  <a:pt x="4016515" y="2449349"/>
                </a:cubicBezTo>
                <a:lnTo>
                  <a:pt x="4016515" y="2119711"/>
                </a:lnTo>
                <a:cubicBezTo>
                  <a:pt x="4016515" y="2084662"/>
                  <a:pt x="4009917" y="2054408"/>
                  <a:pt x="3996720" y="2028949"/>
                </a:cubicBezTo>
                <a:cubicBezTo>
                  <a:pt x="3983523" y="2003490"/>
                  <a:pt x="3964292" y="1984133"/>
                  <a:pt x="3939026" y="1970878"/>
                </a:cubicBezTo>
                <a:cubicBezTo>
                  <a:pt x="3913760" y="1957623"/>
                  <a:pt x="3883786" y="1950996"/>
                  <a:pt x="3849105" y="1950996"/>
                </a:cubicBezTo>
                <a:close/>
                <a:moveTo>
                  <a:pt x="2439405" y="1950996"/>
                </a:moveTo>
                <a:cubicBezTo>
                  <a:pt x="2404760" y="1950996"/>
                  <a:pt x="2374850" y="1957601"/>
                  <a:pt x="2349672" y="1970812"/>
                </a:cubicBezTo>
                <a:cubicBezTo>
                  <a:pt x="2324494" y="1984023"/>
                  <a:pt x="2305328" y="2003318"/>
                  <a:pt x="2292173" y="2028698"/>
                </a:cubicBezTo>
                <a:cubicBezTo>
                  <a:pt x="2279018" y="2054078"/>
                  <a:pt x="2272441" y="2084416"/>
                  <a:pt x="2272441" y="2119711"/>
                </a:cubicBezTo>
                <a:lnTo>
                  <a:pt x="2272441" y="2449349"/>
                </a:lnTo>
                <a:cubicBezTo>
                  <a:pt x="2272441" y="2484738"/>
                  <a:pt x="2279025" y="2515135"/>
                  <a:pt x="2292194" y="2540540"/>
                </a:cubicBezTo>
                <a:cubicBezTo>
                  <a:pt x="2305363" y="2565945"/>
                  <a:pt x="2324458" y="2585290"/>
                  <a:pt x="2349480" y="2598573"/>
                </a:cubicBezTo>
                <a:cubicBezTo>
                  <a:pt x="2374502" y="2611855"/>
                  <a:pt x="2404477" y="2618497"/>
                  <a:pt x="2439405" y="2618497"/>
                </a:cubicBezTo>
                <a:cubicBezTo>
                  <a:pt x="2474370" y="2618497"/>
                  <a:pt x="2504408" y="2611833"/>
                  <a:pt x="2529518" y="2598506"/>
                </a:cubicBezTo>
                <a:cubicBezTo>
                  <a:pt x="2554628" y="2585179"/>
                  <a:pt x="2573788" y="2565772"/>
                  <a:pt x="2586999" y="2540285"/>
                </a:cubicBezTo>
                <a:cubicBezTo>
                  <a:pt x="2600210" y="2514799"/>
                  <a:pt x="2606816" y="2484487"/>
                  <a:pt x="2606816" y="2449349"/>
                </a:cubicBezTo>
                <a:lnTo>
                  <a:pt x="2606816" y="2119711"/>
                </a:lnTo>
                <a:cubicBezTo>
                  <a:pt x="2606816" y="2084662"/>
                  <a:pt x="2600217" y="2054408"/>
                  <a:pt x="2587020" y="2028949"/>
                </a:cubicBezTo>
                <a:cubicBezTo>
                  <a:pt x="2573823" y="2003490"/>
                  <a:pt x="2554592" y="1984133"/>
                  <a:pt x="2529326" y="1970878"/>
                </a:cubicBezTo>
                <a:cubicBezTo>
                  <a:pt x="2504060" y="1957623"/>
                  <a:pt x="2474087" y="1950996"/>
                  <a:pt x="2439405" y="1950996"/>
                </a:cubicBezTo>
                <a:close/>
                <a:moveTo>
                  <a:pt x="1526756" y="1950996"/>
                </a:moveTo>
                <a:cubicBezTo>
                  <a:pt x="1492070" y="1950996"/>
                  <a:pt x="1462160" y="1957358"/>
                  <a:pt x="1437027" y="1970083"/>
                </a:cubicBezTo>
                <a:cubicBezTo>
                  <a:pt x="1411893" y="1982808"/>
                  <a:pt x="1392737" y="2001263"/>
                  <a:pt x="1379559" y="2025447"/>
                </a:cubicBezTo>
                <a:cubicBezTo>
                  <a:pt x="1366381" y="2049632"/>
                  <a:pt x="1359792" y="2078572"/>
                  <a:pt x="1359792" y="2112267"/>
                </a:cubicBezTo>
                <a:lnTo>
                  <a:pt x="1359792" y="2151844"/>
                </a:lnTo>
                <a:lnTo>
                  <a:pt x="1449019" y="2151844"/>
                </a:lnTo>
                <a:lnTo>
                  <a:pt x="1449019" y="2111828"/>
                </a:lnTo>
                <a:cubicBezTo>
                  <a:pt x="1449019" y="2088513"/>
                  <a:pt x="1455327" y="2070676"/>
                  <a:pt x="1467942" y="2058316"/>
                </a:cubicBezTo>
                <a:cubicBezTo>
                  <a:pt x="1480558" y="2045956"/>
                  <a:pt x="1498702" y="2039776"/>
                  <a:pt x="1522375" y="2039776"/>
                </a:cubicBezTo>
                <a:cubicBezTo>
                  <a:pt x="1545508" y="2039776"/>
                  <a:pt x="1563083" y="2045911"/>
                  <a:pt x="1575098" y="2058180"/>
                </a:cubicBezTo>
                <a:cubicBezTo>
                  <a:pt x="1587114" y="2070449"/>
                  <a:pt x="1593122" y="2088187"/>
                  <a:pt x="1593122" y="2111395"/>
                </a:cubicBezTo>
                <a:lnTo>
                  <a:pt x="1593122" y="2179247"/>
                </a:lnTo>
                <a:cubicBezTo>
                  <a:pt x="1593122" y="2195041"/>
                  <a:pt x="1589301" y="2207059"/>
                  <a:pt x="1581660" y="2215301"/>
                </a:cubicBezTo>
                <a:cubicBezTo>
                  <a:pt x="1574018" y="2223542"/>
                  <a:pt x="1562868" y="2227663"/>
                  <a:pt x="1548208" y="2227663"/>
                </a:cubicBezTo>
                <a:lnTo>
                  <a:pt x="1446905" y="2227663"/>
                </a:lnTo>
                <a:lnTo>
                  <a:pt x="1446905" y="2316443"/>
                </a:lnTo>
                <a:lnTo>
                  <a:pt x="1548208" y="2316443"/>
                </a:lnTo>
                <a:cubicBezTo>
                  <a:pt x="1566212" y="2316443"/>
                  <a:pt x="1579950" y="2321739"/>
                  <a:pt x="1589421" y="2332332"/>
                </a:cubicBezTo>
                <a:cubicBezTo>
                  <a:pt x="1598892" y="2342924"/>
                  <a:pt x="1603628" y="2358436"/>
                  <a:pt x="1603628" y="2378867"/>
                </a:cubicBezTo>
                <a:lnTo>
                  <a:pt x="1603628" y="2447159"/>
                </a:lnTo>
                <a:cubicBezTo>
                  <a:pt x="1603628" y="2473664"/>
                  <a:pt x="1596624" y="2494051"/>
                  <a:pt x="1582616" y="2508320"/>
                </a:cubicBezTo>
                <a:cubicBezTo>
                  <a:pt x="1568607" y="2522589"/>
                  <a:pt x="1548673" y="2529723"/>
                  <a:pt x="1522814" y="2529723"/>
                </a:cubicBezTo>
                <a:cubicBezTo>
                  <a:pt x="1495509" y="2529723"/>
                  <a:pt x="1474633" y="2523143"/>
                  <a:pt x="1460185" y="2509984"/>
                </a:cubicBezTo>
                <a:cubicBezTo>
                  <a:pt x="1445737" y="2496824"/>
                  <a:pt x="1438513" y="2477924"/>
                  <a:pt x="1438513" y="2453284"/>
                </a:cubicBezTo>
                <a:lnTo>
                  <a:pt x="1438513" y="2415465"/>
                </a:lnTo>
                <a:lnTo>
                  <a:pt x="1349286" y="2415465"/>
                </a:lnTo>
                <a:lnTo>
                  <a:pt x="1349286" y="2457225"/>
                </a:lnTo>
                <a:cubicBezTo>
                  <a:pt x="1349286" y="2490986"/>
                  <a:pt x="1356117" y="2519975"/>
                  <a:pt x="1369778" y="2544192"/>
                </a:cubicBezTo>
                <a:cubicBezTo>
                  <a:pt x="1383440" y="2568409"/>
                  <a:pt x="1403316" y="2586848"/>
                  <a:pt x="1429405" y="2599507"/>
                </a:cubicBezTo>
                <a:cubicBezTo>
                  <a:pt x="1455494" y="2612167"/>
                  <a:pt x="1486631" y="2618497"/>
                  <a:pt x="1522814" y="2618497"/>
                </a:cubicBezTo>
                <a:cubicBezTo>
                  <a:pt x="1558264" y="2618497"/>
                  <a:pt x="1588798" y="2611744"/>
                  <a:pt x="1614417" y="2598238"/>
                </a:cubicBezTo>
                <a:cubicBezTo>
                  <a:pt x="1640036" y="2584732"/>
                  <a:pt x="1659513" y="2565030"/>
                  <a:pt x="1672847" y="2539134"/>
                </a:cubicBezTo>
                <a:cubicBezTo>
                  <a:pt x="1686181" y="2513238"/>
                  <a:pt x="1692848" y="2482580"/>
                  <a:pt x="1692848" y="2447159"/>
                </a:cubicBezTo>
                <a:lnTo>
                  <a:pt x="1692848" y="2378867"/>
                </a:lnTo>
                <a:cubicBezTo>
                  <a:pt x="1692848" y="2351725"/>
                  <a:pt x="1686593" y="2327859"/>
                  <a:pt x="1674082" y="2307269"/>
                </a:cubicBezTo>
                <a:cubicBezTo>
                  <a:pt x="1661571" y="2286680"/>
                  <a:pt x="1645939" y="2273720"/>
                  <a:pt x="1627187" y="2268390"/>
                </a:cubicBezTo>
                <a:cubicBezTo>
                  <a:pt x="1643279" y="2260414"/>
                  <a:pt x="1656495" y="2247966"/>
                  <a:pt x="1666834" y="2231046"/>
                </a:cubicBezTo>
                <a:cubicBezTo>
                  <a:pt x="1677172" y="2214126"/>
                  <a:pt x="1682342" y="2197151"/>
                  <a:pt x="1682342" y="2180119"/>
                </a:cubicBezTo>
                <a:lnTo>
                  <a:pt x="1682342" y="2112707"/>
                </a:lnTo>
                <a:cubicBezTo>
                  <a:pt x="1682342" y="2079356"/>
                  <a:pt x="1676206" y="2050488"/>
                  <a:pt x="1663935" y="2026103"/>
                </a:cubicBezTo>
                <a:cubicBezTo>
                  <a:pt x="1651664" y="2001718"/>
                  <a:pt x="1633860" y="1983104"/>
                  <a:pt x="1610524" y="1970261"/>
                </a:cubicBezTo>
                <a:cubicBezTo>
                  <a:pt x="1587188" y="1957418"/>
                  <a:pt x="1559266" y="1950996"/>
                  <a:pt x="1526756" y="1950996"/>
                </a:cubicBezTo>
                <a:close/>
                <a:moveTo>
                  <a:pt x="1105905" y="1950996"/>
                </a:moveTo>
                <a:cubicBezTo>
                  <a:pt x="1071261" y="1950996"/>
                  <a:pt x="1041350" y="1957601"/>
                  <a:pt x="1016172" y="1970812"/>
                </a:cubicBezTo>
                <a:cubicBezTo>
                  <a:pt x="990995" y="1984023"/>
                  <a:pt x="971828" y="2003318"/>
                  <a:pt x="958673" y="2028698"/>
                </a:cubicBezTo>
                <a:cubicBezTo>
                  <a:pt x="945518" y="2054078"/>
                  <a:pt x="938941" y="2084416"/>
                  <a:pt x="938941" y="2119711"/>
                </a:cubicBezTo>
                <a:lnTo>
                  <a:pt x="938941" y="2449349"/>
                </a:lnTo>
                <a:cubicBezTo>
                  <a:pt x="938941" y="2484738"/>
                  <a:pt x="945525" y="2515135"/>
                  <a:pt x="958694" y="2540540"/>
                </a:cubicBezTo>
                <a:cubicBezTo>
                  <a:pt x="971863" y="2565945"/>
                  <a:pt x="990959" y="2585290"/>
                  <a:pt x="1015980" y="2598573"/>
                </a:cubicBezTo>
                <a:cubicBezTo>
                  <a:pt x="1041002" y="2611855"/>
                  <a:pt x="1070977" y="2618497"/>
                  <a:pt x="1105905" y="2618497"/>
                </a:cubicBezTo>
                <a:cubicBezTo>
                  <a:pt x="1140870" y="2618497"/>
                  <a:pt x="1170908" y="2611833"/>
                  <a:pt x="1196018" y="2598506"/>
                </a:cubicBezTo>
                <a:cubicBezTo>
                  <a:pt x="1221128" y="2585179"/>
                  <a:pt x="1240289" y="2565772"/>
                  <a:pt x="1253500" y="2540285"/>
                </a:cubicBezTo>
                <a:cubicBezTo>
                  <a:pt x="1266711" y="2514799"/>
                  <a:pt x="1273316" y="2484487"/>
                  <a:pt x="1273316" y="2449349"/>
                </a:cubicBezTo>
                <a:lnTo>
                  <a:pt x="1273316" y="2119711"/>
                </a:lnTo>
                <a:cubicBezTo>
                  <a:pt x="1273316" y="2084662"/>
                  <a:pt x="1266717" y="2054408"/>
                  <a:pt x="1253520" y="2028949"/>
                </a:cubicBezTo>
                <a:cubicBezTo>
                  <a:pt x="1240324" y="2003490"/>
                  <a:pt x="1221092" y="1984133"/>
                  <a:pt x="1195826" y="1970878"/>
                </a:cubicBezTo>
                <a:cubicBezTo>
                  <a:pt x="1170560" y="1957623"/>
                  <a:pt x="1140587" y="1950996"/>
                  <a:pt x="1105905" y="1950996"/>
                </a:cubicBezTo>
                <a:close/>
                <a:moveTo>
                  <a:pt x="5178868" y="1778953"/>
                </a:moveTo>
                <a:cubicBezTo>
                  <a:pt x="5178868" y="1829220"/>
                  <a:pt x="5189726" y="1866943"/>
                  <a:pt x="5211440" y="1892123"/>
                </a:cubicBezTo>
                <a:cubicBezTo>
                  <a:pt x="5233155" y="1917303"/>
                  <a:pt x="5263651" y="1929892"/>
                  <a:pt x="5302928" y="1929892"/>
                </a:cubicBezTo>
                <a:lnTo>
                  <a:pt x="5306430" y="1929892"/>
                </a:lnTo>
                <a:cubicBezTo>
                  <a:pt x="5345837" y="1929892"/>
                  <a:pt x="5376440" y="1917254"/>
                  <a:pt x="5398238" y="1891976"/>
                </a:cubicBezTo>
                <a:cubicBezTo>
                  <a:pt x="5420037" y="1866699"/>
                  <a:pt x="5430936" y="1829024"/>
                  <a:pt x="5430936" y="1778953"/>
                </a:cubicBezTo>
                <a:lnTo>
                  <a:pt x="5348281" y="1779455"/>
                </a:lnTo>
                <a:cubicBezTo>
                  <a:pt x="5348281" y="1807258"/>
                  <a:pt x="5344543" y="1826674"/>
                  <a:pt x="5337067" y="1837704"/>
                </a:cubicBezTo>
                <a:cubicBezTo>
                  <a:pt x="5329590" y="1848733"/>
                  <a:pt x="5319378" y="1854248"/>
                  <a:pt x="5306430" y="1854248"/>
                </a:cubicBezTo>
                <a:lnTo>
                  <a:pt x="5302928" y="1854248"/>
                </a:lnTo>
                <a:cubicBezTo>
                  <a:pt x="5290254" y="1854248"/>
                  <a:pt x="5280258" y="1848759"/>
                  <a:pt x="5272940" y="1837781"/>
                </a:cubicBezTo>
                <a:cubicBezTo>
                  <a:pt x="5265622" y="1826802"/>
                  <a:pt x="5261963" y="1807361"/>
                  <a:pt x="5261963" y="1779455"/>
                </a:cubicBezTo>
                <a:close/>
                <a:moveTo>
                  <a:pt x="3783076" y="1209353"/>
                </a:moveTo>
                <a:lnTo>
                  <a:pt x="3863004" y="1209353"/>
                </a:lnTo>
                <a:cubicBezTo>
                  <a:pt x="3873738" y="1209353"/>
                  <a:pt x="3883212" y="1211904"/>
                  <a:pt x="3891425" y="1217006"/>
                </a:cubicBezTo>
                <a:cubicBezTo>
                  <a:pt x="3899639" y="1222108"/>
                  <a:pt x="3906120" y="1229728"/>
                  <a:pt x="3910868" y="1239867"/>
                </a:cubicBezTo>
                <a:cubicBezTo>
                  <a:pt x="3915617" y="1250006"/>
                  <a:pt x="3917991" y="1262394"/>
                  <a:pt x="3917991" y="1277030"/>
                </a:cubicBezTo>
                <a:lnTo>
                  <a:pt x="3917991" y="1375089"/>
                </a:lnTo>
                <a:cubicBezTo>
                  <a:pt x="3917991" y="1389637"/>
                  <a:pt x="3913708" y="1400833"/>
                  <a:pt x="3905141" y="1408677"/>
                </a:cubicBezTo>
                <a:cubicBezTo>
                  <a:pt x="3896574" y="1416520"/>
                  <a:pt x="3883989" y="1420442"/>
                  <a:pt x="3867385" y="1420442"/>
                </a:cubicBezTo>
                <a:lnTo>
                  <a:pt x="3783076" y="1420442"/>
                </a:lnTo>
                <a:close/>
                <a:moveTo>
                  <a:pt x="2592451" y="1177485"/>
                </a:moveTo>
                <a:lnTo>
                  <a:pt x="2682885" y="1177485"/>
                </a:lnTo>
                <a:cubicBezTo>
                  <a:pt x="2696996" y="1177485"/>
                  <a:pt x="2709230" y="1180764"/>
                  <a:pt x="2719588" y="1187322"/>
                </a:cubicBezTo>
                <a:cubicBezTo>
                  <a:pt x="2729945" y="1193879"/>
                  <a:pt x="2737684" y="1203273"/>
                  <a:pt x="2742805" y="1215502"/>
                </a:cubicBezTo>
                <a:cubicBezTo>
                  <a:pt x="2747926" y="1227732"/>
                  <a:pt x="2750486" y="1241967"/>
                  <a:pt x="2750486" y="1258208"/>
                </a:cubicBezTo>
                <a:lnTo>
                  <a:pt x="2750486" y="1359769"/>
                </a:lnTo>
                <a:cubicBezTo>
                  <a:pt x="2750486" y="1375433"/>
                  <a:pt x="2747901" y="1389186"/>
                  <a:pt x="2742731" y="1401027"/>
                </a:cubicBezTo>
                <a:cubicBezTo>
                  <a:pt x="2737562" y="1412868"/>
                  <a:pt x="2729757" y="1422041"/>
                  <a:pt x="2719316" y="1428545"/>
                </a:cubicBezTo>
                <a:cubicBezTo>
                  <a:pt x="2708875" y="1435049"/>
                  <a:pt x="2696731" y="1438301"/>
                  <a:pt x="2682885" y="1438301"/>
                </a:cubicBezTo>
                <a:lnTo>
                  <a:pt x="2592451" y="1438301"/>
                </a:lnTo>
                <a:close/>
                <a:moveTo>
                  <a:pt x="4236274" y="970770"/>
                </a:moveTo>
                <a:lnTo>
                  <a:pt x="4294895" y="1291652"/>
                </a:lnTo>
                <a:lnTo>
                  <a:pt x="4177653" y="1291652"/>
                </a:lnTo>
                <a:close/>
                <a:moveTo>
                  <a:pt x="3783076" y="939251"/>
                </a:moveTo>
                <a:lnTo>
                  <a:pt x="3863883" y="939251"/>
                </a:lnTo>
                <a:cubicBezTo>
                  <a:pt x="3878640" y="939251"/>
                  <a:pt x="3889961" y="943074"/>
                  <a:pt x="3897847" y="950720"/>
                </a:cubicBezTo>
                <a:cubicBezTo>
                  <a:pt x="3905733" y="958366"/>
                  <a:pt x="3909675" y="969514"/>
                  <a:pt x="3909675" y="984164"/>
                </a:cubicBezTo>
                <a:lnTo>
                  <a:pt x="3909675" y="1062090"/>
                </a:lnTo>
                <a:cubicBezTo>
                  <a:pt x="3909675" y="1082163"/>
                  <a:pt x="3905624" y="1097293"/>
                  <a:pt x="3897523" y="1107481"/>
                </a:cubicBezTo>
                <a:cubicBezTo>
                  <a:pt x="3889421" y="1117669"/>
                  <a:pt x="3877914" y="1122763"/>
                  <a:pt x="3863004" y="1122763"/>
                </a:cubicBezTo>
                <a:lnTo>
                  <a:pt x="3783076" y="1122763"/>
                </a:lnTo>
                <a:close/>
                <a:moveTo>
                  <a:pt x="3449055" y="935309"/>
                </a:moveTo>
                <a:cubicBezTo>
                  <a:pt x="3465588" y="935309"/>
                  <a:pt x="3479475" y="938281"/>
                  <a:pt x="3490714" y="944225"/>
                </a:cubicBezTo>
                <a:cubicBezTo>
                  <a:pt x="3501953" y="950169"/>
                  <a:pt x="3510485" y="958837"/>
                  <a:pt x="3516310" y="970229"/>
                </a:cubicBezTo>
                <a:cubicBezTo>
                  <a:pt x="3522135" y="981621"/>
                  <a:pt x="3525048" y="995605"/>
                  <a:pt x="3525048" y="1012181"/>
                </a:cubicBezTo>
                <a:lnTo>
                  <a:pt x="3525048" y="1347512"/>
                </a:lnTo>
                <a:cubicBezTo>
                  <a:pt x="3525048" y="1364176"/>
                  <a:pt x="3522135" y="1378206"/>
                  <a:pt x="3516310" y="1389603"/>
                </a:cubicBezTo>
                <a:cubicBezTo>
                  <a:pt x="3510485" y="1401000"/>
                  <a:pt x="3501997" y="1409646"/>
                  <a:pt x="3490846" y="1415541"/>
                </a:cubicBezTo>
                <a:cubicBezTo>
                  <a:pt x="3479696" y="1421436"/>
                  <a:pt x="3465765" y="1424384"/>
                  <a:pt x="3449055" y="1424384"/>
                </a:cubicBezTo>
                <a:cubicBezTo>
                  <a:pt x="3432674" y="1424384"/>
                  <a:pt x="3418947" y="1421455"/>
                  <a:pt x="3407873" y="1415597"/>
                </a:cubicBezTo>
                <a:cubicBezTo>
                  <a:pt x="3396800" y="1409739"/>
                  <a:pt x="3388303" y="1401149"/>
                  <a:pt x="3382382" y="1389827"/>
                </a:cubicBezTo>
                <a:cubicBezTo>
                  <a:pt x="3376461" y="1378504"/>
                  <a:pt x="3373501" y="1364399"/>
                  <a:pt x="3373501" y="1347512"/>
                </a:cubicBezTo>
                <a:lnTo>
                  <a:pt x="3373501" y="1012181"/>
                </a:lnTo>
                <a:cubicBezTo>
                  <a:pt x="3373501" y="995387"/>
                  <a:pt x="3376461" y="981328"/>
                  <a:pt x="3382382" y="970006"/>
                </a:cubicBezTo>
                <a:cubicBezTo>
                  <a:pt x="3388303" y="958683"/>
                  <a:pt x="3396844" y="950070"/>
                  <a:pt x="3408006" y="944165"/>
                </a:cubicBezTo>
                <a:cubicBezTo>
                  <a:pt x="3419168" y="938261"/>
                  <a:pt x="3432851" y="935309"/>
                  <a:pt x="3449055" y="935309"/>
                </a:cubicBezTo>
                <a:close/>
                <a:moveTo>
                  <a:pt x="1848855" y="935309"/>
                </a:moveTo>
                <a:cubicBezTo>
                  <a:pt x="1865389" y="935309"/>
                  <a:pt x="1879275" y="938281"/>
                  <a:pt x="1890514" y="944225"/>
                </a:cubicBezTo>
                <a:cubicBezTo>
                  <a:pt x="1901753" y="950169"/>
                  <a:pt x="1910285" y="958837"/>
                  <a:pt x="1916111" y="970229"/>
                </a:cubicBezTo>
                <a:cubicBezTo>
                  <a:pt x="1921936" y="981621"/>
                  <a:pt x="1924848" y="995605"/>
                  <a:pt x="1924848" y="1012181"/>
                </a:cubicBezTo>
                <a:lnTo>
                  <a:pt x="1924848" y="1347512"/>
                </a:lnTo>
                <a:cubicBezTo>
                  <a:pt x="1924848" y="1364176"/>
                  <a:pt x="1921936" y="1378206"/>
                  <a:pt x="1916111" y="1389603"/>
                </a:cubicBezTo>
                <a:cubicBezTo>
                  <a:pt x="1910285" y="1401000"/>
                  <a:pt x="1901797" y="1409646"/>
                  <a:pt x="1890647" y="1415541"/>
                </a:cubicBezTo>
                <a:cubicBezTo>
                  <a:pt x="1879496" y="1421436"/>
                  <a:pt x="1865566" y="1424384"/>
                  <a:pt x="1848855" y="1424384"/>
                </a:cubicBezTo>
                <a:cubicBezTo>
                  <a:pt x="1832475" y="1424384"/>
                  <a:pt x="1818748" y="1421455"/>
                  <a:pt x="1807674" y="1415597"/>
                </a:cubicBezTo>
                <a:cubicBezTo>
                  <a:pt x="1796600" y="1409739"/>
                  <a:pt x="1788103" y="1401149"/>
                  <a:pt x="1782183" y="1389827"/>
                </a:cubicBezTo>
                <a:cubicBezTo>
                  <a:pt x="1776262" y="1378504"/>
                  <a:pt x="1773302" y="1364399"/>
                  <a:pt x="1773302" y="1347512"/>
                </a:cubicBezTo>
                <a:lnTo>
                  <a:pt x="1773302" y="1012181"/>
                </a:lnTo>
                <a:cubicBezTo>
                  <a:pt x="1773302" y="995387"/>
                  <a:pt x="1776262" y="981328"/>
                  <a:pt x="1782183" y="970006"/>
                </a:cubicBezTo>
                <a:cubicBezTo>
                  <a:pt x="1788103" y="958683"/>
                  <a:pt x="1796644" y="950070"/>
                  <a:pt x="1807806" y="944165"/>
                </a:cubicBezTo>
                <a:cubicBezTo>
                  <a:pt x="1818968" y="938261"/>
                  <a:pt x="1832652" y="935309"/>
                  <a:pt x="1848855" y="935309"/>
                </a:cubicBezTo>
                <a:close/>
                <a:moveTo>
                  <a:pt x="5282341" y="852661"/>
                </a:moveTo>
                <a:lnTo>
                  <a:pt x="5282341" y="1507032"/>
                </a:lnTo>
                <a:lnTo>
                  <a:pt x="5325678" y="1507032"/>
                </a:lnTo>
                <a:lnTo>
                  <a:pt x="5373752" y="1507032"/>
                </a:lnTo>
                <a:lnTo>
                  <a:pt x="5573811" y="1507032"/>
                </a:lnTo>
                <a:lnTo>
                  <a:pt x="5573811" y="1420442"/>
                </a:lnTo>
                <a:lnTo>
                  <a:pt x="5373752" y="1420442"/>
                </a:lnTo>
                <a:lnTo>
                  <a:pt x="5373752" y="1225112"/>
                </a:lnTo>
                <a:lnTo>
                  <a:pt x="5551927" y="1225112"/>
                </a:lnTo>
                <a:lnTo>
                  <a:pt x="5551927" y="1138522"/>
                </a:lnTo>
                <a:lnTo>
                  <a:pt x="5373752" y="1138522"/>
                </a:lnTo>
                <a:lnTo>
                  <a:pt x="5373752" y="939251"/>
                </a:lnTo>
                <a:lnTo>
                  <a:pt x="5573811" y="939251"/>
                </a:lnTo>
                <a:lnTo>
                  <a:pt x="5573811" y="852661"/>
                </a:lnTo>
                <a:lnTo>
                  <a:pt x="5373752" y="852661"/>
                </a:lnTo>
                <a:lnTo>
                  <a:pt x="5325678" y="852661"/>
                </a:lnTo>
                <a:close/>
                <a:moveTo>
                  <a:pt x="4872766" y="852661"/>
                </a:moveTo>
                <a:lnTo>
                  <a:pt x="4872766" y="1506593"/>
                </a:lnTo>
                <a:lnTo>
                  <a:pt x="4944119" y="1506593"/>
                </a:lnTo>
                <a:lnTo>
                  <a:pt x="5116163" y="1087979"/>
                </a:lnTo>
                <a:lnTo>
                  <a:pt x="5116163" y="1506593"/>
                </a:lnTo>
                <a:lnTo>
                  <a:pt x="5203639" y="1506593"/>
                </a:lnTo>
                <a:lnTo>
                  <a:pt x="5203639" y="852661"/>
                </a:lnTo>
                <a:lnTo>
                  <a:pt x="5133031" y="852661"/>
                </a:lnTo>
                <a:lnTo>
                  <a:pt x="4960242" y="1274338"/>
                </a:lnTo>
                <a:lnTo>
                  <a:pt x="4960242" y="852661"/>
                </a:lnTo>
                <a:close/>
                <a:moveTo>
                  <a:pt x="4482241" y="852661"/>
                </a:moveTo>
                <a:lnTo>
                  <a:pt x="4482241" y="1507032"/>
                </a:lnTo>
                <a:lnTo>
                  <a:pt x="4574091" y="1507032"/>
                </a:lnTo>
                <a:lnTo>
                  <a:pt x="4574091" y="1209876"/>
                </a:lnTo>
                <a:lnTo>
                  <a:pt x="4702434" y="1209876"/>
                </a:lnTo>
                <a:lnTo>
                  <a:pt x="4702434" y="1507032"/>
                </a:lnTo>
                <a:lnTo>
                  <a:pt x="4793852" y="1507032"/>
                </a:lnTo>
                <a:lnTo>
                  <a:pt x="4793852" y="852661"/>
                </a:lnTo>
                <a:lnTo>
                  <a:pt x="4702434" y="852661"/>
                </a:lnTo>
                <a:lnTo>
                  <a:pt x="4702434" y="1159012"/>
                </a:lnTo>
                <a:lnTo>
                  <a:pt x="4574091" y="1159012"/>
                </a:lnTo>
                <a:lnTo>
                  <a:pt x="4574091" y="852661"/>
                </a:lnTo>
                <a:close/>
                <a:moveTo>
                  <a:pt x="4190865" y="852661"/>
                </a:moveTo>
                <a:lnTo>
                  <a:pt x="4042025" y="1507032"/>
                </a:lnTo>
                <a:lnTo>
                  <a:pt x="4138306" y="1507032"/>
                </a:lnTo>
                <a:lnTo>
                  <a:pt x="4168359" y="1342524"/>
                </a:lnTo>
                <a:lnTo>
                  <a:pt x="4304189" y="1342524"/>
                </a:lnTo>
                <a:lnTo>
                  <a:pt x="4334242" y="1507032"/>
                </a:lnTo>
                <a:lnTo>
                  <a:pt x="4430676" y="1507032"/>
                </a:lnTo>
                <a:lnTo>
                  <a:pt x="4281683" y="852661"/>
                </a:lnTo>
                <a:close/>
                <a:moveTo>
                  <a:pt x="3691665" y="852661"/>
                </a:moveTo>
                <a:lnTo>
                  <a:pt x="3691665" y="1507032"/>
                </a:lnTo>
                <a:lnTo>
                  <a:pt x="3744197" y="1507032"/>
                </a:lnTo>
                <a:lnTo>
                  <a:pt x="3783076" y="1507032"/>
                </a:lnTo>
                <a:lnTo>
                  <a:pt x="3873950" y="1507032"/>
                </a:lnTo>
                <a:cubicBezTo>
                  <a:pt x="3902422" y="1507032"/>
                  <a:pt x="3926822" y="1501912"/>
                  <a:pt x="3947149" y="1491671"/>
                </a:cubicBezTo>
                <a:cubicBezTo>
                  <a:pt x="3967475" y="1481429"/>
                  <a:pt x="3982932" y="1466510"/>
                  <a:pt x="3993520" y="1446914"/>
                </a:cubicBezTo>
                <a:cubicBezTo>
                  <a:pt x="4004108" y="1427317"/>
                  <a:pt x="4009402" y="1403960"/>
                  <a:pt x="4009402" y="1376840"/>
                </a:cubicBezTo>
                <a:lnTo>
                  <a:pt x="4009402" y="1283595"/>
                </a:lnTo>
                <a:cubicBezTo>
                  <a:pt x="4009402" y="1261252"/>
                  <a:pt x="4006079" y="1241296"/>
                  <a:pt x="3999433" y="1223728"/>
                </a:cubicBezTo>
                <a:cubicBezTo>
                  <a:pt x="3992787" y="1206159"/>
                  <a:pt x="3983039" y="1191753"/>
                  <a:pt x="3970191" y="1180509"/>
                </a:cubicBezTo>
                <a:cubicBezTo>
                  <a:pt x="3963767" y="1174887"/>
                  <a:pt x="3957293" y="1170897"/>
                  <a:pt x="3950768" y="1168537"/>
                </a:cubicBezTo>
                <a:lnTo>
                  <a:pt x="3942513" y="1166591"/>
                </a:lnTo>
                <a:lnTo>
                  <a:pt x="3948645" y="1165334"/>
                </a:lnTo>
                <a:cubicBezTo>
                  <a:pt x="3954468" y="1163277"/>
                  <a:pt x="3960247" y="1159502"/>
                  <a:pt x="3965981" y="1154010"/>
                </a:cubicBezTo>
                <a:cubicBezTo>
                  <a:pt x="3977450" y="1143024"/>
                  <a:pt x="3986168" y="1129210"/>
                  <a:pt x="3992135" y="1112567"/>
                </a:cubicBezTo>
                <a:cubicBezTo>
                  <a:pt x="3998103" y="1095924"/>
                  <a:pt x="4001086" y="1077054"/>
                  <a:pt x="4001086" y="1055957"/>
                </a:cubicBezTo>
                <a:lnTo>
                  <a:pt x="4001086" y="979790"/>
                </a:lnTo>
                <a:cubicBezTo>
                  <a:pt x="4001086" y="953345"/>
                  <a:pt x="3995613" y="930527"/>
                  <a:pt x="3984667" y="911335"/>
                </a:cubicBezTo>
                <a:cubicBezTo>
                  <a:pt x="3973721" y="892143"/>
                  <a:pt x="3957735" y="877566"/>
                  <a:pt x="3936709" y="867604"/>
                </a:cubicBezTo>
                <a:cubicBezTo>
                  <a:pt x="3915682" y="857642"/>
                  <a:pt x="3890823" y="852661"/>
                  <a:pt x="3862132" y="852661"/>
                </a:cubicBezTo>
                <a:lnTo>
                  <a:pt x="3783076" y="852661"/>
                </a:lnTo>
                <a:lnTo>
                  <a:pt x="3744197" y="852661"/>
                </a:lnTo>
                <a:close/>
                <a:moveTo>
                  <a:pt x="2501041" y="852661"/>
                </a:moveTo>
                <a:lnTo>
                  <a:pt x="2501041" y="1507032"/>
                </a:lnTo>
                <a:lnTo>
                  <a:pt x="2592451" y="1507032"/>
                </a:lnTo>
                <a:lnTo>
                  <a:pt x="2592451" y="1489173"/>
                </a:lnTo>
                <a:lnTo>
                  <a:pt x="2679383" y="1489173"/>
                </a:lnTo>
                <a:cubicBezTo>
                  <a:pt x="2706200" y="1489173"/>
                  <a:pt x="2728947" y="1484165"/>
                  <a:pt x="2747622" y="1474149"/>
                </a:cubicBezTo>
                <a:cubicBezTo>
                  <a:pt x="2766298" y="1464134"/>
                  <a:pt x="2780577" y="1449646"/>
                  <a:pt x="2790460" y="1430687"/>
                </a:cubicBezTo>
                <a:cubicBezTo>
                  <a:pt x="2800343" y="1411728"/>
                  <a:pt x="2805285" y="1388525"/>
                  <a:pt x="2805285" y="1361081"/>
                </a:cubicBezTo>
                <a:lnTo>
                  <a:pt x="2805285" y="1257329"/>
                </a:lnTo>
                <a:cubicBezTo>
                  <a:pt x="2805285" y="1229447"/>
                  <a:pt x="2800386" y="1205776"/>
                  <a:pt x="2790589" y="1186317"/>
                </a:cubicBezTo>
                <a:cubicBezTo>
                  <a:pt x="2780792" y="1166858"/>
                  <a:pt x="2766538" y="1152042"/>
                  <a:pt x="2747828" y="1141871"/>
                </a:cubicBezTo>
                <a:cubicBezTo>
                  <a:pt x="2729117" y="1131699"/>
                  <a:pt x="2706302" y="1126614"/>
                  <a:pt x="2679383" y="1126614"/>
                </a:cubicBezTo>
                <a:lnTo>
                  <a:pt x="2592451" y="1126614"/>
                </a:lnTo>
                <a:lnTo>
                  <a:pt x="2592451" y="852661"/>
                </a:lnTo>
                <a:close/>
                <a:moveTo>
                  <a:pt x="2143997" y="852661"/>
                </a:moveTo>
                <a:lnTo>
                  <a:pt x="2143997" y="1372466"/>
                </a:lnTo>
                <a:cubicBezTo>
                  <a:pt x="2143997" y="1382610"/>
                  <a:pt x="2142526" y="1391112"/>
                  <a:pt x="2139585" y="1397975"/>
                </a:cubicBezTo>
                <a:cubicBezTo>
                  <a:pt x="2136643" y="1404837"/>
                  <a:pt x="2132706" y="1410006"/>
                  <a:pt x="2127774" y="1413480"/>
                </a:cubicBezTo>
                <a:cubicBezTo>
                  <a:pt x="2122842" y="1416954"/>
                  <a:pt x="2116780" y="1418691"/>
                  <a:pt x="2109590" y="1418691"/>
                </a:cubicBezTo>
                <a:lnTo>
                  <a:pt x="2095847" y="1418691"/>
                </a:lnTo>
                <a:lnTo>
                  <a:pt x="2095847" y="1507032"/>
                </a:lnTo>
                <a:lnTo>
                  <a:pt x="2118345" y="1507032"/>
                </a:lnTo>
                <a:cubicBezTo>
                  <a:pt x="2142404" y="1507032"/>
                  <a:pt x="2163266" y="1501779"/>
                  <a:pt x="2180930" y="1491273"/>
                </a:cubicBezTo>
                <a:cubicBezTo>
                  <a:pt x="2198594" y="1480766"/>
                  <a:pt x="2212090" y="1465632"/>
                  <a:pt x="2221417" y="1445871"/>
                </a:cubicBezTo>
                <a:cubicBezTo>
                  <a:pt x="2230744" y="1426109"/>
                  <a:pt x="2235408" y="1403392"/>
                  <a:pt x="2235408" y="1377719"/>
                </a:cubicBezTo>
                <a:lnTo>
                  <a:pt x="2235408" y="921391"/>
                </a:lnTo>
                <a:lnTo>
                  <a:pt x="2333990" y="921391"/>
                </a:lnTo>
                <a:lnTo>
                  <a:pt x="2333990" y="1507032"/>
                </a:lnTo>
                <a:lnTo>
                  <a:pt x="2425401" y="1507032"/>
                </a:lnTo>
                <a:lnTo>
                  <a:pt x="2425401" y="852661"/>
                </a:lnTo>
                <a:lnTo>
                  <a:pt x="2333990" y="852661"/>
                </a:lnTo>
                <a:lnTo>
                  <a:pt x="2333990" y="870520"/>
                </a:lnTo>
                <a:lnTo>
                  <a:pt x="2235408" y="870520"/>
                </a:lnTo>
                <a:lnTo>
                  <a:pt x="2235408" y="852661"/>
                </a:lnTo>
                <a:close/>
                <a:moveTo>
                  <a:pt x="1281841" y="852661"/>
                </a:moveTo>
                <a:lnTo>
                  <a:pt x="1281841" y="1507032"/>
                </a:lnTo>
                <a:lnTo>
                  <a:pt x="1373252" y="1507032"/>
                </a:lnTo>
                <a:lnTo>
                  <a:pt x="1373252" y="921391"/>
                </a:lnTo>
                <a:lnTo>
                  <a:pt x="1502034" y="921391"/>
                </a:lnTo>
                <a:lnTo>
                  <a:pt x="1502034" y="1507032"/>
                </a:lnTo>
                <a:lnTo>
                  <a:pt x="1593452" y="1507032"/>
                </a:lnTo>
                <a:lnTo>
                  <a:pt x="1593452" y="852661"/>
                </a:lnTo>
                <a:lnTo>
                  <a:pt x="1502034" y="852661"/>
                </a:lnTo>
                <a:lnTo>
                  <a:pt x="1502034" y="870520"/>
                </a:lnTo>
                <a:lnTo>
                  <a:pt x="1373252" y="870520"/>
                </a:lnTo>
                <a:lnTo>
                  <a:pt x="1373252" y="852661"/>
                </a:lnTo>
                <a:close/>
                <a:moveTo>
                  <a:pt x="472216" y="852661"/>
                </a:moveTo>
                <a:lnTo>
                  <a:pt x="472216" y="1506593"/>
                </a:lnTo>
                <a:lnTo>
                  <a:pt x="543570" y="1506593"/>
                </a:lnTo>
                <a:lnTo>
                  <a:pt x="715612" y="1087979"/>
                </a:lnTo>
                <a:lnTo>
                  <a:pt x="715612" y="1506593"/>
                </a:lnTo>
                <a:lnTo>
                  <a:pt x="803089" y="1506593"/>
                </a:lnTo>
                <a:lnTo>
                  <a:pt x="803089" y="852661"/>
                </a:lnTo>
                <a:lnTo>
                  <a:pt x="732481" y="852661"/>
                </a:lnTo>
                <a:lnTo>
                  <a:pt x="559692" y="1274338"/>
                </a:lnTo>
                <a:lnTo>
                  <a:pt x="559692" y="852661"/>
                </a:lnTo>
                <a:close/>
                <a:moveTo>
                  <a:pt x="3449055" y="846096"/>
                </a:moveTo>
                <a:cubicBezTo>
                  <a:pt x="3414410" y="846096"/>
                  <a:pt x="3384499" y="852701"/>
                  <a:pt x="3359322" y="865912"/>
                </a:cubicBezTo>
                <a:cubicBezTo>
                  <a:pt x="3334144" y="879123"/>
                  <a:pt x="3314978" y="898418"/>
                  <a:pt x="3301823" y="923798"/>
                </a:cubicBezTo>
                <a:cubicBezTo>
                  <a:pt x="3288668" y="949178"/>
                  <a:pt x="3282090" y="979516"/>
                  <a:pt x="3282090" y="1014811"/>
                </a:cubicBezTo>
                <a:lnTo>
                  <a:pt x="3282090" y="1344449"/>
                </a:lnTo>
                <a:cubicBezTo>
                  <a:pt x="3282090" y="1379838"/>
                  <a:pt x="3288675" y="1410235"/>
                  <a:pt x="3301844" y="1435640"/>
                </a:cubicBezTo>
                <a:cubicBezTo>
                  <a:pt x="3315013" y="1461046"/>
                  <a:pt x="3334108" y="1480390"/>
                  <a:pt x="3359130" y="1493673"/>
                </a:cubicBezTo>
                <a:cubicBezTo>
                  <a:pt x="3384152" y="1506955"/>
                  <a:pt x="3414127" y="1513597"/>
                  <a:pt x="3449055" y="1513597"/>
                </a:cubicBezTo>
                <a:cubicBezTo>
                  <a:pt x="3484020" y="1513597"/>
                  <a:pt x="3514058" y="1506933"/>
                  <a:pt x="3539168" y="1493606"/>
                </a:cubicBezTo>
                <a:cubicBezTo>
                  <a:pt x="3564278" y="1480279"/>
                  <a:pt x="3583438" y="1460872"/>
                  <a:pt x="3596649" y="1435385"/>
                </a:cubicBezTo>
                <a:cubicBezTo>
                  <a:pt x="3609860" y="1409899"/>
                  <a:pt x="3616465" y="1379586"/>
                  <a:pt x="3616465" y="1344449"/>
                </a:cubicBezTo>
                <a:lnTo>
                  <a:pt x="3616465" y="1014811"/>
                </a:lnTo>
                <a:cubicBezTo>
                  <a:pt x="3616465" y="979762"/>
                  <a:pt x="3609867" y="949508"/>
                  <a:pt x="3596670" y="924049"/>
                </a:cubicBezTo>
                <a:cubicBezTo>
                  <a:pt x="3583473" y="898590"/>
                  <a:pt x="3564242" y="879233"/>
                  <a:pt x="3538976" y="865978"/>
                </a:cubicBezTo>
                <a:cubicBezTo>
                  <a:pt x="3513710" y="852723"/>
                  <a:pt x="3483736" y="846096"/>
                  <a:pt x="3449055" y="846096"/>
                </a:cubicBezTo>
                <a:close/>
                <a:moveTo>
                  <a:pt x="3060281" y="846096"/>
                </a:moveTo>
                <a:cubicBezTo>
                  <a:pt x="3025594" y="846096"/>
                  <a:pt x="2995685" y="852458"/>
                  <a:pt x="2970551" y="865183"/>
                </a:cubicBezTo>
                <a:cubicBezTo>
                  <a:pt x="2945418" y="877908"/>
                  <a:pt x="2926262" y="896362"/>
                  <a:pt x="2913084" y="920547"/>
                </a:cubicBezTo>
                <a:cubicBezTo>
                  <a:pt x="2899906" y="944732"/>
                  <a:pt x="2893316" y="973672"/>
                  <a:pt x="2893316" y="1007367"/>
                </a:cubicBezTo>
                <a:lnTo>
                  <a:pt x="2893316" y="1046944"/>
                </a:lnTo>
                <a:lnTo>
                  <a:pt x="2982544" y="1046944"/>
                </a:lnTo>
                <a:lnTo>
                  <a:pt x="2982544" y="1006928"/>
                </a:lnTo>
                <a:cubicBezTo>
                  <a:pt x="2982544" y="983613"/>
                  <a:pt x="2988851" y="965776"/>
                  <a:pt x="3001467" y="953416"/>
                </a:cubicBezTo>
                <a:cubicBezTo>
                  <a:pt x="3014082" y="941056"/>
                  <a:pt x="3032227" y="934876"/>
                  <a:pt x="3055900" y="934876"/>
                </a:cubicBezTo>
                <a:cubicBezTo>
                  <a:pt x="3079033" y="934876"/>
                  <a:pt x="3096608" y="941011"/>
                  <a:pt x="3108623" y="953280"/>
                </a:cubicBezTo>
                <a:cubicBezTo>
                  <a:pt x="3120639" y="965549"/>
                  <a:pt x="3126646" y="983287"/>
                  <a:pt x="3126646" y="1006495"/>
                </a:cubicBezTo>
                <a:lnTo>
                  <a:pt x="3126646" y="1074347"/>
                </a:lnTo>
                <a:cubicBezTo>
                  <a:pt x="3126646" y="1090141"/>
                  <a:pt x="3122826" y="1102159"/>
                  <a:pt x="3115184" y="1110401"/>
                </a:cubicBezTo>
                <a:cubicBezTo>
                  <a:pt x="3107543" y="1118642"/>
                  <a:pt x="3096392" y="1122763"/>
                  <a:pt x="3081733" y="1122763"/>
                </a:cubicBezTo>
                <a:lnTo>
                  <a:pt x="2980430" y="1122763"/>
                </a:lnTo>
                <a:lnTo>
                  <a:pt x="2980430" y="1211543"/>
                </a:lnTo>
                <a:lnTo>
                  <a:pt x="3081733" y="1211543"/>
                </a:lnTo>
                <a:cubicBezTo>
                  <a:pt x="3099736" y="1211543"/>
                  <a:pt x="3113474" y="1216839"/>
                  <a:pt x="3122945" y="1227432"/>
                </a:cubicBezTo>
                <a:cubicBezTo>
                  <a:pt x="3132417" y="1238024"/>
                  <a:pt x="3137153" y="1253536"/>
                  <a:pt x="3137153" y="1273968"/>
                </a:cubicBezTo>
                <a:lnTo>
                  <a:pt x="3137153" y="1342259"/>
                </a:lnTo>
                <a:cubicBezTo>
                  <a:pt x="3137153" y="1368764"/>
                  <a:pt x="3130149" y="1389151"/>
                  <a:pt x="3116140" y="1403420"/>
                </a:cubicBezTo>
                <a:cubicBezTo>
                  <a:pt x="3102132" y="1417689"/>
                  <a:pt x="3082198" y="1424823"/>
                  <a:pt x="3056339" y="1424823"/>
                </a:cubicBezTo>
                <a:cubicBezTo>
                  <a:pt x="3029034" y="1424823"/>
                  <a:pt x="3008157" y="1418243"/>
                  <a:pt x="2993709" y="1405084"/>
                </a:cubicBezTo>
                <a:cubicBezTo>
                  <a:pt x="2979261" y="1391924"/>
                  <a:pt x="2972037" y="1373024"/>
                  <a:pt x="2972037" y="1348384"/>
                </a:cubicBezTo>
                <a:lnTo>
                  <a:pt x="2972037" y="1310565"/>
                </a:lnTo>
                <a:lnTo>
                  <a:pt x="2882810" y="1310565"/>
                </a:lnTo>
                <a:lnTo>
                  <a:pt x="2882810" y="1352325"/>
                </a:lnTo>
                <a:cubicBezTo>
                  <a:pt x="2882810" y="1386086"/>
                  <a:pt x="2889641" y="1415075"/>
                  <a:pt x="2903303" y="1439292"/>
                </a:cubicBezTo>
                <a:cubicBezTo>
                  <a:pt x="2916965" y="1463509"/>
                  <a:pt x="2936841" y="1481948"/>
                  <a:pt x="2962930" y="1494607"/>
                </a:cubicBezTo>
                <a:cubicBezTo>
                  <a:pt x="2989019" y="1507267"/>
                  <a:pt x="3020155" y="1513597"/>
                  <a:pt x="3056339" y="1513597"/>
                </a:cubicBezTo>
                <a:cubicBezTo>
                  <a:pt x="3091788" y="1513597"/>
                  <a:pt x="3122322" y="1506844"/>
                  <a:pt x="3147942" y="1493338"/>
                </a:cubicBezTo>
                <a:cubicBezTo>
                  <a:pt x="3173561" y="1479832"/>
                  <a:pt x="3193038" y="1460130"/>
                  <a:pt x="3206372" y="1434234"/>
                </a:cubicBezTo>
                <a:cubicBezTo>
                  <a:pt x="3219706" y="1408338"/>
                  <a:pt x="3226373" y="1377680"/>
                  <a:pt x="3226373" y="1342259"/>
                </a:cubicBezTo>
                <a:lnTo>
                  <a:pt x="3226373" y="1273968"/>
                </a:lnTo>
                <a:cubicBezTo>
                  <a:pt x="3226373" y="1246825"/>
                  <a:pt x="3220117" y="1222959"/>
                  <a:pt x="3207607" y="1202370"/>
                </a:cubicBezTo>
                <a:cubicBezTo>
                  <a:pt x="3195096" y="1181780"/>
                  <a:pt x="3179464" y="1168820"/>
                  <a:pt x="3160712" y="1163490"/>
                </a:cubicBezTo>
                <a:cubicBezTo>
                  <a:pt x="3176804" y="1155514"/>
                  <a:pt x="3190019" y="1143066"/>
                  <a:pt x="3200358" y="1126146"/>
                </a:cubicBezTo>
                <a:cubicBezTo>
                  <a:pt x="3210697" y="1109226"/>
                  <a:pt x="3215867" y="1092251"/>
                  <a:pt x="3215867" y="1075219"/>
                </a:cubicBezTo>
                <a:lnTo>
                  <a:pt x="3215867" y="1007807"/>
                </a:lnTo>
                <a:cubicBezTo>
                  <a:pt x="3215867" y="974455"/>
                  <a:pt x="3209731" y="945587"/>
                  <a:pt x="3197460" y="921203"/>
                </a:cubicBezTo>
                <a:cubicBezTo>
                  <a:pt x="3185188" y="896818"/>
                  <a:pt x="3167385" y="878204"/>
                  <a:pt x="3144049" y="865361"/>
                </a:cubicBezTo>
                <a:cubicBezTo>
                  <a:pt x="3120713" y="852517"/>
                  <a:pt x="3092790" y="846096"/>
                  <a:pt x="3060281" y="846096"/>
                </a:cubicBezTo>
                <a:close/>
                <a:moveTo>
                  <a:pt x="1848855" y="846096"/>
                </a:moveTo>
                <a:cubicBezTo>
                  <a:pt x="1814210" y="846096"/>
                  <a:pt x="1784300" y="852701"/>
                  <a:pt x="1759122" y="865912"/>
                </a:cubicBezTo>
                <a:cubicBezTo>
                  <a:pt x="1733945" y="879123"/>
                  <a:pt x="1714778" y="898418"/>
                  <a:pt x="1701623" y="923798"/>
                </a:cubicBezTo>
                <a:cubicBezTo>
                  <a:pt x="1688468" y="949178"/>
                  <a:pt x="1681891" y="979516"/>
                  <a:pt x="1681891" y="1014811"/>
                </a:cubicBezTo>
                <a:lnTo>
                  <a:pt x="1681891" y="1344449"/>
                </a:lnTo>
                <a:cubicBezTo>
                  <a:pt x="1681891" y="1379838"/>
                  <a:pt x="1688475" y="1410235"/>
                  <a:pt x="1701644" y="1435640"/>
                </a:cubicBezTo>
                <a:cubicBezTo>
                  <a:pt x="1714813" y="1461046"/>
                  <a:pt x="1733909" y="1480390"/>
                  <a:pt x="1758931" y="1493673"/>
                </a:cubicBezTo>
                <a:cubicBezTo>
                  <a:pt x="1783952" y="1506955"/>
                  <a:pt x="1813927" y="1513597"/>
                  <a:pt x="1848855" y="1513597"/>
                </a:cubicBezTo>
                <a:cubicBezTo>
                  <a:pt x="1883821" y="1513597"/>
                  <a:pt x="1913858" y="1506933"/>
                  <a:pt x="1938968" y="1493606"/>
                </a:cubicBezTo>
                <a:cubicBezTo>
                  <a:pt x="1964078" y="1480279"/>
                  <a:pt x="1983239" y="1460872"/>
                  <a:pt x="1996450" y="1435385"/>
                </a:cubicBezTo>
                <a:cubicBezTo>
                  <a:pt x="2009660" y="1409899"/>
                  <a:pt x="2016266" y="1379586"/>
                  <a:pt x="2016266" y="1344449"/>
                </a:cubicBezTo>
                <a:lnTo>
                  <a:pt x="2016266" y="1014811"/>
                </a:lnTo>
                <a:cubicBezTo>
                  <a:pt x="2016266" y="979762"/>
                  <a:pt x="2009667" y="949508"/>
                  <a:pt x="1996470" y="924049"/>
                </a:cubicBezTo>
                <a:cubicBezTo>
                  <a:pt x="1983274" y="898590"/>
                  <a:pt x="1964042" y="879233"/>
                  <a:pt x="1938776" y="865978"/>
                </a:cubicBezTo>
                <a:cubicBezTo>
                  <a:pt x="1913510" y="852723"/>
                  <a:pt x="1883537" y="846096"/>
                  <a:pt x="1848855" y="846096"/>
                </a:cubicBezTo>
                <a:close/>
                <a:moveTo>
                  <a:pt x="1048213" y="846096"/>
                </a:moveTo>
                <a:cubicBezTo>
                  <a:pt x="1015346" y="846096"/>
                  <a:pt x="987162" y="852944"/>
                  <a:pt x="963664" y="866641"/>
                </a:cubicBezTo>
                <a:cubicBezTo>
                  <a:pt x="940165" y="880338"/>
                  <a:pt x="922233" y="900094"/>
                  <a:pt x="909866" y="925908"/>
                </a:cubicBezTo>
                <a:cubicBezTo>
                  <a:pt x="897499" y="951723"/>
                  <a:pt x="891316" y="982525"/>
                  <a:pt x="891316" y="1018313"/>
                </a:cubicBezTo>
                <a:lnTo>
                  <a:pt x="891316" y="1341819"/>
                </a:lnTo>
                <a:cubicBezTo>
                  <a:pt x="891316" y="1377403"/>
                  <a:pt x="897501" y="1408107"/>
                  <a:pt x="909873" y="1433931"/>
                </a:cubicBezTo>
                <a:cubicBezTo>
                  <a:pt x="922244" y="1459755"/>
                  <a:pt x="940213" y="1479489"/>
                  <a:pt x="963779" y="1493132"/>
                </a:cubicBezTo>
                <a:cubicBezTo>
                  <a:pt x="987345" y="1506775"/>
                  <a:pt x="1015490" y="1513597"/>
                  <a:pt x="1048213" y="1513597"/>
                </a:cubicBezTo>
                <a:cubicBezTo>
                  <a:pt x="1081281" y="1513597"/>
                  <a:pt x="1109642" y="1506750"/>
                  <a:pt x="1133296" y="1493055"/>
                </a:cubicBezTo>
                <a:cubicBezTo>
                  <a:pt x="1156951" y="1479361"/>
                  <a:pt x="1174907" y="1459557"/>
                  <a:pt x="1187164" y="1433645"/>
                </a:cubicBezTo>
                <a:cubicBezTo>
                  <a:pt x="1199422" y="1407732"/>
                  <a:pt x="1205550" y="1377124"/>
                  <a:pt x="1205550" y="1341819"/>
                </a:cubicBezTo>
                <a:lnTo>
                  <a:pt x="1205550" y="1307503"/>
                </a:lnTo>
                <a:lnTo>
                  <a:pt x="1113700" y="1307503"/>
                </a:lnTo>
                <a:lnTo>
                  <a:pt x="1113700" y="1341819"/>
                </a:lnTo>
                <a:cubicBezTo>
                  <a:pt x="1113700" y="1359748"/>
                  <a:pt x="1111116" y="1374940"/>
                  <a:pt x="1105949" y="1387395"/>
                </a:cubicBezTo>
                <a:cubicBezTo>
                  <a:pt x="1100782" y="1399850"/>
                  <a:pt x="1093387" y="1409202"/>
                  <a:pt x="1083765" y="1415451"/>
                </a:cubicBezTo>
                <a:cubicBezTo>
                  <a:pt x="1074142" y="1421699"/>
                  <a:pt x="1062292" y="1424823"/>
                  <a:pt x="1048213" y="1424823"/>
                </a:cubicBezTo>
                <a:cubicBezTo>
                  <a:pt x="1034610" y="1424823"/>
                  <a:pt x="1023040" y="1421688"/>
                  <a:pt x="1013506" y="1415416"/>
                </a:cubicBezTo>
                <a:cubicBezTo>
                  <a:pt x="1003972" y="1409144"/>
                  <a:pt x="996531" y="1399881"/>
                  <a:pt x="991185" y="1387626"/>
                </a:cubicBezTo>
                <a:cubicBezTo>
                  <a:pt x="985839" y="1375371"/>
                  <a:pt x="983166" y="1360102"/>
                  <a:pt x="983166" y="1341819"/>
                </a:cubicBezTo>
                <a:lnTo>
                  <a:pt x="983166" y="1018313"/>
                </a:lnTo>
                <a:cubicBezTo>
                  <a:pt x="983166" y="999817"/>
                  <a:pt x="985847" y="984356"/>
                  <a:pt x="991210" y="971931"/>
                </a:cubicBezTo>
                <a:cubicBezTo>
                  <a:pt x="996572" y="959506"/>
                  <a:pt x="1004016" y="950224"/>
                  <a:pt x="1013541" y="944085"/>
                </a:cubicBezTo>
                <a:cubicBezTo>
                  <a:pt x="1023066" y="937946"/>
                  <a:pt x="1034623" y="934876"/>
                  <a:pt x="1048213" y="934876"/>
                </a:cubicBezTo>
                <a:cubicBezTo>
                  <a:pt x="1062180" y="934876"/>
                  <a:pt x="1074006" y="937958"/>
                  <a:pt x="1083691" y="944120"/>
                </a:cubicBezTo>
                <a:cubicBezTo>
                  <a:pt x="1093377" y="950282"/>
                  <a:pt x="1100800" y="959584"/>
                  <a:pt x="1105960" y="972025"/>
                </a:cubicBezTo>
                <a:cubicBezTo>
                  <a:pt x="1111120" y="984467"/>
                  <a:pt x="1113700" y="999749"/>
                  <a:pt x="1113700" y="1017874"/>
                </a:cubicBezTo>
                <a:lnTo>
                  <a:pt x="1113700" y="1051758"/>
                </a:lnTo>
                <a:lnTo>
                  <a:pt x="1205550" y="1051758"/>
                </a:lnTo>
                <a:lnTo>
                  <a:pt x="1205550" y="1017874"/>
                </a:lnTo>
                <a:cubicBezTo>
                  <a:pt x="1205550" y="982667"/>
                  <a:pt x="1199422" y="952106"/>
                  <a:pt x="1187164" y="926191"/>
                </a:cubicBezTo>
                <a:cubicBezTo>
                  <a:pt x="1174907" y="900276"/>
                  <a:pt x="1156910" y="880448"/>
                  <a:pt x="1133175" y="866707"/>
                </a:cubicBezTo>
                <a:cubicBezTo>
                  <a:pt x="1109439" y="852966"/>
                  <a:pt x="1081118" y="846096"/>
                  <a:pt x="1048213" y="846096"/>
                </a:cubicBezTo>
                <a:close/>
                <a:moveTo>
                  <a:pt x="0" y="0"/>
                </a:moveTo>
                <a:lnTo>
                  <a:pt x="5825764" y="0"/>
                </a:lnTo>
                <a:lnTo>
                  <a:pt x="5825764" y="5836611"/>
                </a:lnTo>
                <a:lnTo>
                  <a:pt x="0" y="58366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7200" b="1" dirty="0">
              <a:latin typeface="Bahnschrift SemiLight Condensed" panose="020B0502040204020203" pitchFamily="34" charset="0"/>
            </a:endParaRPr>
          </a:p>
        </p:txBody>
      </p:sp>
      <p:sp>
        <p:nvSpPr>
          <p:cNvPr id="5" name="AutoShape 2" descr="https://sotni.ru/wp-content/uploads/2023/08/tekhnologii-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5825764" y="120426"/>
            <a:ext cx="6380692" cy="6737574"/>
            <a:chOff x="5825764" y="120426"/>
            <a:chExt cx="6380692" cy="6737574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825764" y="6334812"/>
              <a:ext cx="6366236" cy="5231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5840221" y="120426"/>
              <a:ext cx="6366235" cy="6485626"/>
              <a:chOff x="5840220" y="245464"/>
              <a:chExt cx="6366235" cy="6485626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5840220" y="245464"/>
                <a:ext cx="6366235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Государственное автономное профессиональное образовательное учреждение Краснодарского края «Ленинградский социально педагогический колледж»</a:t>
                </a:r>
              </a:p>
              <a:p>
                <a:endParaRPr lang="ru-RU" dirty="0"/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5975338" y="835998"/>
                <a:ext cx="6096000" cy="40011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ru-RU" sz="2000" dirty="0"/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8907280" y="5807760"/>
                <a:ext cx="3032305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b="1" dirty="0" smtClean="0">
                    <a:latin typeface="Times New Roman" panose="02020603050405020304" pitchFamily="18" charset="0"/>
                    <a:ea typeface="Calibri" panose="020F0502020204030204" pitchFamily="34" charset="0"/>
                  </a:rPr>
                  <a:t>ПОДГОТОВИЛА: </a:t>
                </a:r>
              </a:p>
              <a:p>
                <a:r>
                  <a:rPr lang="ru-RU" dirty="0" smtClean="0">
                    <a:latin typeface="Times New Roman" panose="02020603050405020304" pitchFamily="18" charset="0"/>
                    <a:ea typeface="Calibri" panose="020F0502020204030204" pitchFamily="34" charset="0"/>
                  </a:rPr>
                  <a:t>преподаватель </a:t>
                </a:r>
              </a:p>
              <a:p>
                <a:r>
                  <a:rPr lang="ru-RU" dirty="0" smtClean="0">
                    <a:latin typeface="Times New Roman" panose="02020603050405020304" pitchFamily="18" charset="0"/>
                    <a:ea typeface="Calibri" panose="020F0502020204030204" pitchFamily="34" charset="0"/>
                  </a:rPr>
                  <a:t>Белоусова </a:t>
                </a:r>
                <a:r>
                  <a:rPr lang="ru-RU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Анна Николаевна </a:t>
                </a:r>
                <a:endParaRPr lang="ru-RU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2692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80000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29671" y="442409"/>
            <a:ext cx="1049251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это онлайн-платформа для совместной работы, которая предоставляет пользователям виртуальную бесконечную доску, где можно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визуализировать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идеи, взаимодействовать в режиме реального времени и проводить мозговые штурмы. 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sboard.online/boards/b830303c-5c0e-4fe3-9d55-3bffe2fee72a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t="9135" b="27009"/>
          <a:stretch/>
        </p:blipFill>
        <p:spPr>
          <a:xfrm>
            <a:off x="800397" y="2620406"/>
            <a:ext cx="10498841" cy="377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460800" y="136250"/>
            <a:ext cx="89563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Функции онлайн-платформы </a:t>
            </a:r>
            <a:r>
              <a:rPr lang="ru-RU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ЭСБОРД:</a:t>
            </a:r>
            <a:endParaRPr lang="ru-RU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006761" y="1069082"/>
            <a:ext cx="9864439" cy="5419180"/>
            <a:chOff x="1117597" y="1069081"/>
            <a:chExt cx="9864439" cy="5419180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1117599" y="1069594"/>
              <a:ext cx="9864437" cy="5418667"/>
            </a:xfrm>
            <a:prstGeom prst="rect">
              <a:avLst/>
            </a:prstGeom>
            <a:ln>
              <a:noFill/>
            </a:ln>
          </p:spPr>
        </p:sp>
        <p:sp>
          <p:nvSpPr>
            <p:cNvPr id="9" name="Полилиния 8"/>
            <p:cNvSpPr/>
            <p:nvPr/>
          </p:nvSpPr>
          <p:spPr>
            <a:xfrm>
              <a:off x="1117598" y="1069081"/>
              <a:ext cx="6834910" cy="1511813"/>
            </a:xfrm>
            <a:custGeom>
              <a:avLst/>
              <a:gdLst>
                <a:gd name="connsiteX0" fmla="*/ 0 w 9864437"/>
                <a:gd name="connsiteY0" fmla="*/ 124140 h 1241400"/>
                <a:gd name="connsiteX1" fmla="*/ 124140 w 9864437"/>
                <a:gd name="connsiteY1" fmla="*/ 0 h 1241400"/>
                <a:gd name="connsiteX2" fmla="*/ 9740297 w 9864437"/>
                <a:gd name="connsiteY2" fmla="*/ 0 h 1241400"/>
                <a:gd name="connsiteX3" fmla="*/ 9864437 w 9864437"/>
                <a:gd name="connsiteY3" fmla="*/ 124140 h 1241400"/>
                <a:gd name="connsiteX4" fmla="*/ 9864437 w 9864437"/>
                <a:gd name="connsiteY4" fmla="*/ 1117260 h 1241400"/>
                <a:gd name="connsiteX5" fmla="*/ 9740297 w 9864437"/>
                <a:gd name="connsiteY5" fmla="*/ 1241400 h 1241400"/>
                <a:gd name="connsiteX6" fmla="*/ 124140 w 9864437"/>
                <a:gd name="connsiteY6" fmla="*/ 1241400 h 1241400"/>
                <a:gd name="connsiteX7" fmla="*/ 0 w 9864437"/>
                <a:gd name="connsiteY7" fmla="*/ 1117260 h 1241400"/>
                <a:gd name="connsiteX8" fmla="*/ 0 w 9864437"/>
                <a:gd name="connsiteY8" fmla="*/ 124140 h 12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64437" h="1241400">
                  <a:moveTo>
                    <a:pt x="0" y="124140"/>
                  </a:moveTo>
                  <a:cubicBezTo>
                    <a:pt x="0" y="55579"/>
                    <a:pt x="55579" y="0"/>
                    <a:pt x="124140" y="0"/>
                  </a:cubicBezTo>
                  <a:lnTo>
                    <a:pt x="9740297" y="0"/>
                  </a:lnTo>
                  <a:cubicBezTo>
                    <a:pt x="9808858" y="0"/>
                    <a:pt x="9864437" y="55579"/>
                    <a:pt x="9864437" y="124140"/>
                  </a:cubicBezTo>
                  <a:lnTo>
                    <a:pt x="9864437" y="1117260"/>
                  </a:lnTo>
                  <a:cubicBezTo>
                    <a:pt x="9864437" y="1185821"/>
                    <a:pt x="9808858" y="1241400"/>
                    <a:pt x="9740297" y="1241400"/>
                  </a:cubicBezTo>
                  <a:lnTo>
                    <a:pt x="124140" y="1241400"/>
                  </a:lnTo>
                  <a:cubicBezTo>
                    <a:pt x="55579" y="1241400"/>
                    <a:pt x="0" y="1185821"/>
                    <a:pt x="0" y="1117260"/>
                  </a:cubicBezTo>
                  <a:lnTo>
                    <a:pt x="0" y="12414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30644" tIns="106680" rIns="106681" bIns="1066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cap="none" spc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использование платформы как виртуальной доски;</a:t>
              </a:r>
              <a:endParaRPr lang="ru-RU" sz="3200" b="1" kern="1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1279079" y="1175458"/>
              <a:ext cx="2105888" cy="1366662"/>
            </a:xfrm>
            <a:prstGeom prst="roundRect">
              <a:avLst>
                <a:gd name="adj" fmla="val 10000"/>
              </a:avLst>
            </a:prstGeom>
            <a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154" b="100000" l="14111" r="85667">
                            <a14:foregroundMark x1="56111" y1="24423" x2="53000" y2="72115"/>
                            <a14:foregroundMark x1="44222" y1="27115" x2="46778" y2="72885"/>
                            <a14:foregroundMark x1="63333" y1="63077" x2="34333" y2="63077"/>
                            <a14:foregroundMark x1="29667" y1="36923" x2="49333" y2="1730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олилиния 10"/>
            <p:cNvSpPr/>
            <p:nvPr/>
          </p:nvSpPr>
          <p:spPr>
            <a:xfrm>
              <a:off x="1117598" y="2712488"/>
              <a:ext cx="6834910" cy="1167820"/>
            </a:xfrm>
            <a:custGeom>
              <a:avLst/>
              <a:gdLst>
                <a:gd name="connsiteX0" fmla="*/ 0 w 9864437"/>
                <a:gd name="connsiteY0" fmla="*/ 155821 h 1558209"/>
                <a:gd name="connsiteX1" fmla="*/ 155821 w 9864437"/>
                <a:gd name="connsiteY1" fmla="*/ 0 h 1558209"/>
                <a:gd name="connsiteX2" fmla="*/ 9708616 w 9864437"/>
                <a:gd name="connsiteY2" fmla="*/ 0 h 1558209"/>
                <a:gd name="connsiteX3" fmla="*/ 9864437 w 9864437"/>
                <a:gd name="connsiteY3" fmla="*/ 155821 h 1558209"/>
                <a:gd name="connsiteX4" fmla="*/ 9864437 w 9864437"/>
                <a:gd name="connsiteY4" fmla="*/ 1402388 h 1558209"/>
                <a:gd name="connsiteX5" fmla="*/ 9708616 w 9864437"/>
                <a:gd name="connsiteY5" fmla="*/ 1558209 h 1558209"/>
                <a:gd name="connsiteX6" fmla="*/ 155821 w 9864437"/>
                <a:gd name="connsiteY6" fmla="*/ 1558209 h 1558209"/>
                <a:gd name="connsiteX7" fmla="*/ 0 w 9864437"/>
                <a:gd name="connsiteY7" fmla="*/ 1402388 h 1558209"/>
                <a:gd name="connsiteX8" fmla="*/ 0 w 9864437"/>
                <a:gd name="connsiteY8" fmla="*/ 155821 h 1558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64437" h="1558209">
                  <a:moveTo>
                    <a:pt x="0" y="155821"/>
                  </a:moveTo>
                  <a:cubicBezTo>
                    <a:pt x="0" y="69763"/>
                    <a:pt x="69763" y="0"/>
                    <a:pt x="155821" y="0"/>
                  </a:cubicBezTo>
                  <a:lnTo>
                    <a:pt x="9708616" y="0"/>
                  </a:lnTo>
                  <a:cubicBezTo>
                    <a:pt x="9794674" y="0"/>
                    <a:pt x="9864437" y="69763"/>
                    <a:pt x="9864437" y="155821"/>
                  </a:cubicBezTo>
                  <a:lnTo>
                    <a:pt x="9864437" y="1402388"/>
                  </a:lnTo>
                  <a:cubicBezTo>
                    <a:pt x="9864437" y="1488446"/>
                    <a:pt x="9794674" y="1558209"/>
                    <a:pt x="9708616" y="1558209"/>
                  </a:cubicBezTo>
                  <a:lnTo>
                    <a:pt x="155821" y="1558209"/>
                  </a:lnTo>
                  <a:cubicBezTo>
                    <a:pt x="69763" y="1558209"/>
                    <a:pt x="0" y="1488446"/>
                    <a:pt x="0" y="1402388"/>
                  </a:cubicBezTo>
                  <a:lnTo>
                    <a:pt x="0" y="1558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2451115"/>
                <a:satOff val="-3409"/>
                <a:lumOff val="-1307"/>
                <a:alphaOff val="0"/>
              </a:schemeClr>
            </a:fillRef>
            <a:effectRef idx="2">
              <a:schemeClr val="accent5">
                <a:hueOff val="-2451115"/>
                <a:satOff val="-3409"/>
                <a:lumOff val="-130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45884" tIns="121920" rIns="121921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cap="none" spc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многопользовательский режим; </a:t>
              </a:r>
              <a:endParaRPr lang="ru-RU" sz="3200" b="1" kern="1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1618272" y="2830616"/>
              <a:ext cx="1286389" cy="1005800"/>
            </a:xfrm>
            <a:prstGeom prst="roundRect">
              <a:avLst>
                <a:gd name="adj" fmla="val 10000"/>
              </a:avLst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16739" r="84674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9000" r="-19000"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tint val="50000"/>
                <a:hueOff val="-2462990"/>
                <a:satOff val="-4332"/>
                <a:lumOff val="-557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1117597" y="4006784"/>
              <a:ext cx="6834911" cy="1088132"/>
            </a:xfrm>
            <a:custGeom>
              <a:avLst/>
              <a:gdLst>
                <a:gd name="connsiteX0" fmla="*/ 0 w 9864437"/>
                <a:gd name="connsiteY0" fmla="*/ 108813 h 1088132"/>
                <a:gd name="connsiteX1" fmla="*/ 108813 w 9864437"/>
                <a:gd name="connsiteY1" fmla="*/ 0 h 1088132"/>
                <a:gd name="connsiteX2" fmla="*/ 9755624 w 9864437"/>
                <a:gd name="connsiteY2" fmla="*/ 0 h 1088132"/>
                <a:gd name="connsiteX3" fmla="*/ 9864437 w 9864437"/>
                <a:gd name="connsiteY3" fmla="*/ 108813 h 1088132"/>
                <a:gd name="connsiteX4" fmla="*/ 9864437 w 9864437"/>
                <a:gd name="connsiteY4" fmla="*/ 979319 h 1088132"/>
                <a:gd name="connsiteX5" fmla="*/ 9755624 w 9864437"/>
                <a:gd name="connsiteY5" fmla="*/ 1088132 h 1088132"/>
                <a:gd name="connsiteX6" fmla="*/ 108813 w 9864437"/>
                <a:gd name="connsiteY6" fmla="*/ 1088132 h 1088132"/>
                <a:gd name="connsiteX7" fmla="*/ 0 w 9864437"/>
                <a:gd name="connsiteY7" fmla="*/ 979319 h 1088132"/>
                <a:gd name="connsiteX8" fmla="*/ 0 w 9864437"/>
                <a:gd name="connsiteY8" fmla="*/ 108813 h 1088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64437" h="1088132">
                  <a:moveTo>
                    <a:pt x="0" y="108813"/>
                  </a:moveTo>
                  <a:cubicBezTo>
                    <a:pt x="0" y="48717"/>
                    <a:pt x="48717" y="0"/>
                    <a:pt x="108813" y="0"/>
                  </a:cubicBezTo>
                  <a:lnTo>
                    <a:pt x="9755624" y="0"/>
                  </a:lnTo>
                  <a:cubicBezTo>
                    <a:pt x="9815720" y="0"/>
                    <a:pt x="9864437" y="48717"/>
                    <a:pt x="9864437" y="108813"/>
                  </a:cubicBezTo>
                  <a:lnTo>
                    <a:pt x="9864437" y="979319"/>
                  </a:lnTo>
                  <a:cubicBezTo>
                    <a:pt x="9864437" y="1039415"/>
                    <a:pt x="9815720" y="1088132"/>
                    <a:pt x="9755624" y="1088132"/>
                  </a:cubicBezTo>
                  <a:lnTo>
                    <a:pt x="108813" y="1088132"/>
                  </a:lnTo>
                  <a:cubicBezTo>
                    <a:pt x="48717" y="1088132"/>
                    <a:pt x="0" y="1039415"/>
                    <a:pt x="0" y="979319"/>
                  </a:cubicBezTo>
                  <a:lnTo>
                    <a:pt x="0" y="108813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4902230"/>
                <a:satOff val="-6819"/>
                <a:lumOff val="-2615"/>
                <a:alphaOff val="0"/>
              </a:schemeClr>
            </a:fillRef>
            <a:effectRef idx="2">
              <a:schemeClr val="accent5">
                <a:hueOff val="-4902230"/>
                <a:satOff val="-6819"/>
                <a:lumOff val="-261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45884" tIns="121920" rIns="121921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cap="none" spc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использование встроенных шаблонов;</a:t>
              </a:r>
              <a:endParaRPr lang="ru-RU" sz="3200" b="1" kern="1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407740" y="4098307"/>
              <a:ext cx="1625582" cy="962263"/>
            </a:xfrm>
            <a:prstGeom prst="roundRect">
              <a:avLst>
                <a:gd name="adj" fmla="val 10000"/>
              </a:avLst>
            </a:prstGeom>
            <a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12174" r="87609">
                            <a14:foregroundMark x1="40761" y1="76172" x2="40217" y2="22852"/>
                            <a14:foregroundMark x1="47391" y1="35742" x2="48370" y2="70703"/>
                            <a14:foregroundMark x1="38152" y1="42188" x2="38152" y2="67969"/>
                            <a14:foregroundMark x1="34022" y1="39453" x2="47826" y2="44922"/>
                            <a14:foregroundMark x1="50435" y1="75195" x2="35543" y2="73438"/>
                            <a14:foregroundMark x1="48370" y1="69727" x2="43804" y2="6972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000" r="-3000"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tint val="50000"/>
                <a:hueOff val="-4925980"/>
                <a:satOff val="-8665"/>
                <a:lumOff val="-1115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1117597" y="5203996"/>
              <a:ext cx="6834911" cy="1267886"/>
            </a:xfrm>
            <a:custGeom>
              <a:avLst/>
              <a:gdLst>
                <a:gd name="connsiteX0" fmla="*/ 0 w 9864437"/>
                <a:gd name="connsiteY0" fmla="*/ 107587 h 1075865"/>
                <a:gd name="connsiteX1" fmla="*/ 107587 w 9864437"/>
                <a:gd name="connsiteY1" fmla="*/ 0 h 1075865"/>
                <a:gd name="connsiteX2" fmla="*/ 9756851 w 9864437"/>
                <a:gd name="connsiteY2" fmla="*/ 0 h 1075865"/>
                <a:gd name="connsiteX3" fmla="*/ 9864438 w 9864437"/>
                <a:gd name="connsiteY3" fmla="*/ 107587 h 1075865"/>
                <a:gd name="connsiteX4" fmla="*/ 9864437 w 9864437"/>
                <a:gd name="connsiteY4" fmla="*/ 968279 h 1075865"/>
                <a:gd name="connsiteX5" fmla="*/ 9756850 w 9864437"/>
                <a:gd name="connsiteY5" fmla="*/ 1075866 h 1075865"/>
                <a:gd name="connsiteX6" fmla="*/ 107587 w 9864437"/>
                <a:gd name="connsiteY6" fmla="*/ 1075865 h 1075865"/>
                <a:gd name="connsiteX7" fmla="*/ 0 w 9864437"/>
                <a:gd name="connsiteY7" fmla="*/ 968278 h 1075865"/>
                <a:gd name="connsiteX8" fmla="*/ 0 w 9864437"/>
                <a:gd name="connsiteY8" fmla="*/ 107587 h 107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64437" h="1075865">
                  <a:moveTo>
                    <a:pt x="0" y="107587"/>
                  </a:moveTo>
                  <a:cubicBezTo>
                    <a:pt x="0" y="48168"/>
                    <a:pt x="48168" y="0"/>
                    <a:pt x="107587" y="0"/>
                  </a:cubicBezTo>
                  <a:lnTo>
                    <a:pt x="9756851" y="0"/>
                  </a:lnTo>
                  <a:cubicBezTo>
                    <a:pt x="9816270" y="0"/>
                    <a:pt x="9864438" y="48168"/>
                    <a:pt x="9864438" y="107587"/>
                  </a:cubicBezTo>
                  <a:cubicBezTo>
                    <a:pt x="9864438" y="394484"/>
                    <a:pt x="9864437" y="681382"/>
                    <a:pt x="9864437" y="968279"/>
                  </a:cubicBezTo>
                  <a:cubicBezTo>
                    <a:pt x="9864437" y="1027698"/>
                    <a:pt x="9816269" y="1075866"/>
                    <a:pt x="9756850" y="1075866"/>
                  </a:cubicBezTo>
                  <a:lnTo>
                    <a:pt x="107587" y="1075865"/>
                  </a:lnTo>
                  <a:cubicBezTo>
                    <a:pt x="48168" y="1075865"/>
                    <a:pt x="0" y="1027697"/>
                    <a:pt x="0" y="968278"/>
                  </a:cubicBezTo>
                  <a:lnTo>
                    <a:pt x="0" y="107587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7353344"/>
                <a:satOff val="-10228"/>
                <a:lumOff val="-3922"/>
                <a:alphaOff val="0"/>
              </a:schemeClr>
            </a:fillRef>
            <a:effectRef idx="2">
              <a:schemeClr val="accent5">
                <a:hueOff val="-7353344"/>
                <a:satOff val="-10228"/>
                <a:lumOff val="-39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245884" tIns="121920" rIns="121921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200" b="1" kern="1200" cap="none" spc="0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использование инструментов визуализации.</a:t>
              </a:r>
              <a:endParaRPr lang="ru-RU" sz="3200" b="1" kern="1200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1407740" y="5306198"/>
              <a:ext cx="1614893" cy="1096601"/>
            </a:xfrm>
            <a:prstGeom prst="roundRect">
              <a:avLst>
                <a:gd name="adj" fmla="val 10000"/>
              </a:avLst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18667" r="91111">
                            <a14:foregroundMark x1="41889" y1="70703" x2="42333" y2="16602"/>
                            <a14:foregroundMark x1="47889" y1="16602" x2="45333" y2="71680"/>
                            <a14:foregroundMark x1="33333" y1="68945" x2="35333" y2="13867"/>
                            <a14:foregroundMark x1="35333" y1="43164" x2="41889" y2="4668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4000" r="-14000"/>
              </a:stretch>
            </a:blipFill>
            <a:scene3d>
              <a:camera prst="orthographicFront"/>
              <a:lightRig rig="flat" dir="t"/>
            </a:scene3d>
            <a:sp3d z="127000" prstMaterial="plastic">
              <a:bevelT w="88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tint val="50000"/>
                <a:hueOff val="-7388970"/>
                <a:satOff val="-12997"/>
                <a:lumOff val="-1672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/>
          <a:srcRect l="4693" t="46680" r="73638" b="9188"/>
          <a:stretch/>
        </p:blipFill>
        <p:spPr>
          <a:xfrm>
            <a:off x="9106363" y="1703026"/>
            <a:ext cx="2239544" cy="256560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1"/>
          <a:srcRect l="5100" t="49116" r="82232" b="28049"/>
          <a:stretch/>
        </p:blipFill>
        <p:spPr>
          <a:xfrm>
            <a:off x="10226135" y="845763"/>
            <a:ext cx="1340630" cy="13593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2"/>
          <a:srcRect l="936" t="36503" r="91108" b="19901"/>
          <a:stretch/>
        </p:blipFill>
        <p:spPr>
          <a:xfrm>
            <a:off x="7958767" y="1084257"/>
            <a:ext cx="952906" cy="293718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3"/>
          <a:srcRect t="40546" r="70257" b="8531"/>
          <a:stretch/>
        </p:blipFill>
        <p:spPr>
          <a:xfrm>
            <a:off x="8217474" y="3688971"/>
            <a:ext cx="2848416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2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393938" y="436479"/>
            <a:ext cx="76258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Образовательные возможности:</a:t>
            </a:r>
            <a:endParaRPr lang="ru-RU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Picture 2" descr="Образование Круг Шаблон Плоские Иконки Линии Для Интерфейса Печати —  стоковая векторная графика и другие изображения на тему Библиотека - iStock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7" b="100000" l="0" r="100000">
                        <a14:foregroundMark x1="49346" y1="97712" x2="50000" y2="1961"/>
                        <a14:foregroundMark x1="47386" y1="4248" x2="27614" y2="9967"/>
                        <a14:foregroundMark x1="21895" y1="14869" x2="16830" y2="25817"/>
                        <a14:foregroundMark x1="8497" y1="33007" x2="5065" y2="58987"/>
                        <a14:foregroundMark x1="7353" y1="72549" x2="27614" y2="87092"/>
                        <a14:backgroundMark x1="54248" y1="2614" x2="55556" y2="94281"/>
                        <a14:backgroundMark x1="51144" y1="4575" x2="50163" y2="98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80886" y="1881294"/>
            <a:ext cx="3683179" cy="366897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483803" y="857801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>
            <a:hlinkClick r:id="rId5" action="ppaction://hlinksldjump"/>
          </p:cNvPr>
          <p:cNvSpPr/>
          <p:nvPr/>
        </p:nvSpPr>
        <p:spPr>
          <a:xfrm>
            <a:off x="1524803" y="1397518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334487" y="2208922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hlinkClick r:id="rId6" action="ppaction://hlinksldjump"/>
          </p:cNvPr>
          <p:cNvSpPr/>
          <p:nvPr/>
        </p:nvSpPr>
        <p:spPr>
          <a:xfrm>
            <a:off x="2622745" y="3265784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42097" y="4384030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722745" y="5165296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>
            <a:hlinkClick r:id="rId2" action="ppaction://hlinksldjump"/>
          </p:cNvPr>
          <p:cNvSpPr/>
          <p:nvPr/>
        </p:nvSpPr>
        <p:spPr>
          <a:xfrm>
            <a:off x="782551" y="5647841"/>
            <a:ext cx="900000" cy="900000"/>
          </a:xfrm>
          <a:prstGeom prst="ellipse">
            <a:avLst/>
          </a:prstGeom>
          <a:solidFill>
            <a:srgbClr val="E7EDFF"/>
          </a:solidFill>
          <a:ln w="76200"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557794" y="1103937"/>
            <a:ext cx="9091733" cy="536146"/>
            <a:chOff x="1557794" y="1103937"/>
            <a:chExt cx="9091733" cy="536146"/>
          </a:xfrm>
        </p:grpSpPr>
        <p:sp>
          <p:nvSpPr>
            <p:cNvPr id="14" name="TextBox 13"/>
            <p:cNvSpPr txBox="1"/>
            <p:nvPr/>
          </p:nvSpPr>
          <p:spPr>
            <a:xfrm>
              <a:off x="2929041" y="1103937"/>
              <a:ext cx="71326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0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7" action="ppaction://hlinksldjump"/>
                </a:rPr>
                <a:t>Совместное обучение и мозговые штурмы;</a:t>
              </a:r>
              <a:endParaRPr lang="ru-RU" sz="2800" b="1" dirty="0">
                <a:solidFill>
                  <a:srgbClr val="000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2932733" y="1627157"/>
              <a:ext cx="7716794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flipH="1" flipV="1">
              <a:off x="2919805" y="1157568"/>
              <a:ext cx="0" cy="482515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1557794" y="1168374"/>
              <a:ext cx="1371247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>
            <a:off x="2622745" y="1726857"/>
            <a:ext cx="8294637" cy="584358"/>
            <a:chOff x="2622745" y="1726857"/>
            <a:chExt cx="8294637" cy="584358"/>
          </a:xfrm>
        </p:grpSpPr>
        <p:sp>
          <p:nvSpPr>
            <p:cNvPr id="19" name="TextBox 18"/>
            <p:cNvSpPr txBox="1"/>
            <p:nvPr/>
          </p:nvSpPr>
          <p:spPr>
            <a:xfrm>
              <a:off x="4247434" y="1726857"/>
              <a:ext cx="592399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8" action="ppaction://hlinksldjump"/>
                </a:rPr>
                <a:t>Визуализация учебного материала;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4155923" y="2311215"/>
              <a:ext cx="6761459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2622745" y="1825396"/>
              <a:ext cx="1536682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H="1" flipV="1">
              <a:off x="4155923" y="1828700"/>
              <a:ext cx="0" cy="482515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>
            <a:off x="3387582" y="2579970"/>
            <a:ext cx="8241000" cy="528953"/>
            <a:chOff x="3387582" y="2579970"/>
            <a:chExt cx="8241000" cy="528953"/>
          </a:xfrm>
        </p:grpSpPr>
        <p:sp>
          <p:nvSpPr>
            <p:cNvPr id="24" name="TextBox 23"/>
            <p:cNvSpPr txBox="1"/>
            <p:nvPr/>
          </p:nvSpPr>
          <p:spPr>
            <a:xfrm>
              <a:off x="4627657" y="2579970"/>
              <a:ext cx="591694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9" action="ppaction://hlinksldjump"/>
                </a:rPr>
                <a:t>Организация групповых проектов;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5" name="Прямая соединительная линия 24"/>
            <p:cNvCxnSpPr/>
            <p:nvPr/>
          </p:nvCxnSpPr>
          <p:spPr>
            <a:xfrm flipV="1">
              <a:off x="4642387" y="2658922"/>
              <a:ext cx="0" cy="450001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4655031" y="3095629"/>
              <a:ext cx="6973551" cy="7561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3387582" y="2658922"/>
              <a:ext cx="1254805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Группа 27"/>
          <p:cNvGrpSpPr/>
          <p:nvPr/>
        </p:nvGrpSpPr>
        <p:grpSpPr>
          <a:xfrm>
            <a:off x="3684564" y="3320131"/>
            <a:ext cx="8056600" cy="524188"/>
            <a:chOff x="3684564" y="3320131"/>
            <a:chExt cx="8056600" cy="524188"/>
          </a:xfrm>
        </p:grpSpPr>
        <p:sp>
          <p:nvSpPr>
            <p:cNvPr id="29" name="TextBox 28"/>
            <p:cNvSpPr txBox="1"/>
            <p:nvPr/>
          </p:nvSpPr>
          <p:spPr>
            <a:xfrm>
              <a:off x="4792018" y="3320131"/>
              <a:ext cx="694914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 action="ppaction://hlinksldjump"/>
                </a:rPr>
                <a:t>Создание интерактивных планов уроков;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3684564" y="3843351"/>
              <a:ext cx="7944018" cy="968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Группа 30"/>
          <p:cNvGrpSpPr/>
          <p:nvPr/>
        </p:nvGrpSpPr>
        <p:grpSpPr>
          <a:xfrm>
            <a:off x="3590759" y="4214271"/>
            <a:ext cx="7611900" cy="727184"/>
            <a:chOff x="3590759" y="4214271"/>
            <a:chExt cx="7611900" cy="727184"/>
          </a:xfrm>
        </p:grpSpPr>
        <p:sp>
          <p:nvSpPr>
            <p:cNvPr id="32" name="TextBox 31"/>
            <p:cNvSpPr txBox="1"/>
            <p:nvPr/>
          </p:nvSpPr>
          <p:spPr>
            <a:xfrm>
              <a:off x="4619703" y="4214271"/>
              <a:ext cx="65829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Интерактивные тренинги и семинары;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>
              <a:off x="4617437" y="4727622"/>
              <a:ext cx="6299945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flipV="1">
              <a:off x="4637803" y="4706342"/>
              <a:ext cx="1114" cy="226159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3590759" y="4941455"/>
              <a:ext cx="1028944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Группа 35"/>
          <p:cNvGrpSpPr/>
          <p:nvPr/>
        </p:nvGrpSpPr>
        <p:grpSpPr>
          <a:xfrm>
            <a:off x="2849014" y="5099502"/>
            <a:ext cx="7569604" cy="742499"/>
            <a:chOff x="2849014" y="5099502"/>
            <a:chExt cx="7569604" cy="742499"/>
          </a:xfrm>
        </p:grpSpPr>
        <p:sp>
          <p:nvSpPr>
            <p:cNvPr id="37" name="TextBox 36"/>
            <p:cNvSpPr txBox="1"/>
            <p:nvPr/>
          </p:nvSpPr>
          <p:spPr>
            <a:xfrm>
              <a:off x="4279884" y="5099502"/>
              <a:ext cx="505741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Гибкость форматов обучения;</a:t>
              </a:r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2849014" y="5842001"/>
              <a:ext cx="1516928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4358115" y="5550273"/>
              <a:ext cx="6060503" cy="29408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flipV="1">
              <a:off x="4357001" y="5615842"/>
              <a:ext cx="1114" cy="226159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Группа 40"/>
          <p:cNvGrpSpPr/>
          <p:nvPr/>
        </p:nvGrpSpPr>
        <p:grpSpPr>
          <a:xfrm>
            <a:off x="1856754" y="5906899"/>
            <a:ext cx="7176410" cy="523220"/>
            <a:chOff x="1856754" y="5906899"/>
            <a:chExt cx="7176410" cy="523220"/>
          </a:xfrm>
        </p:grpSpPr>
        <p:cxnSp>
          <p:nvCxnSpPr>
            <p:cNvPr id="42" name="Прямая соединительная линия 41"/>
            <p:cNvCxnSpPr/>
            <p:nvPr/>
          </p:nvCxnSpPr>
          <p:spPr>
            <a:xfrm flipH="1" flipV="1">
              <a:off x="3784722" y="6168509"/>
              <a:ext cx="0" cy="225595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Группа 42"/>
            <p:cNvGrpSpPr/>
            <p:nvPr/>
          </p:nvGrpSpPr>
          <p:grpSpPr>
            <a:xfrm>
              <a:off x="1856754" y="5906899"/>
              <a:ext cx="7176410" cy="523220"/>
              <a:chOff x="1856754" y="5906899"/>
              <a:chExt cx="7176410" cy="523220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3778595" y="5906899"/>
                <a:ext cx="437465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800" b="1" dirty="0" smtClean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hlinkClick r:id="rId6" action="ppaction://hlinksldjump"/>
                  </a:rPr>
                  <a:t>Оценка и обратная связь;</a:t>
                </a:r>
                <a:endParaRPr lang="ru-RU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45" name="Прямая соединительная линия 44"/>
              <p:cNvCxnSpPr/>
              <p:nvPr/>
            </p:nvCxnSpPr>
            <p:spPr>
              <a:xfrm flipV="1">
                <a:off x="3784722" y="6413708"/>
                <a:ext cx="5248442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1856754" y="6179479"/>
                <a:ext cx="1921841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54675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1178" t="22151" r="22786" b="8143"/>
          <a:stretch/>
        </p:blipFill>
        <p:spPr>
          <a:xfrm>
            <a:off x="720436" y="638694"/>
            <a:ext cx="5421745" cy="37936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0414" t="22071" r="23062" b="8271"/>
          <a:stretch/>
        </p:blipFill>
        <p:spPr>
          <a:xfrm>
            <a:off x="5643417" y="2405339"/>
            <a:ext cx="5708074" cy="39568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295" y="4612459"/>
            <a:ext cx="5206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преподаватели могут в реальном времени делиться идеями, комментировать и дополнять предложения друг друга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85345" y="396459"/>
            <a:ext cx="49229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позволяет одновременно работать нескольким участникам на одной доске, что идеально подходит для коллективного обучения, обсуждений и мозговых штурмов.</a:t>
            </a:r>
            <a:endParaRPr lang="ru-RU" sz="2400" dirty="0"/>
          </a:p>
        </p:txBody>
      </p:sp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965" b="42889" l="16780" r="23328"/>
                    </a14:imgEffect>
                  </a14:imgLayer>
                </a14:imgProps>
              </a:ext>
            </a:extLst>
          </a:blip>
          <a:srcRect l="15961" t="29474" r="75854" b="55621"/>
          <a:stretch/>
        </p:blipFill>
        <p:spPr>
          <a:xfrm>
            <a:off x="10825018" y="5629023"/>
            <a:ext cx="1052946" cy="107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3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85674" y="457166"/>
            <a:ext cx="54494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Преподаватели могут использовать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создания интерактивных лекций и демонстрации сложных концепций с помощью схем, диаграмм, карт мыслей и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инфографики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7251" t="23151" r="18306" b="5290"/>
          <a:stretch/>
        </p:blipFill>
        <p:spPr>
          <a:xfrm>
            <a:off x="534366" y="981273"/>
            <a:ext cx="5781963" cy="36114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1188" t="22013" r="16465" b="9656"/>
          <a:stretch/>
        </p:blipFill>
        <p:spPr>
          <a:xfrm>
            <a:off x="6022110" y="2526753"/>
            <a:ext cx="5283200" cy="38792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9674" y="473183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Это помогает студентам лучше понять сложные темы за счет визуального восприятия информации.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965" b="42889" l="16780" r="23328"/>
                    </a14:imgEffect>
                  </a14:imgLayer>
                </a14:imgProps>
              </a:ext>
            </a:extLst>
          </a:blip>
          <a:srcRect l="15961" t="29474" r="75854" b="55621"/>
          <a:stretch/>
        </p:blipFill>
        <p:spPr>
          <a:xfrm>
            <a:off x="10825018" y="5629023"/>
            <a:ext cx="1052946" cy="107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1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961" t="20593" r="23760" b="12693"/>
          <a:stretch/>
        </p:blipFill>
        <p:spPr>
          <a:xfrm>
            <a:off x="4590474" y="1034471"/>
            <a:ext cx="6694974" cy="499687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2655" y="1122970"/>
            <a:ext cx="39254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отлично подходит для управления проектами, особенно в случае групповой работы. Студенты могут планировать свои задачи, распределять обязанности и отслеживать прогресс команды на доске. Это помогает развивать навыки управления временем и командной работы.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965" b="42889" l="16780" r="23328"/>
                    </a14:imgEffect>
                  </a14:imgLayer>
                </a14:imgProps>
              </a:ext>
            </a:extLst>
          </a:blip>
          <a:srcRect l="15961" t="29474" r="75854" b="55621"/>
          <a:stretch/>
        </p:blipFill>
        <p:spPr>
          <a:xfrm>
            <a:off x="10825018" y="5629023"/>
            <a:ext cx="1052946" cy="107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29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1963" y="681544"/>
            <a:ext cx="108250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помощью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преподаватели могут разрабатывать карты знаний, которые структурируют темы и помогают студентам лучше ориентироваться в изучаемом материале. Интерактивные планы уроков можно легко редактировать и обновлять, добавляя ссылки, видео и изображения.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9135" b="27009"/>
          <a:stretch/>
        </p:blipFill>
        <p:spPr>
          <a:xfrm>
            <a:off x="800397" y="2411074"/>
            <a:ext cx="10498841" cy="3771083"/>
          </a:xfrm>
          <a:prstGeom prst="rect">
            <a:avLst/>
          </a:prstGeom>
        </p:spPr>
      </p:pic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965" b="42889" l="16780" r="23328"/>
                    </a14:imgEffect>
                  </a14:imgLayer>
                </a14:imgProps>
              </a:ext>
            </a:extLst>
          </a:blip>
          <a:srcRect l="15961" t="29474" r="75854" b="55621"/>
          <a:stretch/>
        </p:blipFill>
        <p:spPr>
          <a:xfrm>
            <a:off x="10825018" y="5629023"/>
            <a:ext cx="1052946" cy="107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2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45592" y="1154597"/>
            <a:ext cx="388869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Преподаватели могут использовать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Эсборд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оценки работы студентов, комментировать задания на доске, давать советы и указывать на ошибки. Студенты могут также получать мгновенную обратную связь по своим проектам и улучшать их в процессе работы.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700" t="24765" r="21026" b="9362"/>
          <a:stretch/>
        </p:blipFill>
        <p:spPr>
          <a:xfrm>
            <a:off x="4703975" y="725864"/>
            <a:ext cx="6627044" cy="5546289"/>
          </a:xfrm>
          <a:prstGeom prst="rect">
            <a:avLst/>
          </a:prstGeom>
        </p:spPr>
      </p:pic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965" b="42889" l="16780" r="23328"/>
                    </a14:imgEffect>
                  </a14:imgLayer>
                </a14:imgProps>
              </a:ext>
            </a:extLst>
          </a:blip>
          <a:srcRect l="15961" t="29474" r="75854" b="55621"/>
          <a:stretch/>
        </p:blipFill>
        <p:spPr>
          <a:xfrm>
            <a:off x="10825018" y="5629023"/>
            <a:ext cx="1052946" cy="107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6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745" y="326571"/>
            <a:ext cx="11416146" cy="6332058"/>
          </a:xfrm>
          <a:prstGeom prst="roundRect">
            <a:avLst/>
          </a:prstGeom>
          <a:solidFill>
            <a:srgbClr val="FFFFFF">
              <a:alpha val="69804"/>
            </a:srgb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59324" y="450379"/>
            <a:ext cx="113467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К преимуществам онлайн-платформы также можно отнести: </a:t>
            </a:r>
            <a:endParaRPr lang="ru-RU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 descr="Пирамида логических уровней Роберта Дилтса | Любопытный психолог | Дзен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2204" y1="88064" x2="83175" y2="86463"/>
                        <a14:foregroundMark x1="88033" y1="84425" x2="81754" y2="91994"/>
                        <a14:foregroundMark x1="84242" y1="95342" x2="8412" y2="96215"/>
                        <a14:foregroundMark x1="90166" y1="90247" x2="91588" y2="77875"/>
                        <a14:backgroundMark x1="32227" y1="40466" x2="32227" y2="404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736" y="1062548"/>
            <a:ext cx="6329173" cy="515182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488510" y="4669493"/>
            <a:ext cx="5172173" cy="584775"/>
            <a:chOff x="1562100" y="1269924"/>
            <a:chExt cx="6034528" cy="584775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>
              <a:off x="1562100" y="1854699"/>
              <a:ext cx="6034528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712722" y="1269924"/>
              <a:ext cx="484504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000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Мобильная доступность;</a:t>
              </a:r>
              <a:endParaRPr lang="ru-RU" sz="3200" b="1" dirty="0">
                <a:solidFill>
                  <a:srgbClr val="0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59324" y="3098545"/>
            <a:ext cx="6034528" cy="584775"/>
            <a:chOff x="1562100" y="1269924"/>
            <a:chExt cx="6034528" cy="584775"/>
          </a:xfrm>
        </p:grpSpPr>
        <p:cxnSp>
          <p:nvCxnSpPr>
            <p:cNvPr id="10" name="Прямая соединительная линия 9"/>
            <p:cNvCxnSpPr/>
            <p:nvPr/>
          </p:nvCxnSpPr>
          <p:spPr>
            <a:xfrm>
              <a:off x="1562100" y="1854699"/>
              <a:ext cx="6034528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1712722" y="1269924"/>
              <a:ext cx="58387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000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Шаблоны и готовые решения;</a:t>
              </a:r>
              <a:endParaRPr lang="ru-RU" sz="3200" b="1" dirty="0">
                <a:solidFill>
                  <a:srgbClr val="0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1224305" y="1705866"/>
            <a:ext cx="6034528" cy="584775"/>
            <a:chOff x="1562100" y="1269924"/>
            <a:chExt cx="6034528" cy="584775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>
              <a:off x="1562100" y="1854699"/>
              <a:ext cx="6034528" cy="0"/>
            </a:xfrm>
            <a:prstGeom prst="line">
              <a:avLst/>
            </a:prstGeom>
            <a:ln w="28575">
              <a:solidFill>
                <a:schemeClr val="bg1"/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1712722" y="1269924"/>
              <a:ext cx="50476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000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Интуитивный интерфейс;</a:t>
              </a:r>
              <a:endParaRPr lang="ru-RU" sz="3200" b="1" dirty="0">
                <a:solidFill>
                  <a:srgbClr val="000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Блок-схема: альтернативный процесс 2"/>
          <p:cNvSpPr/>
          <p:nvPr/>
        </p:nvSpPr>
        <p:spPr>
          <a:xfrm>
            <a:off x="6916925" y="3683320"/>
            <a:ext cx="3420136" cy="2382705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Мощный инструмент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повышения качества обучения,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стимуляции креативности, активного взаимодействия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совместного развития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образовательном процессе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16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341</Words>
  <Application>Microsoft Office PowerPoint</Application>
  <PresentationFormat>Широкоэкранный</PresentationFormat>
  <Paragraphs>39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Bahnschrift SemiLight Condensed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Крякря Кряк</dc:creator>
  <cp:lastModifiedBy>Крякря Кряк</cp:lastModifiedBy>
  <cp:revision>17</cp:revision>
  <dcterms:created xsi:type="dcterms:W3CDTF">2024-10-03T21:26:15Z</dcterms:created>
  <dcterms:modified xsi:type="dcterms:W3CDTF">2025-04-14T14:03:28Z</dcterms:modified>
</cp:coreProperties>
</file>