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67" r:id="rId2"/>
    <p:sldId id="268" r:id="rId3"/>
    <p:sldId id="271" r:id="rId4"/>
    <p:sldId id="269" r:id="rId5"/>
    <p:sldId id="270" r:id="rId6"/>
    <p:sldId id="272" r:id="rId7"/>
    <p:sldId id="275" r:id="rId8"/>
    <p:sldId id="273" r:id="rId9"/>
    <p:sldId id="257" r:id="rId10"/>
    <p:sldId id="276" r:id="rId11"/>
    <p:sldId id="279" r:id="rId12"/>
    <p:sldId id="278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33" userDrawn="1">
          <p15:clr>
            <a:srgbClr val="A4A3A4"/>
          </p15:clr>
        </p15:guide>
        <p15:guide id="2" pos="3897" userDrawn="1">
          <p15:clr>
            <a:srgbClr val="A4A3A4"/>
          </p15:clr>
        </p15:guide>
        <p15:guide id="3" pos="406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k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1" autoAdjust="0"/>
    <p:restoredTop sz="94660"/>
  </p:normalViewPr>
  <p:slideViewPr>
    <p:cSldViewPr showGuides="1">
      <p:cViewPr varScale="1">
        <p:scale>
          <a:sx n="70" d="100"/>
          <a:sy n="70" d="100"/>
        </p:scale>
        <p:origin x="560" y="60"/>
      </p:cViewPr>
      <p:guideLst>
        <p:guide orient="horz" pos="1933"/>
        <p:guide pos="3897"/>
        <p:guide pos="40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71F503-5B2B-4DE7-A03B-AAF5A72B1893}" type="doc">
      <dgm:prSet loTypeId="urn:microsoft.com/office/officeart/2009/3/layout/SnapshotPictureList" loCatId="pictur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150BE80-1D26-4DD3-954A-7209618F2933}">
      <dgm:prSet phldrT="[Текст]" custT="1"/>
      <dgm:spPr/>
      <dgm:t>
        <a:bodyPr/>
        <a:lstStyle/>
        <a:p>
          <a:pPr algn="just"/>
          <a:endParaRPr lang="ru-RU" sz="28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роль 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липецкого купца и благотворителя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А.П.Хренникова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 развитии </a:t>
          </a:r>
          <a:r>
            <a: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социально-экономической и духовной жизни  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г. Липецка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95675-F5CA-436B-9619-5ED458F7B9FD}" type="parTrans" cxnId="{EC275207-A1F9-4A3F-BBFB-53AE246D4248}">
      <dgm:prSet/>
      <dgm:spPr/>
      <dgm:t>
        <a:bodyPr/>
        <a:lstStyle/>
        <a:p>
          <a:endParaRPr lang="ru-RU"/>
        </a:p>
      </dgm:t>
    </dgm:pt>
    <dgm:pt modelId="{21DE7A85-F18E-42CF-B5A8-D742C1B64C0A}" type="sibTrans" cxnId="{EC275207-A1F9-4A3F-BBFB-53AE246D4248}">
      <dgm:prSet/>
      <dgm:spPr/>
      <dgm:t>
        <a:bodyPr/>
        <a:lstStyle/>
        <a:p>
          <a:endParaRPr lang="ru-RU"/>
        </a:p>
      </dgm:t>
    </dgm:pt>
    <dgm:pt modelId="{A52D531A-3560-426A-91E5-FA6EBCA58F30}">
      <dgm:prSet phldrT="[Текст]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2DB9B2-0768-4444-B060-469A2B999E98}" type="sibTrans" cxnId="{79837A49-9E2D-440A-8491-9C3EC5AD855F}">
      <dgm:prSet/>
      <dgm:spPr/>
      <dgm:t>
        <a:bodyPr/>
        <a:lstStyle/>
        <a:p>
          <a:endParaRPr lang="ru-RU"/>
        </a:p>
      </dgm:t>
    </dgm:pt>
    <dgm:pt modelId="{1DF2EEF5-5A77-4FC6-AB18-1B1F53B3718A}" type="parTrans" cxnId="{79837A49-9E2D-440A-8491-9C3EC5AD855F}">
      <dgm:prSet/>
      <dgm:spPr/>
      <dgm:t>
        <a:bodyPr/>
        <a:lstStyle/>
        <a:p>
          <a:endParaRPr lang="ru-RU"/>
        </a:p>
      </dgm:t>
    </dgm:pt>
    <dgm:pt modelId="{58842095-A6D1-4B07-822D-6B98A1B1DBE3}" type="pres">
      <dgm:prSet presAssocID="{EE71F503-5B2B-4DE7-A03B-AAF5A72B189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FBB0522-5754-4B7E-A88C-717244B0964A}" type="pres">
      <dgm:prSet presAssocID="{A52D531A-3560-426A-91E5-FA6EBCA58F30}" presName="composite" presStyleCnt="0"/>
      <dgm:spPr/>
    </dgm:pt>
    <dgm:pt modelId="{9BDF5C4A-C941-4709-B005-7860FC9DD813}" type="pres">
      <dgm:prSet presAssocID="{A52D531A-3560-426A-91E5-FA6EBCA58F30}" presName="ParentAccentShape" presStyleLbl="trBgShp" presStyleIdx="0" presStyleCnt="2" custScaleX="78532" custScaleY="83303" custLinFactNeighborX="245" custLinFactNeighborY="127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C0FC74F-80C4-4EC9-AB70-E0B486C71A8C}" type="pres">
      <dgm:prSet presAssocID="{A52D531A-3560-426A-91E5-FA6EBCA58F30}" presName="ParentText" presStyleLbl="revTx" presStyleIdx="0" presStyleCnt="2" custLinFactY="-368284" custLinFactNeighborX="77382" custLinFactNeighborY="-4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29D223-E2A4-4EA0-B09F-BEEB72538DC6}" type="pres">
      <dgm:prSet presAssocID="{A52D531A-3560-426A-91E5-FA6EBCA58F30}" presName="ChildText" presStyleLbl="revTx" presStyleIdx="1" presStyleCnt="2" custScaleX="125459" custScaleY="53184" custLinFactNeighborX="-14081" custLinFactNeighborY="-1075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02A59E35-9295-4825-8BD6-7BF23B7F60D4}" type="pres">
      <dgm:prSet presAssocID="{A52D531A-3560-426A-91E5-FA6EBCA58F30}" presName="ChildAccentShape" presStyleLbl="trBgShp" presStyleIdx="1" presStyleCnt="2"/>
      <dgm:spPr/>
    </dgm:pt>
    <dgm:pt modelId="{03517FB0-30D5-484C-BFB5-F0893A076D29}" type="pres">
      <dgm:prSet presAssocID="{A52D531A-3560-426A-91E5-FA6EBCA58F30}" presName="Image" presStyleLbl="alignImgPlace1" presStyleIdx="0" presStyleCnt="1" custScaleX="54590" custScaleY="78628" custLinFactNeighborX="2267" custLinFactNeighborY="16267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  <dgm:t>
        <a:bodyPr/>
        <a:lstStyle/>
        <a:p>
          <a:endParaRPr lang="ru-RU"/>
        </a:p>
      </dgm:t>
    </dgm:pt>
  </dgm:ptLst>
  <dgm:cxnLst>
    <dgm:cxn modelId="{911BD4B2-0DB8-44A0-A190-49D78C36FC75}" type="presOf" srcId="{EE71F503-5B2B-4DE7-A03B-AAF5A72B1893}" destId="{58842095-A6D1-4B07-822D-6B98A1B1DBE3}" srcOrd="0" destOrd="0" presId="urn:microsoft.com/office/officeart/2009/3/layout/SnapshotPictureList"/>
    <dgm:cxn modelId="{FE5D8A1C-4A4C-4C21-A478-88D2F763D6C7}" type="presOf" srcId="{7150BE80-1D26-4DD3-954A-7209618F2933}" destId="{7D29D223-E2A4-4EA0-B09F-BEEB72538DC6}" srcOrd="0" destOrd="0" presId="urn:microsoft.com/office/officeart/2009/3/layout/SnapshotPictureList"/>
    <dgm:cxn modelId="{79837A49-9E2D-440A-8491-9C3EC5AD855F}" srcId="{EE71F503-5B2B-4DE7-A03B-AAF5A72B1893}" destId="{A52D531A-3560-426A-91E5-FA6EBCA58F30}" srcOrd="0" destOrd="0" parTransId="{1DF2EEF5-5A77-4FC6-AB18-1B1F53B3718A}" sibTransId="{E12DB9B2-0768-4444-B060-469A2B999E98}"/>
    <dgm:cxn modelId="{EC275207-A1F9-4A3F-BBFB-53AE246D4248}" srcId="{A52D531A-3560-426A-91E5-FA6EBCA58F30}" destId="{7150BE80-1D26-4DD3-954A-7209618F2933}" srcOrd="0" destOrd="0" parTransId="{70A95675-F5CA-436B-9619-5ED458F7B9FD}" sibTransId="{21DE7A85-F18E-42CF-B5A8-D742C1B64C0A}"/>
    <dgm:cxn modelId="{A09C560D-4435-4869-8E4F-A17E33603DB1}" type="presOf" srcId="{A52D531A-3560-426A-91E5-FA6EBCA58F30}" destId="{6C0FC74F-80C4-4EC9-AB70-E0B486C71A8C}" srcOrd="0" destOrd="0" presId="urn:microsoft.com/office/officeart/2009/3/layout/SnapshotPictureList"/>
    <dgm:cxn modelId="{1551F1B5-4B2B-4340-B3E8-0D749FF4067E}" type="presParOf" srcId="{58842095-A6D1-4B07-822D-6B98A1B1DBE3}" destId="{7FBB0522-5754-4B7E-A88C-717244B0964A}" srcOrd="0" destOrd="0" presId="urn:microsoft.com/office/officeart/2009/3/layout/SnapshotPictureList"/>
    <dgm:cxn modelId="{4A57DCE2-6A43-43B7-9167-88920B309ADE}" type="presParOf" srcId="{7FBB0522-5754-4B7E-A88C-717244B0964A}" destId="{9BDF5C4A-C941-4709-B005-7860FC9DD813}" srcOrd="0" destOrd="0" presId="urn:microsoft.com/office/officeart/2009/3/layout/SnapshotPictureList"/>
    <dgm:cxn modelId="{78F13840-EE6A-4D16-B7B5-346EFC74C97B}" type="presParOf" srcId="{7FBB0522-5754-4B7E-A88C-717244B0964A}" destId="{6C0FC74F-80C4-4EC9-AB70-E0B486C71A8C}" srcOrd="1" destOrd="0" presId="urn:microsoft.com/office/officeart/2009/3/layout/SnapshotPictureList"/>
    <dgm:cxn modelId="{6D9073C9-C2A3-4B48-8FC9-5DA1E86DA336}" type="presParOf" srcId="{7FBB0522-5754-4B7E-A88C-717244B0964A}" destId="{7D29D223-E2A4-4EA0-B09F-BEEB72538DC6}" srcOrd="2" destOrd="0" presId="urn:microsoft.com/office/officeart/2009/3/layout/SnapshotPictureList"/>
    <dgm:cxn modelId="{659A7672-B4EC-4430-BE78-B48AD5E1C1F2}" type="presParOf" srcId="{7FBB0522-5754-4B7E-A88C-717244B0964A}" destId="{02A59E35-9295-4825-8BD6-7BF23B7F60D4}" srcOrd="3" destOrd="0" presId="urn:microsoft.com/office/officeart/2009/3/layout/SnapshotPictureList"/>
    <dgm:cxn modelId="{81829FD6-DA67-4582-A772-2AEE70AF8B7B}" type="presParOf" srcId="{7FBB0522-5754-4B7E-A88C-717244B0964A}" destId="{03517FB0-30D5-484C-BFB5-F0893A076D29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92D731-1EF9-4F6D-9B3A-7E94961E0EB2}" type="doc">
      <dgm:prSet loTypeId="urn:microsoft.com/office/officeart/2005/8/layout/vList6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85DFA4AD-B13F-48EE-8B2D-E9FE5FD5024C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Актуальность исследования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3F06C-0101-4FB2-AB4C-7214E4194321}" type="parTrans" cxnId="{9223F533-95D7-4CFD-B699-FAC7C4C7637F}">
      <dgm:prSet/>
      <dgm:spPr/>
      <dgm:t>
        <a:bodyPr/>
        <a:lstStyle/>
        <a:p>
          <a:endParaRPr lang="ru-RU"/>
        </a:p>
      </dgm:t>
    </dgm:pt>
    <dgm:pt modelId="{940EB89A-194B-481D-BAE6-E610FD569190}" type="sibTrans" cxnId="{9223F533-95D7-4CFD-B699-FAC7C4C7637F}">
      <dgm:prSet/>
      <dgm:spPr/>
      <dgm:t>
        <a:bodyPr/>
        <a:lstStyle/>
        <a:p>
          <a:endParaRPr lang="ru-RU"/>
        </a:p>
      </dgm:t>
    </dgm:pt>
    <dgm:pt modelId="{A05CC1F9-5112-405F-80C8-FFAC3BC069ED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сегодняшний день Липецк и Липецкая область входят в особую экономическую зону. Актуально знать историю зарождения предпринимательства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E49835-20F1-4897-8806-83B03AD62DD1}" type="parTrans" cxnId="{C81DA448-8D50-4719-99B4-22D2C6BD4D56}">
      <dgm:prSet/>
      <dgm:spPr/>
      <dgm:t>
        <a:bodyPr/>
        <a:lstStyle/>
        <a:p>
          <a:endParaRPr lang="ru-RU"/>
        </a:p>
      </dgm:t>
    </dgm:pt>
    <dgm:pt modelId="{8E8B3978-D910-4AF6-BC7E-0C2F36A93460}" type="sibTrans" cxnId="{C81DA448-8D50-4719-99B4-22D2C6BD4D56}">
      <dgm:prSet/>
      <dgm:spPr/>
      <dgm:t>
        <a:bodyPr/>
        <a:lstStyle/>
        <a:p>
          <a:endParaRPr lang="ru-RU"/>
        </a:p>
      </dgm:t>
    </dgm:pt>
    <dgm:pt modelId="{75262DDD-DF5F-42EB-907B-9434958CF930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Гипотеза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63A988-B1C4-4CF2-A970-1050D33A2C80}" type="parTrans" cxnId="{3AFC7212-1A3D-4C56-9EB4-A339A7AC69D3}">
      <dgm:prSet/>
      <dgm:spPr/>
      <dgm:t>
        <a:bodyPr/>
        <a:lstStyle/>
        <a:p>
          <a:endParaRPr lang="ru-RU"/>
        </a:p>
      </dgm:t>
    </dgm:pt>
    <dgm:pt modelId="{D072CD0C-92E3-422C-BE70-B6E3A4D8A41B}" type="sibTrans" cxnId="{3AFC7212-1A3D-4C56-9EB4-A339A7AC69D3}">
      <dgm:prSet/>
      <dgm:spPr/>
      <dgm:t>
        <a:bodyPr/>
        <a:lstStyle/>
        <a:p>
          <a:endParaRPr lang="ru-RU"/>
        </a:p>
      </dgm:t>
    </dgm:pt>
    <dgm:pt modelId="{122DCA01-69B1-4BA0-8455-CB868CF9BD90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 исследования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4F8BBD-0313-419A-8DC2-59CF44ADCAEB}" type="parTrans" cxnId="{BB413402-D5A5-4F9A-A595-50327C864CCA}">
      <dgm:prSet/>
      <dgm:spPr/>
      <dgm:t>
        <a:bodyPr/>
        <a:lstStyle/>
        <a:p>
          <a:endParaRPr lang="ru-RU"/>
        </a:p>
      </dgm:t>
    </dgm:pt>
    <dgm:pt modelId="{FA0B613A-29A7-4820-84C9-89FD5E106507}" type="sibTrans" cxnId="{BB413402-D5A5-4F9A-A595-50327C864CCA}">
      <dgm:prSet/>
      <dgm:spPr/>
      <dgm:t>
        <a:bodyPr/>
        <a:lstStyle/>
        <a:p>
          <a:endParaRPr lang="ru-RU"/>
        </a:p>
      </dgm:t>
    </dgm:pt>
    <dgm:pt modelId="{9DB1C080-C3B3-43E0-9BEC-F9FB2BA09D3B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деятельность липецкого купца и мецената середины Х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века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А.П.Хренникова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2D1327-97B5-4240-8697-BBEB5EB71BC5}" type="parTrans" cxnId="{D3D47BB9-918C-4B54-BC21-2167EB039F96}">
      <dgm:prSet/>
      <dgm:spPr/>
      <dgm:t>
        <a:bodyPr/>
        <a:lstStyle/>
        <a:p>
          <a:endParaRPr lang="ru-RU"/>
        </a:p>
      </dgm:t>
    </dgm:pt>
    <dgm:pt modelId="{53F5C39A-1248-4A00-99FE-3BA7881EF8E2}" type="sibTrans" cxnId="{D3D47BB9-918C-4B54-BC21-2167EB039F96}">
      <dgm:prSet/>
      <dgm:spPr/>
      <dgm:t>
        <a:bodyPr/>
        <a:lstStyle/>
        <a:p>
          <a:endParaRPr lang="ru-RU"/>
        </a:p>
      </dgm:t>
    </dgm:pt>
    <dgm:pt modelId="{DCF0DFB8-92FF-4001-99B8-03FB8D6C51D0}">
      <dgm:prSet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Предмет исследования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D5F72B-21CF-4063-9267-AE77C063FF09}" type="parTrans" cxnId="{B942F01A-4E89-4C91-98A6-B1244D8E3CB6}">
      <dgm:prSet/>
      <dgm:spPr/>
      <dgm:t>
        <a:bodyPr/>
        <a:lstStyle/>
        <a:p>
          <a:endParaRPr lang="ru-RU"/>
        </a:p>
      </dgm:t>
    </dgm:pt>
    <dgm:pt modelId="{9D908181-EA9C-4259-BBDE-10E453024525}" type="sibTrans" cxnId="{B942F01A-4E89-4C91-98A6-B1244D8E3CB6}">
      <dgm:prSet/>
      <dgm:spPr/>
      <dgm:t>
        <a:bodyPr/>
        <a:lstStyle/>
        <a:p>
          <a:endParaRPr lang="ru-RU"/>
        </a:p>
      </dgm:t>
    </dgm:pt>
    <dgm:pt modelId="{20484D41-6166-41CA-B9CF-8FED18B9BFB0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А.П. Хренников внес значительный вклад в социально-экономическую и духовную жизнь </a:t>
          </a:r>
          <a:endParaRPr lang="ru-RU" dirty="0"/>
        </a:p>
      </dgm:t>
    </dgm:pt>
    <dgm:pt modelId="{420AA4B1-F948-4694-AE77-EA648025213F}" type="parTrans" cxnId="{8CD64B73-9A52-43E7-A435-9890BA244412}">
      <dgm:prSet/>
      <dgm:spPr/>
      <dgm:t>
        <a:bodyPr/>
        <a:lstStyle/>
        <a:p>
          <a:endParaRPr lang="ru-RU"/>
        </a:p>
      </dgm:t>
    </dgm:pt>
    <dgm:pt modelId="{B397C6B9-DF0E-4CB0-B0AC-009E54B68A9C}" type="sibTrans" cxnId="{8CD64B73-9A52-43E7-A435-9890BA244412}">
      <dgm:prSet/>
      <dgm:spPr/>
      <dgm:t>
        <a:bodyPr/>
        <a:lstStyle/>
        <a:p>
          <a:endParaRPr lang="ru-RU"/>
        </a:p>
      </dgm:t>
    </dgm:pt>
    <dgm:pt modelId="{AA216661-853C-41D2-95E2-DCEF2483705F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роль липецкого купца середины Х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века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А.П.Хренникова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 социальном, экономическом, культурном развитии города Липецка</a:t>
          </a:r>
          <a:endParaRPr lang="ru-RU" dirty="0"/>
        </a:p>
      </dgm:t>
    </dgm:pt>
    <dgm:pt modelId="{632C71A7-284C-4029-B0B0-CE84C31B4E25}" type="parTrans" cxnId="{9AEE5858-8F3F-4A86-BED1-8DA0EAC420BB}">
      <dgm:prSet/>
      <dgm:spPr/>
      <dgm:t>
        <a:bodyPr/>
        <a:lstStyle/>
        <a:p>
          <a:endParaRPr lang="ru-RU"/>
        </a:p>
      </dgm:t>
    </dgm:pt>
    <dgm:pt modelId="{5C67DC6C-54C1-4196-9283-3C27673E0CD7}" type="sibTrans" cxnId="{9AEE5858-8F3F-4A86-BED1-8DA0EAC420BB}">
      <dgm:prSet/>
      <dgm:spPr/>
      <dgm:t>
        <a:bodyPr/>
        <a:lstStyle/>
        <a:p>
          <a:endParaRPr lang="ru-RU"/>
        </a:p>
      </dgm:t>
    </dgm:pt>
    <dgm:pt modelId="{45C63FFF-3887-42D6-A660-7773FBF51DAF}" type="pres">
      <dgm:prSet presAssocID="{ED92D731-1EF9-4F6D-9B3A-7E94961E0EB2}" presName="Name0" presStyleCnt="0">
        <dgm:presLayoutVars>
          <dgm:dir/>
          <dgm:animLvl val="lvl"/>
          <dgm:resizeHandles/>
        </dgm:presLayoutVars>
      </dgm:prSet>
      <dgm:spPr/>
    </dgm:pt>
    <dgm:pt modelId="{5675112B-4124-4700-991D-6E9C82430A6E}" type="pres">
      <dgm:prSet presAssocID="{85DFA4AD-B13F-48EE-8B2D-E9FE5FD5024C}" presName="linNode" presStyleCnt="0"/>
      <dgm:spPr/>
    </dgm:pt>
    <dgm:pt modelId="{C5C470FB-6A37-4C22-8666-6325B3174CAB}" type="pres">
      <dgm:prSet presAssocID="{85DFA4AD-B13F-48EE-8B2D-E9FE5FD5024C}" presName="parent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EB3719-3BA6-4D8D-AC15-552AB14EDC75}" type="pres">
      <dgm:prSet presAssocID="{85DFA4AD-B13F-48EE-8B2D-E9FE5FD5024C}" presName="childShp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D087C-B75A-40A1-B072-AE393CA4DD33}" type="pres">
      <dgm:prSet presAssocID="{940EB89A-194B-481D-BAE6-E610FD569190}" presName="spacing" presStyleCnt="0"/>
      <dgm:spPr/>
    </dgm:pt>
    <dgm:pt modelId="{8C8DB094-4575-4ABE-AB32-DE5749AA985E}" type="pres">
      <dgm:prSet presAssocID="{75262DDD-DF5F-42EB-907B-9434958CF930}" presName="linNode" presStyleCnt="0"/>
      <dgm:spPr/>
    </dgm:pt>
    <dgm:pt modelId="{E95CDF55-EDFD-461A-9061-0AD6334EFB3F}" type="pres">
      <dgm:prSet presAssocID="{75262DDD-DF5F-42EB-907B-9434958CF930}" presName="parentShp" presStyleLbl="node1" presStyleIdx="1" presStyleCnt="4" custLinFactNeighborX="0" custLinFactNeighborY="-2192">
        <dgm:presLayoutVars>
          <dgm:bulletEnabled val="1"/>
        </dgm:presLayoutVars>
      </dgm:prSet>
      <dgm:spPr/>
    </dgm:pt>
    <dgm:pt modelId="{7092F43D-2AD0-4CB7-A6C6-FB299F97D8CF}" type="pres">
      <dgm:prSet presAssocID="{75262DDD-DF5F-42EB-907B-9434958CF930}" presName="childShp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C48682-D7D1-4805-BB2D-5A21AA125832}" type="pres">
      <dgm:prSet presAssocID="{D072CD0C-92E3-422C-BE70-B6E3A4D8A41B}" presName="spacing" presStyleCnt="0"/>
      <dgm:spPr/>
    </dgm:pt>
    <dgm:pt modelId="{CB20E711-F962-4D82-B2BB-B183BD995A95}" type="pres">
      <dgm:prSet presAssocID="{DCF0DFB8-92FF-4001-99B8-03FB8D6C51D0}" presName="linNode" presStyleCnt="0"/>
      <dgm:spPr/>
    </dgm:pt>
    <dgm:pt modelId="{BBB3CD75-949C-46AE-B806-BE516ED1B36D}" type="pres">
      <dgm:prSet presAssocID="{DCF0DFB8-92FF-4001-99B8-03FB8D6C51D0}" presName="parent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FFFECC-ED10-480B-BDCE-20F28DC38842}" type="pres">
      <dgm:prSet presAssocID="{DCF0DFB8-92FF-4001-99B8-03FB8D6C51D0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AC38A5-3B88-4FA8-823A-7D6A516ADF3C}" type="pres">
      <dgm:prSet presAssocID="{9D908181-EA9C-4259-BBDE-10E453024525}" presName="spacing" presStyleCnt="0"/>
      <dgm:spPr/>
    </dgm:pt>
    <dgm:pt modelId="{C5552E30-62A0-4818-A5A2-E4087C89CF6C}" type="pres">
      <dgm:prSet presAssocID="{122DCA01-69B1-4BA0-8455-CB868CF9BD90}" presName="linNode" presStyleCnt="0"/>
      <dgm:spPr/>
    </dgm:pt>
    <dgm:pt modelId="{921EB623-A74E-4441-BBC9-7108D86DD78F}" type="pres">
      <dgm:prSet presAssocID="{122DCA01-69B1-4BA0-8455-CB868CF9BD90}" presName="parent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D2D166-B13E-4B69-BD9B-B070ACD529AB}" type="pres">
      <dgm:prSet presAssocID="{122DCA01-69B1-4BA0-8455-CB868CF9BD90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96A7B7-F771-4076-B804-4DEF9B6098F7}" type="presOf" srcId="{75262DDD-DF5F-42EB-907B-9434958CF930}" destId="{E95CDF55-EDFD-461A-9061-0AD6334EFB3F}" srcOrd="0" destOrd="0" presId="urn:microsoft.com/office/officeart/2005/8/layout/vList6"/>
    <dgm:cxn modelId="{D3D47BB9-918C-4B54-BC21-2167EB039F96}" srcId="{122DCA01-69B1-4BA0-8455-CB868CF9BD90}" destId="{9DB1C080-C3B3-43E0-9BEC-F9FB2BA09D3B}" srcOrd="0" destOrd="0" parTransId="{FD2D1327-97B5-4240-8697-BBEB5EB71BC5}" sibTransId="{53F5C39A-1248-4A00-99FE-3BA7881EF8E2}"/>
    <dgm:cxn modelId="{8CD64B73-9A52-43E7-A435-9890BA244412}" srcId="{75262DDD-DF5F-42EB-907B-9434958CF930}" destId="{20484D41-6166-41CA-B9CF-8FED18B9BFB0}" srcOrd="0" destOrd="0" parTransId="{420AA4B1-F948-4694-AE77-EA648025213F}" sibTransId="{B397C6B9-DF0E-4CB0-B0AC-009E54B68A9C}"/>
    <dgm:cxn modelId="{C5BE8389-EB7E-4E83-A0C8-535BC74FFE6D}" type="presOf" srcId="{20484D41-6166-41CA-B9CF-8FED18B9BFB0}" destId="{7092F43D-2AD0-4CB7-A6C6-FB299F97D8CF}" srcOrd="0" destOrd="0" presId="urn:microsoft.com/office/officeart/2005/8/layout/vList6"/>
    <dgm:cxn modelId="{B942F01A-4E89-4C91-98A6-B1244D8E3CB6}" srcId="{ED92D731-1EF9-4F6D-9B3A-7E94961E0EB2}" destId="{DCF0DFB8-92FF-4001-99B8-03FB8D6C51D0}" srcOrd="2" destOrd="0" parTransId="{29D5F72B-21CF-4063-9267-AE77C063FF09}" sibTransId="{9D908181-EA9C-4259-BBDE-10E453024525}"/>
    <dgm:cxn modelId="{FB452866-F835-4339-BA94-8D3C3FE76858}" type="presOf" srcId="{122DCA01-69B1-4BA0-8455-CB868CF9BD90}" destId="{921EB623-A74E-4441-BBC9-7108D86DD78F}" srcOrd="0" destOrd="0" presId="urn:microsoft.com/office/officeart/2005/8/layout/vList6"/>
    <dgm:cxn modelId="{BAF70C9A-33B4-468F-BE16-41FC6561EFBC}" type="presOf" srcId="{ED92D731-1EF9-4F6D-9B3A-7E94961E0EB2}" destId="{45C63FFF-3887-42D6-A660-7773FBF51DAF}" srcOrd="0" destOrd="0" presId="urn:microsoft.com/office/officeart/2005/8/layout/vList6"/>
    <dgm:cxn modelId="{9AEE5858-8F3F-4A86-BED1-8DA0EAC420BB}" srcId="{DCF0DFB8-92FF-4001-99B8-03FB8D6C51D0}" destId="{AA216661-853C-41D2-95E2-DCEF2483705F}" srcOrd="0" destOrd="0" parTransId="{632C71A7-284C-4029-B0B0-CE84C31B4E25}" sibTransId="{5C67DC6C-54C1-4196-9283-3C27673E0CD7}"/>
    <dgm:cxn modelId="{6E79CE0C-5F2D-4D72-8D73-B28C4F554B6B}" type="presOf" srcId="{A05CC1F9-5112-405F-80C8-FFAC3BC069ED}" destId="{D5EB3719-3BA6-4D8D-AC15-552AB14EDC75}" srcOrd="0" destOrd="0" presId="urn:microsoft.com/office/officeart/2005/8/layout/vList6"/>
    <dgm:cxn modelId="{5531D6F6-3FAF-4FDF-A1C0-A0E1BE691134}" type="presOf" srcId="{85DFA4AD-B13F-48EE-8B2D-E9FE5FD5024C}" destId="{C5C470FB-6A37-4C22-8666-6325B3174CAB}" srcOrd="0" destOrd="0" presId="urn:microsoft.com/office/officeart/2005/8/layout/vList6"/>
    <dgm:cxn modelId="{5DB16960-D65E-4862-BC27-3D1FDEF812BA}" type="presOf" srcId="{9DB1C080-C3B3-43E0-9BEC-F9FB2BA09D3B}" destId="{B8D2D166-B13E-4B69-BD9B-B070ACD529AB}" srcOrd="0" destOrd="0" presId="urn:microsoft.com/office/officeart/2005/8/layout/vList6"/>
    <dgm:cxn modelId="{C81DA448-8D50-4719-99B4-22D2C6BD4D56}" srcId="{85DFA4AD-B13F-48EE-8B2D-E9FE5FD5024C}" destId="{A05CC1F9-5112-405F-80C8-FFAC3BC069ED}" srcOrd="0" destOrd="0" parTransId="{7BE49835-20F1-4897-8806-83B03AD62DD1}" sibTransId="{8E8B3978-D910-4AF6-BC7E-0C2F36A93460}"/>
    <dgm:cxn modelId="{3AFC7212-1A3D-4C56-9EB4-A339A7AC69D3}" srcId="{ED92D731-1EF9-4F6D-9B3A-7E94961E0EB2}" destId="{75262DDD-DF5F-42EB-907B-9434958CF930}" srcOrd="1" destOrd="0" parTransId="{0663A988-B1C4-4CF2-A970-1050D33A2C80}" sibTransId="{D072CD0C-92E3-422C-BE70-B6E3A4D8A41B}"/>
    <dgm:cxn modelId="{BB413402-D5A5-4F9A-A595-50327C864CCA}" srcId="{ED92D731-1EF9-4F6D-9B3A-7E94961E0EB2}" destId="{122DCA01-69B1-4BA0-8455-CB868CF9BD90}" srcOrd="3" destOrd="0" parTransId="{974F8BBD-0313-419A-8DC2-59CF44ADCAEB}" sibTransId="{FA0B613A-29A7-4820-84C9-89FD5E106507}"/>
    <dgm:cxn modelId="{9223F533-95D7-4CFD-B699-FAC7C4C7637F}" srcId="{ED92D731-1EF9-4F6D-9B3A-7E94961E0EB2}" destId="{85DFA4AD-B13F-48EE-8B2D-E9FE5FD5024C}" srcOrd="0" destOrd="0" parTransId="{2BE3F06C-0101-4FB2-AB4C-7214E4194321}" sibTransId="{940EB89A-194B-481D-BAE6-E610FD569190}"/>
    <dgm:cxn modelId="{9A0E866D-6DE3-4CDF-803D-AB5A238BBB56}" type="presOf" srcId="{DCF0DFB8-92FF-4001-99B8-03FB8D6C51D0}" destId="{BBB3CD75-949C-46AE-B806-BE516ED1B36D}" srcOrd="0" destOrd="0" presId="urn:microsoft.com/office/officeart/2005/8/layout/vList6"/>
    <dgm:cxn modelId="{85084634-E05A-4E9B-866E-23CA382E14A2}" type="presOf" srcId="{AA216661-853C-41D2-95E2-DCEF2483705F}" destId="{49FFFECC-ED10-480B-BDCE-20F28DC38842}" srcOrd="0" destOrd="0" presId="urn:microsoft.com/office/officeart/2005/8/layout/vList6"/>
    <dgm:cxn modelId="{50554998-058E-4F3E-B621-257A1361EB47}" type="presParOf" srcId="{45C63FFF-3887-42D6-A660-7773FBF51DAF}" destId="{5675112B-4124-4700-991D-6E9C82430A6E}" srcOrd="0" destOrd="0" presId="urn:microsoft.com/office/officeart/2005/8/layout/vList6"/>
    <dgm:cxn modelId="{0B0F4CCF-19D1-4527-9075-165B457C0D61}" type="presParOf" srcId="{5675112B-4124-4700-991D-6E9C82430A6E}" destId="{C5C470FB-6A37-4C22-8666-6325B3174CAB}" srcOrd="0" destOrd="0" presId="urn:microsoft.com/office/officeart/2005/8/layout/vList6"/>
    <dgm:cxn modelId="{3459FD8E-861D-4A1C-BEB6-D10DEE18C125}" type="presParOf" srcId="{5675112B-4124-4700-991D-6E9C82430A6E}" destId="{D5EB3719-3BA6-4D8D-AC15-552AB14EDC75}" srcOrd="1" destOrd="0" presId="urn:microsoft.com/office/officeart/2005/8/layout/vList6"/>
    <dgm:cxn modelId="{CF790DC8-18F2-4F60-94FA-9117669B0870}" type="presParOf" srcId="{45C63FFF-3887-42D6-A660-7773FBF51DAF}" destId="{0C9D087C-B75A-40A1-B072-AE393CA4DD33}" srcOrd="1" destOrd="0" presId="urn:microsoft.com/office/officeart/2005/8/layout/vList6"/>
    <dgm:cxn modelId="{2E98185B-11E3-4E5B-AEDD-88E6495B6F13}" type="presParOf" srcId="{45C63FFF-3887-42D6-A660-7773FBF51DAF}" destId="{8C8DB094-4575-4ABE-AB32-DE5749AA985E}" srcOrd="2" destOrd="0" presId="urn:microsoft.com/office/officeart/2005/8/layout/vList6"/>
    <dgm:cxn modelId="{D1EA7097-464D-4CFC-A501-E555AA9FD4D5}" type="presParOf" srcId="{8C8DB094-4575-4ABE-AB32-DE5749AA985E}" destId="{E95CDF55-EDFD-461A-9061-0AD6334EFB3F}" srcOrd="0" destOrd="0" presId="urn:microsoft.com/office/officeart/2005/8/layout/vList6"/>
    <dgm:cxn modelId="{A38DF96E-85F0-4930-88CC-8905C833D4C3}" type="presParOf" srcId="{8C8DB094-4575-4ABE-AB32-DE5749AA985E}" destId="{7092F43D-2AD0-4CB7-A6C6-FB299F97D8CF}" srcOrd="1" destOrd="0" presId="urn:microsoft.com/office/officeart/2005/8/layout/vList6"/>
    <dgm:cxn modelId="{C44790CA-D5B1-4798-9D8F-C367F58D7E6A}" type="presParOf" srcId="{45C63FFF-3887-42D6-A660-7773FBF51DAF}" destId="{38C48682-D7D1-4805-BB2D-5A21AA125832}" srcOrd="3" destOrd="0" presId="urn:microsoft.com/office/officeart/2005/8/layout/vList6"/>
    <dgm:cxn modelId="{2FFBD660-07CE-4870-8F2D-C1C6C32FABFF}" type="presParOf" srcId="{45C63FFF-3887-42D6-A660-7773FBF51DAF}" destId="{CB20E711-F962-4D82-B2BB-B183BD995A95}" srcOrd="4" destOrd="0" presId="urn:microsoft.com/office/officeart/2005/8/layout/vList6"/>
    <dgm:cxn modelId="{5255D8F7-B09B-40A3-822E-B21DC03B8B7F}" type="presParOf" srcId="{CB20E711-F962-4D82-B2BB-B183BD995A95}" destId="{BBB3CD75-949C-46AE-B806-BE516ED1B36D}" srcOrd="0" destOrd="0" presId="urn:microsoft.com/office/officeart/2005/8/layout/vList6"/>
    <dgm:cxn modelId="{7F3C9B27-17AB-4925-8092-5FD801FDAA3E}" type="presParOf" srcId="{CB20E711-F962-4D82-B2BB-B183BD995A95}" destId="{49FFFECC-ED10-480B-BDCE-20F28DC38842}" srcOrd="1" destOrd="0" presId="urn:microsoft.com/office/officeart/2005/8/layout/vList6"/>
    <dgm:cxn modelId="{BF594632-D0F2-46E6-917A-690B70DD0F45}" type="presParOf" srcId="{45C63FFF-3887-42D6-A660-7773FBF51DAF}" destId="{C8AC38A5-3B88-4FA8-823A-7D6A516ADF3C}" srcOrd="5" destOrd="0" presId="urn:microsoft.com/office/officeart/2005/8/layout/vList6"/>
    <dgm:cxn modelId="{EB8AC18A-EF9A-404B-8C4F-F979E6576969}" type="presParOf" srcId="{45C63FFF-3887-42D6-A660-7773FBF51DAF}" destId="{C5552E30-62A0-4818-A5A2-E4087C89CF6C}" srcOrd="6" destOrd="0" presId="urn:microsoft.com/office/officeart/2005/8/layout/vList6"/>
    <dgm:cxn modelId="{910CC16C-EEF8-4170-A2C1-38ADC40B362F}" type="presParOf" srcId="{C5552E30-62A0-4818-A5A2-E4087C89CF6C}" destId="{921EB623-A74E-4441-BBC9-7108D86DD78F}" srcOrd="0" destOrd="0" presId="urn:microsoft.com/office/officeart/2005/8/layout/vList6"/>
    <dgm:cxn modelId="{9B828EDE-25DF-4F80-85FB-803DA713A869}" type="presParOf" srcId="{C5552E30-62A0-4818-A5A2-E4087C89CF6C}" destId="{B8D2D166-B13E-4B69-BD9B-B070ACD529A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A59E35-9295-4825-8BD6-7BF23B7F60D4}">
      <dsp:nvSpPr>
        <dsp:cNvPr id="0" name=""/>
        <dsp:cNvSpPr/>
      </dsp:nvSpPr>
      <dsp:spPr>
        <a:xfrm>
          <a:off x="11306889" y="517547"/>
          <a:ext cx="282467" cy="5227879"/>
        </a:xfrm>
        <a:prstGeom prst="rect">
          <a:avLst/>
        </a:prstGeom>
        <a:solidFill>
          <a:schemeClr val="accent4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DF5C4A-C941-4709-B005-7860FC9DD813}">
      <dsp:nvSpPr>
        <dsp:cNvPr id="0" name=""/>
        <dsp:cNvSpPr/>
      </dsp:nvSpPr>
      <dsp:spPr>
        <a:xfrm>
          <a:off x="810003" y="1020756"/>
          <a:ext cx="5769383" cy="4354980"/>
        </a:xfrm>
        <a:prstGeom prst="frame">
          <a:avLst>
            <a:gd name="adj1" fmla="val 545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517FB0-30D5-484C-BFB5-F0893A076D29}">
      <dsp:nvSpPr>
        <dsp:cNvPr id="0" name=""/>
        <dsp:cNvSpPr/>
      </dsp:nvSpPr>
      <dsp:spPr>
        <a:xfrm>
          <a:off x="1484998" y="1223995"/>
          <a:ext cx="3856276" cy="3888246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0FC74F-80C4-4EC9-AB70-E0B486C71A8C}">
      <dsp:nvSpPr>
        <dsp:cNvPr id="0" name=""/>
        <dsp:cNvSpPr/>
      </dsp:nvSpPr>
      <dsp:spPr>
        <a:xfrm>
          <a:off x="5103144" y="70390"/>
          <a:ext cx="6776855" cy="620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4640" tIns="110490" rIns="29464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3144" y="70390"/>
        <a:ext cx="6776855" cy="620554"/>
      </dsp:txXfrm>
    </dsp:sp>
    <dsp:sp modelId="{7D29D223-E2A4-4EA0-B09F-BEEB72538DC6}">
      <dsp:nvSpPr>
        <dsp:cNvPr id="0" name=""/>
        <dsp:cNvSpPr/>
      </dsp:nvSpPr>
      <dsp:spPr>
        <a:xfrm>
          <a:off x="6748549" y="1178978"/>
          <a:ext cx="4213862" cy="2780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роль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липецкого купца и благотворителя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А.П.Хренникова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 развитии </a:t>
          </a: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социально-экономической и духовной жизни  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г. Липецка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48549" y="1178978"/>
        <a:ext cx="4213862" cy="27803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EB3719-3BA6-4D8D-AC15-552AB14EDC75}">
      <dsp:nvSpPr>
        <dsp:cNvPr id="0" name=""/>
        <dsp:cNvSpPr/>
      </dsp:nvSpPr>
      <dsp:spPr>
        <a:xfrm>
          <a:off x="4464000" y="1587"/>
          <a:ext cx="6696000" cy="12594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сегодняшний день Липецк и Липецкая область входят в особую экономическую зону. Актуально знать историю зарождения предпринимательства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64000" y="159014"/>
        <a:ext cx="6223719" cy="944562"/>
      </dsp:txXfrm>
    </dsp:sp>
    <dsp:sp modelId="{C5C470FB-6A37-4C22-8666-6325B3174CAB}">
      <dsp:nvSpPr>
        <dsp:cNvPr id="0" name=""/>
        <dsp:cNvSpPr/>
      </dsp:nvSpPr>
      <dsp:spPr>
        <a:xfrm>
          <a:off x="0" y="1587"/>
          <a:ext cx="4464000" cy="1259416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Актуальность исследования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480" y="63067"/>
        <a:ext cx="4341040" cy="1136456"/>
      </dsp:txXfrm>
    </dsp:sp>
    <dsp:sp modelId="{7092F43D-2AD0-4CB7-A6C6-FB299F97D8CF}">
      <dsp:nvSpPr>
        <dsp:cNvPr id="0" name=""/>
        <dsp:cNvSpPr/>
      </dsp:nvSpPr>
      <dsp:spPr>
        <a:xfrm>
          <a:off x="4464000" y="1386945"/>
          <a:ext cx="6696000" cy="12594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А.П. Хренников внес значительный вклад в социально-экономическую и духовную жизнь </a:t>
          </a:r>
          <a:endParaRPr lang="ru-RU" sz="2100" kern="1200" dirty="0"/>
        </a:p>
      </dsp:txBody>
      <dsp:txXfrm>
        <a:off x="4464000" y="1544372"/>
        <a:ext cx="6223719" cy="944562"/>
      </dsp:txXfrm>
    </dsp:sp>
    <dsp:sp modelId="{E95CDF55-EDFD-461A-9061-0AD6334EFB3F}">
      <dsp:nvSpPr>
        <dsp:cNvPr id="0" name=""/>
        <dsp:cNvSpPr/>
      </dsp:nvSpPr>
      <dsp:spPr>
        <a:xfrm>
          <a:off x="0" y="1359339"/>
          <a:ext cx="4464000" cy="1259416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1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Гипотеза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480" y="1420819"/>
        <a:ext cx="4341040" cy="1136456"/>
      </dsp:txXfrm>
    </dsp:sp>
    <dsp:sp modelId="{49FFFECC-ED10-480B-BDCE-20F28DC38842}">
      <dsp:nvSpPr>
        <dsp:cNvPr id="0" name=""/>
        <dsp:cNvSpPr/>
      </dsp:nvSpPr>
      <dsp:spPr>
        <a:xfrm>
          <a:off x="4464000" y="2772304"/>
          <a:ext cx="6696000" cy="12594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роль липецкого купца середины Х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века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А.П.Хренникова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 социальном, экономическом, культурном развитии города Липецка</a:t>
          </a:r>
          <a:endParaRPr lang="ru-RU" sz="2100" kern="1200" dirty="0"/>
        </a:p>
      </dsp:txBody>
      <dsp:txXfrm>
        <a:off x="4464000" y="2929731"/>
        <a:ext cx="6223719" cy="944562"/>
      </dsp:txXfrm>
    </dsp:sp>
    <dsp:sp modelId="{BBB3CD75-949C-46AE-B806-BE516ED1B36D}">
      <dsp:nvSpPr>
        <dsp:cNvPr id="0" name=""/>
        <dsp:cNvSpPr/>
      </dsp:nvSpPr>
      <dsp:spPr>
        <a:xfrm>
          <a:off x="0" y="2772304"/>
          <a:ext cx="4464000" cy="1259416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2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Предмет исследования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480" y="2833784"/>
        <a:ext cx="4341040" cy="1136456"/>
      </dsp:txXfrm>
    </dsp:sp>
    <dsp:sp modelId="{B8D2D166-B13E-4B69-BD9B-B070ACD529AB}">
      <dsp:nvSpPr>
        <dsp:cNvPr id="0" name=""/>
        <dsp:cNvSpPr/>
      </dsp:nvSpPr>
      <dsp:spPr>
        <a:xfrm>
          <a:off x="4464000" y="4157662"/>
          <a:ext cx="6696000" cy="12594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деятельность липецкого купца и мецената середины Х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1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века </a:t>
          </a:r>
          <a:r>
            <a:rPr lang="ru-RU" sz="21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А.П.Хренникова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64000" y="4315089"/>
        <a:ext cx="6223719" cy="944562"/>
      </dsp:txXfrm>
    </dsp:sp>
    <dsp:sp modelId="{921EB623-A74E-4441-BBC9-7108D86DD78F}">
      <dsp:nvSpPr>
        <dsp:cNvPr id="0" name=""/>
        <dsp:cNvSpPr/>
      </dsp:nvSpPr>
      <dsp:spPr>
        <a:xfrm>
          <a:off x="0" y="4157662"/>
          <a:ext cx="4464000" cy="1259416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Объект исследования</a:t>
          </a:r>
          <a:endParaRPr lang="ru-RU" sz="3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480" y="4219142"/>
        <a:ext cx="4341040" cy="11364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3" name="Заполнитель даты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*</a:t>
            </a:r>
            <a:endParaRPr lang="en-US"/>
          </a:p>
        </p:txBody>
      </p:sp>
      <p:sp>
        <p:nvSpPr>
          <p:cNvPr id="4" name="Заполнитель изображения слайда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  <a:p>
            <a:endParaRPr lang="en-US"/>
          </a:p>
        </p:txBody>
      </p:sp>
      <p:sp>
        <p:nvSpPr>
          <p:cNvPr id="5" name="Заполнитель заметок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  <a:endParaRPr lang="en-US"/>
          </a:p>
          <a:p>
            <a:pPr lvl="1"/>
            <a:r>
              <a:rPr lang="ru-RU" altLang="en-US"/>
              <a:t>Второй уровень</a:t>
            </a:r>
            <a:endParaRPr lang="en-US"/>
          </a:p>
          <a:p>
            <a:pPr lvl="2"/>
            <a:r>
              <a:rPr lang="ru-RU" altLang="en-US"/>
              <a:t>Третий уровень</a:t>
            </a:r>
            <a:endParaRPr lang="en-US"/>
          </a:p>
          <a:p>
            <a:pPr lvl="3"/>
            <a:r>
              <a:rPr lang="ru-RU" altLang="en-US"/>
              <a:t>Четвертый уровень</a:t>
            </a:r>
            <a:endParaRPr lang="en-US"/>
          </a:p>
          <a:p>
            <a:pPr lvl="4"/>
            <a:r>
              <a:rPr lang="ru-RU" altLang="en-US"/>
              <a:t>Пятый уровень</a:t>
            </a:r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#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77143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CED454EA-9221-4DE3-8B85-112A6054E1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49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66A5F612-8190-423D-8648-07A23F01575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75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 noEditPoint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 noEditPoints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 noEditPoints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Полилиния: фигура 5"/>
          <p:cNvSpPr/>
          <p:nvPr userDrawn="1"/>
        </p:nvSpPr>
        <p:spPr>
          <a:xfrm>
            <a:off x="0" y="6534000"/>
            <a:ext cx="3396000" cy="324000"/>
          </a:xfrm>
          <a:custGeom>
            <a:avLst/>
            <a:gdLst/>
            <a:ahLst/>
            <a:cxnLst/>
            <a:rect l="l" t="t" r="r" b="b"/>
            <a:pathLst>
              <a:path w="3396000" h="324000">
                <a:moveTo>
                  <a:pt x="0" y="0"/>
                </a:moveTo>
                <a:lnTo>
                  <a:pt x="3216000" y="0"/>
                </a:lnTo>
                <a:lnTo>
                  <a:pt x="3396000" y="324000"/>
                </a:lnTo>
                <a:lnTo>
                  <a:pt x="3216000" y="324000"/>
                </a:lnTo>
                <a:lnTo>
                  <a:pt x="3036000" y="324000"/>
                </a:lnTo>
                <a:lnTo>
                  <a:pt x="0" y="324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8" name="Текст 7"/>
          <p:cNvSpPr>
            <a:spLocks noGrp="1" noEditPoints="1"/>
          </p:cNvSpPr>
          <p:nvPr>
            <p:ph type="body" sz="quarter" idx="10"/>
          </p:nvPr>
        </p:nvSpPr>
        <p:spPr>
          <a:xfrm>
            <a:off x="838200" y="2168525"/>
            <a:ext cx="10515600" cy="4095750"/>
          </a:xfrm>
        </p:spPr>
        <p:txBody>
          <a:bodyPr/>
          <a:lstStyle>
            <a:lvl1pPr marL="0" indent="0">
              <a:buNone/>
            </a:lvl1pPr>
            <a:lvl2pPr marL="457200" indent="0">
              <a:buNone/>
            </a:lvl2pPr>
            <a:lvl3pPr marL="914400" indent="0">
              <a:buNone/>
            </a:lvl3pPr>
            <a:lvl4pPr marL="1371600" indent="0">
              <a:buNone/>
            </a:lvl4pPr>
            <a:lvl5pPr marL="1828800" indent="0">
              <a:buNone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 noEditPoints="1"/>
          </p:cNvSpPr>
          <p:nvPr>
            <p:ph type="title"/>
          </p:nvPr>
        </p:nvSpPr>
        <p:spPr>
          <a:xfrm>
            <a:off x="5331000" y="279000"/>
            <a:ext cx="6570000" cy="9938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7" name="Текст 6"/>
          <p:cNvSpPr>
            <a:spLocks noGrp="1" noEditPoints="1"/>
          </p:cNvSpPr>
          <p:nvPr>
            <p:ph type="body" sz="quarter" idx="10"/>
          </p:nvPr>
        </p:nvSpPr>
        <p:spPr>
          <a:xfrm>
            <a:off x="5330825" y="1538288"/>
            <a:ext cx="6570663" cy="4321175"/>
          </a:xfrm>
        </p:spPr>
        <p:txBody>
          <a:bodyPr/>
          <a:lstStyle>
            <a:lvl1pPr marL="0" indent="0">
              <a:buNone/>
            </a:lvl1pPr>
            <a:lvl2pPr marL="457200" indent="0">
              <a:buNone/>
            </a:lvl2pPr>
            <a:lvl3pPr marL="914400" indent="0">
              <a:buNone/>
            </a:lvl3pPr>
            <a:lvl4pPr marL="1371600" indent="0">
              <a:buNone/>
            </a:lvl4pPr>
            <a:lvl5pPr marL="1828800" indent="0">
              <a:buNone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Рисунок 8"/>
          <p:cNvSpPr>
            <a:spLocks noGrp="1" noEditPoints="1"/>
          </p:cNvSpPr>
          <p:nvPr>
            <p:ph type="pic" sz="quarter" idx="11"/>
          </p:nvPr>
        </p:nvSpPr>
        <p:spPr>
          <a:xfrm>
            <a:off x="246063" y="234000"/>
            <a:ext cx="2249487" cy="2609662"/>
          </a:xfrm>
        </p:spPr>
        <p:txBody>
          <a:bodyPr/>
          <a:lstStyle/>
          <a:p>
            <a:pPr lvl="0"/>
            <a:endParaRPr lang="ru-RU"/>
          </a:p>
        </p:txBody>
      </p:sp>
      <p:sp>
        <p:nvSpPr>
          <p:cNvPr id="11" name="Рисунок 8"/>
          <p:cNvSpPr>
            <a:spLocks noGrp="1" noEditPoints="1"/>
          </p:cNvSpPr>
          <p:nvPr>
            <p:ph type="pic" sz="quarter" idx="13"/>
          </p:nvPr>
        </p:nvSpPr>
        <p:spPr>
          <a:xfrm>
            <a:off x="252780" y="3113662"/>
            <a:ext cx="2249487" cy="3284662"/>
          </a:xfrm>
        </p:spPr>
        <p:txBody>
          <a:bodyPr/>
          <a:lstStyle/>
          <a:p>
            <a:pPr lvl="0"/>
            <a:endParaRPr lang="ru-RU" dirty="0"/>
          </a:p>
        </p:txBody>
      </p:sp>
      <p:sp>
        <p:nvSpPr>
          <p:cNvPr id="12" name="Рисунок 8"/>
          <p:cNvSpPr>
            <a:spLocks noGrp="1" noEditPoints="1"/>
          </p:cNvSpPr>
          <p:nvPr>
            <p:ph type="pic" sz="quarter" idx="14"/>
          </p:nvPr>
        </p:nvSpPr>
        <p:spPr>
          <a:xfrm>
            <a:off x="2791802" y="549000"/>
            <a:ext cx="2249487" cy="3284662"/>
          </a:xfrm>
        </p:spPr>
        <p:txBody>
          <a:bodyPr/>
          <a:lstStyle/>
          <a:p>
            <a:pPr lvl="0"/>
            <a:endParaRPr lang="ru-RU" dirty="0"/>
          </a:p>
        </p:txBody>
      </p:sp>
      <p:sp>
        <p:nvSpPr>
          <p:cNvPr id="13" name="Рисунок 8"/>
          <p:cNvSpPr>
            <a:spLocks noGrp="1" noEditPoints="1"/>
          </p:cNvSpPr>
          <p:nvPr>
            <p:ph type="pic" sz="quarter" idx="15"/>
          </p:nvPr>
        </p:nvSpPr>
        <p:spPr>
          <a:xfrm>
            <a:off x="2791802" y="4095550"/>
            <a:ext cx="2249487" cy="2609662"/>
          </a:xfrm>
        </p:spPr>
        <p:txBody>
          <a:bodyPr/>
          <a:lstStyle/>
          <a:p>
            <a:pPr lvl="0"/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/>
          </a:p>
        </p:txBody>
      </p:sp>
      <p:sp>
        <p:nvSpPr>
          <p:cNvPr id="4" name="Текст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Пользовательский макет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/>
          <p:cNvSpPr>
            <a:spLocks noGrp="1" noEditPoints="1"/>
          </p:cNvSpPr>
          <p:nvPr>
            <p:ph type="title"/>
          </p:nvPr>
        </p:nvSpPr>
        <p:spPr>
          <a:xfrm>
            <a:off x="380999" y="365125"/>
            <a:ext cx="11475001" cy="1325563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2" name="Текст 11"/>
          <p:cNvSpPr>
            <a:spLocks noGrp="1" noEditPoints="1"/>
          </p:cNvSpPr>
          <p:nvPr>
            <p:ph type="body" sz="quarter" idx="10"/>
          </p:nvPr>
        </p:nvSpPr>
        <p:spPr>
          <a:xfrm>
            <a:off x="380999" y="1836737"/>
            <a:ext cx="11530013" cy="102234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3" name="Таблица 2"/>
          <p:cNvSpPr>
            <a:spLocks noGrp="1" noEditPoints="1"/>
          </p:cNvSpPr>
          <p:nvPr>
            <p:ph type="tbl" sz="quarter" idx="11"/>
          </p:nvPr>
        </p:nvSpPr>
        <p:spPr>
          <a:xfrm>
            <a:off x="280988" y="2713037"/>
            <a:ext cx="11630512" cy="3779838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C4ABE-3AB2-4760-AE95-817E917DACAD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 userDrawn="1"/>
        </p:nvPicPr>
        <p:blipFill>
          <a:blip r:embed="rId16"/>
          <a:srcRect/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10690">
              <a:schemeClr val="bg1">
                <a:lumMod val="95000"/>
              </a:schemeClr>
            </a:gs>
            <a:gs pos="34000">
              <a:schemeClr val="accent2">
                <a:lumMod val="60000"/>
                <a:lumOff val="40000"/>
              </a:schemeClr>
            </a:gs>
            <a:gs pos="44321">
              <a:schemeClr val="accent2">
                <a:lumMod val="20000"/>
                <a:lumOff val="80000"/>
              </a:schemeClr>
            </a:gs>
            <a:gs pos="62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ctrTitle"/>
          </p:nvPr>
        </p:nvSpPr>
        <p:spPr>
          <a:xfrm>
            <a:off x="1911000" y="2124000"/>
            <a:ext cx="9270000" cy="1295963"/>
          </a:xfrm>
        </p:spPr>
        <p:txBody>
          <a:bodyPr>
            <a:normAutofit fontScale="90000"/>
          </a:bodyPr>
          <a:lstStyle/>
          <a:p>
            <a:r>
              <a:rPr lang="ru-RU" sz="6600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Исследовательский проект</a:t>
            </a:r>
            <a:endParaRPr sz="6600" dirty="0">
              <a:solidFill>
                <a:schemeClr val="accent2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126000" y="93365"/>
            <a:ext cx="5809181" cy="244949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96000" y="3474000"/>
            <a:ext cx="9405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  <a:cs typeface="Times New Roman"/>
              </a:rPr>
              <a:t>н</a:t>
            </a:r>
            <a:r>
              <a:rPr lang="ru-RU" sz="36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  <a:cs typeface="Times New Roman"/>
              </a:rPr>
              <a:t>а тему: «История жизни и деятельности А.П. Хренникова и его вклад в развитие социально-экономической и культурной жизни г. Липецка»</a:t>
            </a:r>
            <a:endParaRPr lang="ru-RU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586205545"/>
              </p:ext>
            </p:extLst>
          </p:nvPr>
        </p:nvGraphicFramePr>
        <p:xfrm>
          <a:off x="-69000" y="459000"/>
          <a:ext cx="11880000" cy="616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971000" y="234000"/>
            <a:ext cx="6462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 исследования: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3754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084612903"/>
              </p:ext>
            </p:extLst>
          </p:nvPr>
        </p:nvGraphicFramePr>
        <p:xfrm>
          <a:off x="291000" y="719666"/>
          <a:ext cx="1116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8150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61000" y="5565338"/>
            <a:ext cx="4364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Петрович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Хренников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(1788-1865)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86000" y="909000"/>
            <a:ext cx="6525000" cy="3785652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Купец, меценат, потомственный почетный гражданин А. П. Хренников родился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февраля 1788 года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с. Романово Липецкого уезда (ныне с. Ленино Липецкого района).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в семье известной купеческой династии, которая берет свое начало в Москве. Родоначальники липецкой ветви во второй трети XVIII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перешли в купечество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Романов-в-Степи, имеющий сейчас название с. Ленино Липецкого района.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61000" y="234000"/>
            <a:ext cx="4365000" cy="508500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433692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XVIII в. Хренниковы оставались прихожанами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Рождество - Богородицкой церкви, где после рождения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А.П.Хренников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был крещен.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1580" t="44095" r="23056" b="30314"/>
          <a:stretch/>
        </p:blipFill>
        <p:spPr>
          <a:xfrm>
            <a:off x="156000" y="1764000"/>
            <a:ext cx="11596154" cy="30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76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75609" y="594000"/>
            <a:ext cx="10710000" cy="1323439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Липецк семья перебралась на рубеже 18-19 веков. К моменту покупки дома четверо взрослых братьев Хренниковых становятся самыми преуспевающими купцами Липецка: владеют несколькими лавками на Торговой площади Липецка, арендуют 3 мукомольные мельницы, дровяной и строевой леса, пашни.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Никольский хра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000" y="4149000"/>
            <a:ext cx="3114087" cy="251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7" t="-9612" r="-22047" b="26805"/>
          <a:stretch/>
        </p:blipFill>
        <p:spPr>
          <a:xfrm>
            <a:off x="5781000" y="1629000"/>
            <a:ext cx="4694466" cy="310500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/>
          <a:srcRect l="35605" t="17191" r="21211" b="15223"/>
          <a:stretch/>
        </p:blipFill>
        <p:spPr>
          <a:xfrm>
            <a:off x="533328" y="2027513"/>
            <a:ext cx="5265000" cy="463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21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22800" cy="1038875"/>
          </a:xfrm>
          <a:ln>
            <a:solidFill>
              <a:schemeClr val="accent2"/>
            </a:solidFill>
          </a:ln>
        </p:spPr>
        <p:txBody>
          <a:bodyPr>
            <a:no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Алексея Петровича даже называют основателем русской сахарной промышленности – в 50-ые годы 19 века им были открыты свеклосахарные заводы под Борисоглебском и в Новой Деревне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1545" t="17192" r="16781" b="13911"/>
          <a:stretch/>
        </p:blipFill>
        <p:spPr>
          <a:xfrm>
            <a:off x="841416" y="1539000"/>
            <a:ext cx="6247800" cy="46858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44833" t="15879" r="29700" b="11943"/>
          <a:stretch/>
        </p:blipFill>
        <p:spPr>
          <a:xfrm>
            <a:off x="7896000" y="1712576"/>
            <a:ext cx="3127668" cy="498613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73586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3426" t="16535" r="9029" b="13255"/>
          <a:stretch/>
        </p:blipFill>
        <p:spPr>
          <a:xfrm>
            <a:off x="131279" y="327544"/>
            <a:ext cx="8077500" cy="477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Стрелка вправо 3"/>
          <p:cNvSpPr/>
          <p:nvPr/>
        </p:nvSpPr>
        <p:spPr>
          <a:xfrm>
            <a:off x="1281000" y="2979000"/>
            <a:ext cx="1800000" cy="94500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58415" y="5184000"/>
            <a:ext cx="823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Упоминание в Адрес-календаре Российской империи о предпринимательской деятельности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А.П.Хренникова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сфере сахарной промышленности, том 2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346000" y="502655"/>
            <a:ext cx="3690000" cy="3693319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1842 г.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 столь высокий доход, что это позволило ему стать купцом 1-й гильдии. Продолжая развиваться в купеческом деле, Алексей Петрович в 1847 г. основал в с.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Грибановка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Борисоглебского уезда Воронежской губернии большой свеклосахарный завод (который действует и по настоящее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время).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Получаемая с завода продукция поставлялась в разные регионы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страны.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365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олилиния: фигура 19"/>
          <p:cNvSpPr/>
          <p:nvPr/>
        </p:nvSpPr>
        <p:spPr>
          <a:xfrm rot="10800000">
            <a:off x="0" y="-59092"/>
            <a:ext cx="6951000" cy="6976184"/>
          </a:xfrm>
          <a:custGeom>
            <a:avLst/>
            <a:gdLst/>
            <a:ahLst/>
            <a:cxnLst/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lnTo>
                  <a:pt x="7512001" y="6976184"/>
                </a:lnTo>
                <a:close/>
              </a:path>
            </a:pathLst>
          </a:custGeom>
          <a:solidFill>
            <a:schemeClr val="accent2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363364">
            <a:off x="5398048" y="2833701"/>
            <a:ext cx="569591" cy="4422544"/>
          </a:xfrm>
          <a:custGeom>
            <a:avLst/>
            <a:gdLst/>
            <a:ahLst/>
            <a:cxnLst/>
            <a:rect l="l" t="t" r="r" b="b"/>
            <a:pathLst>
              <a:path w="569591" h="5400000">
                <a:moveTo>
                  <a:pt x="32" y="222006"/>
                </a:moveTo>
                <a:lnTo>
                  <a:pt x="540000" y="0"/>
                </a:lnTo>
                <a:lnTo>
                  <a:pt x="569591" y="5094866"/>
                </a:lnTo>
                <a:lnTo>
                  <a:pt x="0" y="5400000"/>
                </a:lnTo>
                <a:cubicBezTo>
                  <a:pt x="11" y="3674002"/>
                  <a:pt x="21" y="1948004"/>
                  <a:pt x="32" y="222006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 rot="1363364">
            <a:off x="7198910" y="-421810"/>
            <a:ext cx="540000" cy="5176884"/>
          </a:xfrm>
          <a:custGeom>
            <a:avLst/>
            <a:gdLst/>
            <a:ahLst/>
            <a:cxnLst/>
            <a:rect l="l" t="t" r="r" b="b"/>
            <a:pathLst>
              <a:path w="540000" h="5400000">
                <a:moveTo>
                  <a:pt x="15764" y="219317"/>
                </a:moveTo>
                <a:lnTo>
                  <a:pt x="540000" y="0"/>
                </a:lnTo>
                <a:lnTo>
                  <a:pt x="465692" y="5204060"/>
                </a:lnTo>
                <a:lnTo>
                  <a:pt x="0" y="5400000"/>
                </a:lnTo>
                <a:cubicBezTo>
                  <a:pt x="5255" y="3673106"/>
                  <a:pt x="10509" y="1946211"/>
                  <a:pt x="15764" y="2193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01000" y="1989000"/>
            <a:ext cx="2025000" cy="747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55545" y="2196788"/>
            <a:ext cx="4499867" cy="26398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1848 г. на средства Алексея Петровича Хренникова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Новобазарной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площади Липецка (сегодня стадион «Металлург»), была построена церковь Святой Троицы, признанная в свое время самой красивой и величественной во всей Тамбовской губернии.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2447" y="2934401"/>
            <a:ext cx="4384599" cy="366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78479" y="3815765"/>
            <a:ext cx="2583958" cy="39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72447" y="4346217"/>
            <a:ext cx="4384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1041" t="15879" r="40608" b="29003"/>
          <a:stretch/>
        </p:blipFill>
        <p:spPr>
          <a:xfrm rot="1415578">
            <a:off x="6924451" y="-89896"/>
            <a:ext cx="4317702" cy="28405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000" y="594000"/>
            <a:ext cx="7245000" cy="543375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76000" y="6264000"/>
            <a:ext cx="697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Церковь Святой Троицы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548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rodoslovlipetsk.ucoz.net/_si/0/s835749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000" y="324000"/>
            <a:ext cx="9269461" cy="38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91000" y="4869000"/>
            <a:ext cx="66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Автограф А.П. Хренникова на купчей крепости 1850 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596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6000" y="954000"/>
            <a:ext cx="11565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OpenSansLight"/>
              </a:rPr>
              <a:t>Литература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Клоков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Ю., Найденов А. А. Храм Святой Троицы : [в т. ч. о А. П. Хренникове] / А. Ю. Клоков, А. А. Найденов // Клоков А. Ю. Храмы и монастыри Липецкой епархии. Храмы Липецка / А. Ю. Клоков, А. А. Найденов. – Липецк, 2006. – С. 153-171.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Жирова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 А. [А. П. Хренников] // Предпринимательство Липецкого края в XIX – начале XX века / И. А. Жирова. – Липецк : Традиция, 2013. – С. 17.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Карташова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Помним о купце-меценате : на месте утраченной святыни появится памятник : [в 2018 г. в сквере Липецка на улице Ворошилова, напротив входа на стадион «Металлург» появится памятник потомств. почет. гражданину, купцу А. П. Хренникову, стараниями которого был построен храм Святой Троицы] // Липецкая газета. – 2017. – 14 дек. – С. 7.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Огрызков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К. Хренников Алексей Петрович // Липецкая энциклопедия. – Липецк, 2001. – Т. 3. – С. 461-462.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Петрович Хренников : липецкий благотворитель и потомственный почетный гражданин. – Текст : электронный // Опора – созидание : проект рабочей группы «Предпринимательство и православие». – Режим доступа: http: //s.inlipetsk.ru/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iblock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istorija_predprinimatelstva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/e/aleksej_petrovich_hrennikov_lipeckij_blagotvoritel_i_potomstvennij_pochetnij_grazhdanin. – 14.07.2022.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968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1427</TotalTime>
  <Words>465</Words>
  <Application>Microsoft Office PowerPoint</Application>
  <PresentationFormat>Широкоэкранный</PresentationFormat>
  <Paragraphs>35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OpenSansLight</vt:lpstr>
      <vt:lpstr>Times New Roman</vt:lpstr>
      <vt:lpstr>Тема Office</vt:lpstr>
      <vt:lpstr>Исследовательский проект</vt:lpstr>
      <vt:lpstr>Презентация PowerPoint</vt:lpstr>
      <vt:lpstr>Презентация PowerPoint</vt:lpstr>
      <vt:lpstr>Презентация PowerPoint</vt:lpstr>
      <vt:lpstr>В конце XVIII в. Хренниковы оставались прихожанами Рождество - Богородицкой церкви, где после рождения А.П.Хренников был крещен.</vt:lpstr>
      <vt:lpstr>Презентация PowerPoint</vt:lpstr>
      <vt:lpstr>Алексея Петровича даже называют основателем русской сахарной промышленности – в 50-ые годы 19 века им были открыты свеклосахарные заводы под Борисоглебском и в Новой Деревне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Юлия</cp:lastModifiedBy>
  <cp:revision>53</cp:revision>
  <dcterms:created xsi:type="dcterms:W3CDTF">2020-06-06T17:14:33Z</dcterms:created>
  <dcterms:modified xsi:type="dcterms:W3CDTF">2024-05-14T10:03:23Z</dcterms:modified>
</cp:coreProperties>
</file>