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2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522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D8B23F-7221-4C4C-B2D4-4C9E41B9517F}" type="datetimeFigureOut">
              <a:rPr lang="ru-RU" smtClean="0"/>
              <a:t>19.04.2022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6BE4F8-2128-4287-8B2A-2CC2ED8EDF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1046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3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692696"/>
            <a:ext cx="7772400" cy="2403698"/>
          </a:xfrm>
        </p:spPr>
        <p:txBody>
          <a:bodyPr>
            <a:normAutofit fontScale="90000"/>
          </a:bodyPr>
          <a:lstStyle/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</a:t>
            </a:r>
            <a:b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Кресс салата как биоиндикатор 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4437112"/>
            <a:ext cx="6400800" cy="1752600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ru-RU" dirty="0" smtClean="0">
                <a:solidFill>
                  <a:schemeClr val="tx1"/>
                </a:solidFill>
              </a:rPr>
              <a:t>Подготовили: ученики 6 и 7 класса МОБУ ООШ  с. Покровка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Руководитель: учитель биологии </a:t>
            </a:r>
            <a:r>
              <a:rPr lang="ru-RU" dirty="0" err="1" smtClean="0">
                <a:solidFill>
                  <a:schemeClr val="tx1"/>
                </a:solidFill>
              </a:rPr>
              <a:t>Ипаева</a:t>
            </a:r>
            <a:r>
              <a:rPr lang="ru-RU" dirty="0" smtClean="0">
                <a:solidFill>
                  <a:schemeClr val="tx1"/>
                </a:solidFill>
              </a:rPr>
              <a:t> Ксения Анатольевна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04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Содержание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Цель работы</a:t>
            </a:r>
          </a:p>
          <a:p>
            <a:r>
              <a:rPr lang="ru-RU" dirty="0" smtClean="0"/>
              <a:t>Задачи</a:t>
            </a:r>
          </a:p>
          <a:p>
            <a:r>
              <a:rPr lang="ru-RU" dirty="0" smtClean="0"/>
              <a:t>Актуальность </a:t>
            </a:r>
          </a:p>
          <a:p>
            <a:r>
              <a:rPr lang="ru-RU" dirty="0" smtClean="0"/>
              <a:t>Биоиндикатор</a:t>
            </a:r>
          </a:p>
          <a:p>
            <a:r>
              <a:rPr lang="ru-RU" dirty="0" smtClean="0"/>
              <a:t>Объекты исследования</a:t>
            </a:r>
          </a:p>
          <a:p>
            <a:r>
              <a:rPr lang="ru-RU" dirty="0" smtClean="0"/>
              <a:t> </a:t>
            </a:r>
            <a:r>
              <a:rPr lang="ru-RU" dirty="0"/>
              <a:t>Х</a:t>
            </a:r>
            <a:r>
              <a:rPr lang="ru-RU" dirty="0" smtClean="0"/>
              <a:t>од работы</a:t>
            </a:r>
          </a:p>
          <a:p>
            <a:r>
              <a:rPr lang="ru-RU" dirty="0" smtClean="0"/>
              <a:t>Результаты </a:t>
            </a:r>
          </a:p>
          <a:p>
            <a:r>
              <a:rPr lang="ru-RU" dirty="0" smtClean="0"/>
              <a:t>Выводы </a:t>
            </a:r>
            <a:endParaRPr lang="ru-RU" dirty="0"/>
          </a:p>
        </p:txBody>
      </p:sp>
      <p:pic>
        <p:nvPicPr>
          <p:cNvPr id="7170" name="Picture 2" descr="https://agrosemfond.ru/upload/iblock/cfd/e98477981fcc11e5bf70001e67b6d355_2820daef1aa811eb80e20cc47a28e351.resize1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9904" y="1556792"/>
            <a:ext cx="3820643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943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работы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Определить наиболее загрязненные районы;</a:t>
            </a:r>
          </a:p>
          <a:p>
            <a:r>
              <a:rPr lang="ru-RU" dirty="0" smtClean="0"/>
              <a:t>Назвать источники загрязнения окружающей среды;</a:t>
            </a:r>
          </a:p>
          <a:p>
            <a:r>
              <a:rPr lang="ru-RU" dirty="0" smtClean="0"/>
              <a:t>Предложить варианты снижения загрязнений.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615628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Определить район исследования;</a:t>
            </a:r>
          </a:p>
          <a:p>
            <a:r>
              <a:rPr lang="ru-RU" dirty="0" smtClean="0"/>
              <a:t>Отобрать пробы;</a:t>
            </a:r>
          </a:p>
          <a:p>
            <a:r>
              <a:rPr lang="ru-RU" dirty="0" smtClean="0"/>
              <a:t>Провести эксперимент на всхожесть Кресс салата на отобранных пробах;</a:t>
            </a:r>
          </a:p>
          <a:p>
            <a:r>
              <a:rPr lang="ru-RU" dirty="0" smtClean="0"/>
              <a:t>Изучить полученные результаты;</a:t>
            </a:r>
          </a:p>
          <a:p>
            <a:r>
              <a:rPr lang="ru-RU" dirty="0" smtClean="0"/>
              <a:t>Сделать выводы о проведенном исследовании.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234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76672"/>
            <a:ext cx="8363272" cy="5649491"/>
          </a:xfrm>
        </p:spPr>
        <p:txBody>
          <a:bodyPr>
            <a:normAutofit/>
          </a:bodyPr>
          <a:lstStyle/>
          <a:p>
            <a:r>
              <a:rPr lang="ru-RU" dirty="0" smtClean="0"/>
              <a:t>Актуальность работы заключается в том, что человек, животные и растения каждый день подвергаются вредному антропогенному воздействию.</a:t>
            </a:r>
            <a:r>
              <a:rPr lang="ru-RU" dirty="0"/>
              <a:t> </a:t>
            </a:r>
            <a:r>
              <a:rPr lang="ru-RU" dirty="0" smtClean="0"/>
              <a:t>Полученные результаты помогут в приобщении к экологическому воспитанию. </a:t>
            </a:r>
          </a:p>
          <a:p>
            <a:r>
              <a:rPr lang="ru-RU" dirty="0" smtClean="0"/>
              <a:t>Возможность посмотреть на проблему экологии под другом углом и поучаствовать в разработке проекта по сохранению природы.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7641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92500" lnSpcReduction="20000"/>
          </a:bodyPr>
          <a:lstStyle/>
          <a:p>
            <a:r>
              <a:rPr lang="ru-RU" u="sng" dirty="0"/>
              <a:t>Биоиндикатор</a:t>
            </a:r>
            <a:r>
              <a:rPr lang="ru-RU" dirty="0"/>
              <a:t>- организм, вид или сообщество, по наличию, состоянию и поведению которых можно с большой достоверностью судить о свойствах среды, в том числе о присутствии и концентрации загрязнений</a:t>
            </a:r>
            <a:r>
              <a:rPr lang="ru-RU" dirty="0" smtClean="0"/>
              <a:t>. </a:t>
            </a:r>
            <a:r>
              <a:rPr lang="ru-RU" dirty="0"/>
              <a:t>Кресс-салат - однолетнее овощное растение, обладающее повышенной чувствительностью к загрязнениям почвы тяжелыми металлами, а также к загрязнению воздуха газообразными выбросами автотранспорта. Этот биоиндикатор отличается быстрым прорастанием семян и почти стопроцентной всхожестью, которая заметно уменьшается в присутствии загрязнителей.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577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 algn="ctr">
              <a:buNone/>
            </a:pPr>
            <a:r>
              <a:rPr lang="ru-RU" b="1" i="1" dirty="0" smtClean="0"/>
              <a:t>Преимущества кресс салата как биоиндикатора:</a:t>
            </a:r>
          </a:p>
          <a:p>
            <a:r>
              <a:rPr lang="ru-RU" dirty="0" smtClean="0"/>
              <a:t>Повышенная чувствительность к загрязняющим веществам;</a:t>
            </a:r>
          </a:p>
          <a:p>
            <a:r>
              <a:rPr lang="ru-RU" dirty="0" smtClean="0"/>
              <a:t>Быстрый рост (короткие сроки эксперимента);</a:t>
            </a:r>
          </a:p>
          <a:p>
            <a:r>
              <a:rPr lang="ru-RU" dirty="0" smtClean="0"/>
              <a:t>Доступность;</a:t>
            </a:r>
          </a:p>
          <a:p>
            <a:r>
              <a:rPr lang="ru-RU" dirty="0" smtClean="0"/>
              <a:t>Всхожесть;</a:t>
            </a:r>
          </a:p>
          <a:p>
            <a:r>
              <a:rPr lang="ru-RU" dirty="0" smtClean="0"/>
              <a:t>Можно изучить большое количество растений.</a:t>
            </a:r>
          </a:p>
        </p:txBody>
      </p:sp>
    </p:spTree>
    <p:extLst>
      <p:ext uri="{BB962C8B-B14F-4D97-AF65-F5344CB8AC3E}">
        <p14:creationId xmlns:p14="http://schemas.microsoft.com/office/powerpoint/2010/main" val="3083500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Объекты исследования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3610744" cy="4781128"/>
          </a:xfrm>
        </p:spPr>
        <p:txBody>
          <a:bodyPr/>
          <a:lstStyle/>
          <a:p>
            <a:r>
              <a:rPr lang="ru-RU" dirty="0" smtClean="0"/>
              <a:t>г. Благовещенск</a:t>
            </a:r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4860032" y="1628800"/>
            <a:ext cx="388843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Село Покровка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393503"/>
            <a:ext cx="7668344" cy="4464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596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Проба №1 г. Благовещенск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4474840" cy="470912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Объект был выбран не случайно. Это ближайший город, здесь действуют заводы «ПОЛИЭФ», «Арматурный», Птицефабрика и др., так же достаточно много транспортных средств. Здесь мы отобрали небольшое количество снега для проведения эксперимента. Близ дороги в городе.</a:t>
            </a:r>
            <a:endParaRPr lang="ru-RU" dirty="0"/>
          </a:p>
        </p:txBody>
      </p:sp>
      <p:pic>
        <p:nvPicPr>
          <p:cNvPr id="3076" name="Picture 4" descr="https://93.img.avito.st/640x480/785901249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76"/>
          <a:stretch/>
        </p:blipFill>
        <p:spPr bwMode="auto">
          <a:xfrm>
            <a:off x="5364460" y="1772816"/>
            <a:ext cx="3429000" cy="4202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1812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Проба № 2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4330824" cy="4525963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М</a:t>
            </a:r>
            <a:r>
              <a:rPr lang="ru-RU" dirty="0" smtClean="0"/>
              <a:t>атериал, а именно, снег, был собран у дороги в селе Покровка Благовещенского района, для того чтобы посмотреть насколько чистой является местность, которая расположена дальше от инфраструктуры. </a:t>
            </a:r>
            <a:endParaRPr lang="ru-RU" dirty="0"/>
          </a:p>
        </p:txBody>
      </p:sp>
      <p:pic>
        <p:nvPicPr>
          <p:cNvPr id="4100" name="Picture 4" descr="https://sun9-81.userapi.com/impg/LxIVLhgzAX_6ExtSwnd1whXAqVH4j0IYt69QVA/TMmV6GfgDzk.jpg?size=600x597&amp;quality=96&amp;sign=f6a8def5a6f8160e65fc3880b6321f83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409" y="1628800"/>
            <a:ext cx="3835602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622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Проба №3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3898776" cy="4525963"/>
          </a:xfrm>
        </p:spPr>
        <p:txBody>
          <a:bodyPr/>
          <a:lstStyle/>
          <a:p>
            <a:r>
              <a:rPr lang="ru-RU" dirty="0" smtClean="0"/>
              <a:t>Это простая водопроводная вода. Взята из под крана в селе Покровка.</a:t>
            </a:r>
            <a:endParaRPr lang="ru-RU" dirty="0"/>
          </a:p>
        </p:txBody>
      </p:sp>
      <p:pic>
        <p:nvPicPr>
          <p:cNvPr id="2052" name="Picture 4" descr="https://upload.wikimedia.org/wikipedia/commons/thumb/6/6e/Faucet.JPG/1200px-Fauce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9572" y="1412776"/>
            <a:ext cx="3000574" cy="4730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309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149857" y="260648"/>
            <a:ext cx="8229600" cy="1143000"/>
          </a:xfrm>
        </p:spPr>
        <p:txBody>
          <a:bodyPr/>
          <a:lstStyle/>
          <a:p>
            <a:r>
              <a:rPr lang="ru-RU" dirty="0" smtClean="0"/>
              <a:t>Ход работы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9343" y="1628800"/>
            <a:ext cx="5050904" cy="4525963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В 3 чашки Петри были помещены одинаковое (30 </a:t>
            </a:r>
            <a:r>
              <a:rPr lang="ru-RU" dirty="0" err="1" smtClean="0"/>
              <a:t>шт</a:t>
            </a:r>
            <a:r>
              <a:rPr lang="ru-RU" dirty="0" smtClean="0"/>
              <a:t>) количество семян и замочены предварительно оттаявшими образцами талой воды и воды из под крана. Подписаны в соответствии с из нумерацией и оставлены на освещаемую площадку для прорастания семян.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433" y="692696"/>
            <a:ext cx="4131489" cy="3529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047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Ход работы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39"/>
          <a:stretch/>
        </p:blipFill>
        <p:spPr>
          <a:xfrm rot="5400000">
            <a:off x="4084453" y="1900323"/>
            <a:ext cx="5533053" cy="4125913"/>
          </a:xfrm>
          <a:prstGeom prst="rect">
            <a:avLst/>
          </a:prstGeom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457200" y="1340768"/>
            <a:ext cx="3898776" cy="478539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 smtClean="0"/>
              <a:t>Через 2 дня появились первые ростки и было решено начать сбор информации на 7-е сутки.</a:t>
            </a:r>
            <a:br>
              <a:rPr lang="ru-RU" dirty="0" smtClean="0"/>
            </a:br>
            <a:r>
              <a:rPr lang="ru-RU" dirty="0" smtClean="0"/>
              <a:t> Нас интересовала не только всхожесть семян, а так же длина каждого проросшего растения.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2694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Наблюдения </a:t>
            </a:r>
            <a:endParaRPr lang="ru-RU" dirty="0"/>
          </a:p>
        </p:txBody>
      </p:sp>
      <p:pic>
        <p:nvPicPr>
          <p:cNvPr id="4" name="Picture 2" descr="C:\Users\admin\Desktop\FegUtGCeGBg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69" r="9356"/>
          <a:stretch/>
        </p:blipFill>
        <p:spPr bwMode="auto">
          <a:xfrm>
            <a:off x="179512" y="1878904"/>
            <a:ext cx="3276642" cy="4491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admin\Desktop\c13EDpdoBbg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" t="-992" r="63422" b="22480"/>
          <a:stretch/>
        </p:blipFill>
        <p:spPr bwMode="auto">
          <a:xfrm>
            <a:off x="3211438" y="1851893"/>
            <a:ext cx="2795588" cy="452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admin\Desktop\sNMOe9VGq8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7026" y="1883890"/>
            <a:ext cx="2915119" cy="4492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24186" y="6363755"/>
            <a:ext cx="21547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Проба №1, 3-й день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17912" y="6363755"/>
            <a:ext cx="21547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Проба №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1, 5-й день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253997" y="6376268"/>
            <a:ext cx="22701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Проба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№3, 10-й день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560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445624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были внесены в таблицу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Excel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2396334"/>
              </p:ext>
            </p:extLst>
          </p:nvPr>
        </p:nvGraphicFramePr>
        <p:xfrm>
          <a:off x="395536" y="1838360"/>
          <a:ext cx="8229600" cy="49095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57400"/>
                <a:gridCol w="2057400"/>
                <a:gridCol w="2149896"/>
                <a:gridCol w="1964904"/>
              </a:tblGrid>
              <a:tr h="2889880"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ПРОБА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 показателей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Среднее значение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Кол-во невсхожих</a:t>
                      </a:r>
                      <a:r>
                        <a:rPr lang="ru-RU" sz="3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семян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73224"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№1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73224"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№2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7,16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73224"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№3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217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7,23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2551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Выводы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	 В ходе проведенного исследования были определен загрязненный район. Это образец под номером 1, отобранный в городе Благовещенск. 	Исходя из полученных результатов можно сделать вывод, что в пробе отказались соединения тяжелых металлов, которые оказали губительное воздействие на биоиндикатор. </a:t>
            </a:r>
            <a:br>
              <a:rPr lang="ru-RU" dirty="0" smtClean="0"/>
            </a:br>
            <a:r>
              <a:rPr lang="ru-RU" dirty="0" smtClean="0"/>
              <a:t>	Наличие этих соединений говорит о том, что район загрязнен выхлопами машин и  заводов.  </a:t>
            </a:r>
            <a:br>
              <a:rPr lang="ru-RU" dirty="0" smtClean="0"/>
            </a:br>
            <a:r>
              <a:rPr lang="ru-RU" dirty="0" smtClean="0"/>
              <a:t>	Переход городского населения на </a:t>
            </a:r>
            <a:r>
              <a:rPr lang="ru-RU" dirty="0" err="1" smtClean="0"/>
              <a:t>экологичный</a:t>
            </a:r>
            <a:r>
              <a:rPr lang="ru-RU" dirty="0" smtClean="0"/>
              <a:t> транспорт сделает нагрузку на окружающую среду меньше. </a:t>
            </a:r>
            <a:br>
              <a:rPr lang="ru-RU" dirty="0" smtClean="0"/>
            </a:br>
            <a:r>
              <a:rPr lang="ru-RU" dirty="0" smtClean="0"/>
              <a:t>	Полученные результаты исследования дают возможность считать  село Покровка экологически </a:t>
            </a:r>
            <a:r>
              <a:rPr lang="ru-RU" smtClean="0"/>
              <a:t>чистым объектом.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0941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8229600" cy="1143000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6146" name="Picture 2" descr="https://foodandhealth.ru/wp-content/uploads/2017/10/kress-sal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636912"/>
            <a:ext cx="5361076" cy="390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1775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1390</TotalTime>
  <Words>443</Words>
  <Application>Microsoft Office PowerPoint</Application>
  <PresentationFormat>Экран (4:3)</PresentationFormat>
  <Paragraphs>67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Использование  Кресс салата как биоиндикатор </vt:lpstr>
      <vt:lpstr>Содержание</vt:lpstr>
      <vt:lpstr>Цель работы</vt:lpstr>
      <vt:lpstr>Задачи </vt:lpstr>
      <vt:lpstr>Презентация PowerPoint</vt:lpstr>
      <vt:lpstr>Презентация PowerPoint</vt:lpstr>
      <vt:lpstr>Презентация PowerPoint</vt:lpstr>
      <vt:lpstr>Объекты исследования </vt:lpstr>
      <vt:lpstr>Проба №1 г. Благовещенск</vt:lpstr>
      <vt:lpstr>Проба № 2</vt:lpstr>
      <vt:lpstr>Проба №3 </vt:lpstr>
      <vt:lpstr>Ход работы</vt:lpstr>
      <vt:lpstr>Ход работы</vt:lpstr>
      <vt:lpstr>Наблюдения </vt:lpstr>
      <vt:lpstr>Результаты были внесены в таблицу Excel </vt:lpstr>
      <vt:lpstr>Выводы 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 Кресс салата как биоиндикатор </dc:title>
  <dc:creator>admin</dc:creator>
  <cp:lastModifiedBy>admin</cp:lastModifiedBy>
  <cp:revision>18</cp:revision>
  <dcterms:created xsi:type="dcterms:W3CDTF">2022-04-18T07:55:07Z</dcterms:created>
  <dcterms:modified xsi:type="dcterms:W3CDTF">2022-04-19T07:19:36Z</dcterms:modified>
</cp:coreProperties>
</file>