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7" r:id="rId3"/>
    <p:sldId id="286" r:id="rId4"/>
    <p:sldId id="288" r:id="rId5"/>
    <p:sldId id="285" r:id="rId6"/>
    <p:sldId id="267" r:id="rId7"/>
    <p:sldId id="275" r:id="rId8"/>
    <p:sldId id="266" r:id="rId9"/>
    <p:sldId id="268" r:id="rId10"/>
    <p:sldId id="271" r:id="rId11"/>
    <p:sldId id="272" r:id="rId12"/>
    <p:sldId id="273" r:id="rId13"/>
    <p:sldId id="269" r:id="rId14"/>
    <p:sldId id="274" r:id="rId15"/>
    <p:sldId id="270" r:id="rId16"/>
    <p:sldId id="283" r:id="rId17"/>
    <p:sldId id="277" r:id="rId18"/>
    <p:sldId id="278" r:id="rId19"/>
    <p:sldId id="280" r:id="rId20"/>
    <p:sldId id="281" r:id="rId21"/>
    <p:sldId id="282" r:id="rId22"/>
    <p:sldId id="284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1176" y="2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EF8B7-8EC2-40E2-A10C-3E91AF0537FB}" type="datetimeFigureOut">
              <a:rPr lang="ru-RU" smtClean="0"/>
              <a:t>21.10.2023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CBAF0-11BC-43E2-8809-3494281AEC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6157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EF8B7-8EC2-40E2-A10C-3E91AF0537FB}" type="datetimeFigureOut">
              <a:rPr lang="ru-RU" smtClean="0"/>
              <a:t>21.10.2023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CBAF0-11BC-43E2-8809-3494281AEC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4037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EF8B7-8EC2-40E2-A10C-3E91AF0537FB}" type="datetimeFigureOut">
              <a:rPr lang="ru-RU" smtClean="0"/>
              <a:t>21.10.2023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CBAF0-11BC-43E2-8809-3494281AEC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19480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EF8B7-8EC2-40E2-A10C-3E91AF0537FB}" type="datetimeFigureOut">
              <a:rPr lang="ru-RU" smtClean="0"/>
              <a:t>21.10.2023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CBAF0-11BC-43E2-8809-3494281AEC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4951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EF8B7-8EC2-40E2-A10C-3E91AF0537FB}" type="datetimeFigureOut">
              <a:rPr lang="ru-RU" smtClean="0"/>
              <a:t>21.10.2023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CBAF0-11BC-43E2-8809-3494281AEC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0324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EF8B7-8EC2-40E2-A10C-3E91AF0537FB}" type="datetimeFigureOut">
              <a:rPr lang="ru-RU" smtClean="0"/>
              <a:t>21.10.2023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CBAF0-11BC-43E2-8809-3494281AEC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474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EF8B7-8EC2-40E2-A10C-3E91AF0537FB}" type="datetimeFigureOut">
              <a:rPr lang="ru-RU" smtClean="0"/>
              <a:t>21.10.2023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CBAF0-11BC-43E2-8809-3494281AEC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9562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EF8B7-8EC2-40E2-A10C-3E91AF0537FB}" type="datetimeFigureOut">
              <a:rPr lang="ru-RU" smtClean="0"/>
              <a:t>21.10.2023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CBAF0-11BC-43E2-8809-3494281AEC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3001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EF8B7-8EC2-40E2-A10C-3E91AF0537FB}" type="datetimeFigureOut">
              <a:rPr lang="ru-RU" smtClean="0"/>
              <a:t>21.10.2023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CBAF0-11BC-43E2-8809-3494281AEC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4701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EF8B7-8EC2-40E2-A10C-3E91AF0537FB}" type="datetimeFigureOut">
              <a:rPr lang="ru-RU" smtClean="0"/>
              <a:t>21.10.2023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CBAF0-11BC-43E2-8809-3494281AEC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42134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EF8B7-8EC2-40E2-A10C-3E91AF0537FB}" type="datetimeFigureOut">
              <a:rPr lang="ru-RU" smtClean="0"/>
              <a:t>21.10.2023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CBAF0-11BC-43E2-8809-3494281AEC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5560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BEF8B7-8EC2-40E2-A10C-3E91AF0537FB}" type="datetimeFigureOut">
              <a:rPr lang="ru-RU" smtClean="0"/>
              <a:t>21.10.2023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ACBAF0-11BC-43E2-8809-3494281AEC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7699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jpg"/><Relationship Id="rId4" Type="http://schemas.openxmlformats.org/officeDocument/2006/relationships/image" Target="../media/image5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15415"/>
            <a:ext cx="9144000" cy="7272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59633" y="1244545"/>
            <a:ext cx="6624736" cy="37856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Работа </a:t>
            </a:r>
            <a:r>
              <a:rPr lang="ru-RU" sz="24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с семьей</a:t>
            </a:r>
          </a:p>
          <a:p>
            <a:pPr algn="ctr"/>
            <a:r>
              <a:rPr lang="ru-RU" sz="2400" dirty="0">
                <a:solidFill>
                  <a:srgbClr val="0070C0"/>
                </a:solidFill>
                <a:latin typeface="Arial Narrow" panose="020B0606020202030204" pitchFamily="34" charset="0"/>
              </a:rPr>
              <a:t>в</a:t>
            </a:r>
            <a:r>
              <a:rPr lang="ru-RU" sz="24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 рамках</a:t>
            </a:r>
          </a:p>
          <a:p>
            <a:pPr algn="ctr"/>
            <a:r>
              <a:rPr lang="ru-RU" sz="24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 «Клуба выходного дня»</a:t>
            </a:r>
          </a:p>
          <a:p>
            <a:pPr algn="ctr"/>
            <a:r>
              <a:rPr lang="ru-RU" sz="24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Разработала: </a:t>
            </a:r>
            <a:r>
              <a:rPr lang="ru-RU" sz="2400" dirty="0" err="1" smtClean="0">
                <a:solidFill>
                  <a:srgbClr val="0070C0"/>
                </a:solidFill>
                <a:latin typeface="Arial Narrow" panose="020B0606020202030204" pitchFamily="34" charset="0"/>
              </a:rPr>
              <a:t>Загорская</a:t>
            </a:r>
            <a:r>
              <a:rPr lang="ru-RU" sz="24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 Мария Николаевна</a:t>
            </a:r>
          </a:p>
          <a:p>
            <a:pPr algn="ctr"/>
            <a:r>
              <a:rPr lang="ru-RU" sz="24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           Воспитатель 1 категории</a:t>
            </a:r>
          </a:p>
          <a:p>
            <a:pPr algn="ctr"/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Цель: формирование тесного сотрудничества ДОУ с семьями</a:t>
            </a:r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, 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знакомство </a:t>
            </a:r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родителей с способами создания и поддержания семейных традиций; создавая условия для формирования принадлежности ребенка к семье.</a:t>
            </a:r>
            <a:endParaRPr lang="ru-RU" sz="2400" b="1" dirty="0" smtClean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32313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15415"/>
            <a:ext cx="9144000" cy="7272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51621" y="622429"/>
            <a:ext cx="684076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Награды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558" y="-93458"/>
            <a:ext cx="2495259" cy="332701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233553"/>
            <a:ext cx="2354179" cy="348767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3811" y="1737043"/>
            <a:ext cx="2544936" cy="376511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8661" y="-93458"/>
            <a:ext cx="2693716" cy="3832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4167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15415"/>
            <a:ext cx="9144000" cy="7272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47664" y="1124744"/>
            <a:ext cx="6192688" cy="470898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ru-RU" sz="2400" b="1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Задачи:</a:t>
            </a:r>
          </a:p>
          <a:p>
            <a:r>
              <a:rPr lang="ru-RU" sz="2000" dirty="0" smtClean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Помочь родителям:</a:t>
            </a:r>
          </a:p>
          <a:p>
            <a:pPr lvl="0"/>
            <a:r>
              <a:rPr lang="ru-RU" sz="2000" dirty="0" smtClean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-преодолеть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авторитаризм и увидеть мир с позиции ребенка;</a:t>
            </a:r>
          </a:p>
          <a:p>
            <a:pPr lvl="0"/>
            <a:r>
              <a:rPr lang="ru-RU" sz="2000" dirty="0" smtClean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-относиться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к ребенку как к равному;</a:t>
            </a:r>
          </a:p>
          <a:p>
            <a:pPr lvl="0"/>
            <a:r>
              <a:rPr lang="ru-RU" sz="2000" dirty="0" smtClean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-знать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сильные и слабые стороны ребенка и учитывать их;</a:t>
            </a:r>
          </a:p>
          <a:p>
            <a:pPr lvl="0"/>
            <a:r>
              <a:rPr lang="ru-RU" sz="2000" dirty="0" smtClean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-проявлять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искреннюю заинтересованность в его действиях </a:t>
            </a:r>
            <a:r>
              <a:rPr lang="ru-RU" sz="2000" dirty="0" smtClean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и быть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готовыми к эмоциональной поддержке, совместному </a:t>
            </a:r>
            <a:r>
              <a:rPr lang="ru-RU" sz="2000" dirty="0" smtClean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-переживанию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его радостей и горестей;</a:t>
            </a:r>
          </a:p>
          <a:p>
            <a:pPr lvl="0"/>
            <a:r>
              <a:rPr lang="ru-RU" sz="2000" dirty="0" smtClean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-установить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хорошие, доверительные отношения с ребенком. </a:t>
            </a:r>
          </a:p>
          <a:p>
            <a:pPr lvl="0"/>
            <a:r>
              <a:rPr lang="ru-RU" sz="2000" dirty="0" smtClean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-развивать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навыки социального поведения</a:t>
            </a:r>
            <a:r>
              <a:rPr lang="ru-RU" sz="2000" dirty="0" smtClean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,</a:t>
            </a:r>
            <a:endParaRPr lang="ru-RU" sz="2000" dirty="0">
              <a:solidFill>
                <a:schemeClr val="accent6">
                  <a:lumMod val="75000"/>
                </a:schemeClr>
              </a:solidFill>
              <a:latin typeface="Arial Narrow" panose="020B0606020202030204" pitchFamily="34" charset="0"/>
            </a:endParaRPr>
          </a:p>
          <a:p>
            <a:pPr lvl="0"/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ru-RU" sz="2000" dirty="0" smtClean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-формировать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желание создавать свои семейные традиции для укрепления детско-родительских отношений</a:t>
            </a:r>
            <a:r>
              <a:rPr lang="ru-RU" sz="2000" dirty="0" smtClean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.</a:t>
            </a:r>
          </a:p>
          <a:p>
            <a:pPr lvl="0"/>
            <a:endParaRPr lang="ru-RU" b="1" dirty="0">
              <a:solidFill>
                <a:schemeClr val="accent6">
                  <a:lumMod val="75000"/>
                </a:schemeClr>
              </a:solidFill>
              <a:latin typeface="Arial Narrow" panose="020B0606020202030204" pitchFamily="34" charset="0"/>
            </a:endParaRPr>
          </a:p>
          <a:p>
            <a:pPr algn="ctr"/>
            <a:endParaRPr lang="ru-RU" b="1" dirty="0" smtClean="0">
              <a:solidFill>
                <a:schemeClr val="accent6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21707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15415"/>
            <a:ext cx="9144000" cy="7272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9592" y="1268760"/>
            <a:ext cx="7272808" cy="34163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rgbClr val="0070C0"/>
                </a:solidFill>
                <a:latin typeface="Arial Narrow" panose="020B0606020202030204" pitchFamily="34" charset="0"/>
              </a:rPr>
              <a:t> </a:t>
            </a:r>
            <a:r>
              <a:rPr lang="ru-RU" sz="3600" b="1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Формы работы</a:t>
            </a:r>
            <a:r>
              <a:rPr lang="ru-RU" sz="36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:</a:t>
            </a:r>
          </a:p>
          <a:p>
            <a:pPr marL="342900" indent="-342900">
              <a:buFontTx/>
              <a:buChar char="-"/>
            </a:pPr>
            <a:r>
              <a:rPr lang="ru-RU" sz="3600" dirty="0" smtClean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Тематические </a:t>
            </a:r>
            <a:r>
              <a:rPr lang="ru-RU" sz="3600" dirty="0" smtClean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выставки </a:t>
            </a:r>
            <a:r>
              <a:rPr lang="ru-RU" sz="28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(ежемесячно</a:t>
            </a:r>
            <a:r>
              <a:rPr lang="ru-RU" sz="36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)</a:t>
            </a:r>
            <a:endParaRPr lang="ru-RU" sz="3600" dirty="0" smtClean="0">
              <a:solidFill>
                <a:srgbClr val="0070C0"/>
              </a:solidFill>
              <a:latin typeface="Arial Narrow" panose="020B0606020202030204" pitchFamily="34" charset="0"/>
            </a:endParaRPr>
          </a:p>
          <a:p>
            <a:pPr marL="342900" indent="-342900">
              <a:buFontTx/>
              <a:buChar char="-"/>
            </a:pPr>
            <a:r>
              <a:rPr lang="ru-RU" sz="3600" dirty="0" smtClean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Домашние </a:t>
            </a:r>
            <a:r>
              <a:rPr lang="ru-RU" sz="3600" dirty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задания </a:t>
            </a:r>
            <a:r>
              <a:rPr lang="ru-RU" sz="28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(1 раз в неделю)</a:t>
            </a:r>
            <a:endParaRPr lang="ru-RU" sz="2800" dirty="0" smtClean="0">
              <a:solidFill>
                <a:srgbClr val="0070C0"/>
              </a:solidFill>
              <a:latin typeface="Arial Narrow" panose="020B0606020202030204" pitchFamily="34" charset="0"/>
            </a:endParaRPr>
          </a:p>
          <a:p>
            <a:pPr marL="342900" indent="-342900">
              <a:buFontTx/>
              <a:buChar char="-"/>
            </a:pPr>
            <a:r>
              <a:rPr lang="ru-RU" sz="3600" dirty="0" smtClean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Экскурсии  </a:t>
            </a:r>
            <a:r>
              <a:rPr lang="ru-RU" sz="28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(1раз в месяц)</a:t>
            </a:r>
            <a:endParaRPr lang="ru-RU" sz="2800" dirty="0" smtClean="0">
              <a:solidFill>
                <a:srgbClr val="0070C0"/>
              </a:solidFill>
              <a:latin typeface="Arial Narrow" panose="020B0606020202030204" pitchFamily="34" charset="0"/>
            </a:endParaRPr>
          </a:p>
          <a:p>
            <a:pPr marL="342900" indent="-342900">
              <a:buFontTx/>
              <a:buChar char="-"/>
            </a:pPr>
            <a:r>
              <a:rPr lang="ru-RU" sz="3600" dirty="0" smtClean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Мастер классы от </a:t>
            </a:r>
            <a:r>
              <a:rPr lang="ru-RU" sz="3600" dirty="0" smtClean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мам</a:t>
            </a:r>
            <a:r>
              <a:rPr lang="ru-RU" sz="28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(1 раз в месяц)</a:t>
            </a:r>
            <a:endParaRPr lang="ru-RU" sz="2800" dirty="0" smtClean="0">
              <a:solidFill>
                <a:srgbClr val="0070C0"/>
              </a:solidFill>
              <a:latin typeface="Arial Narrow" panose="020B0606020202030204" pitchFamily="34" charset="0"/>
            </a:endParaRPr>
          </a:p>
          <a:p>
            <a:pPr marL="342900" indent="-342900">
              <a:buFontTx/>
              <a:buChar char="-"/>
            </a:pPr>
            <a:r>
              <a:rPr lang="ru-RU" sz="3600" dirty="0" smtClean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Совместные праздники </a:t>
            </a:r>
            <a:r>
              <a:rPr lang="ru-RU" sz="28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(1 раз в квартал)</a:t>
            </a:r>
            <a:endParaRPr lang="ru-RU" sz="2800" dirty="0" smtClean="0">
              <a:solidFill>
                <a:srgbClr val="0070C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69613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15415"/>
            <a:ext cx="9144000" cy="7272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1560" y="461571"/>
            <a:ext cx="727280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Клуб выходного дня</a:t>
            </a:r>
          </a:p>
          <a:p>
            <a:pPr algn="ctr"/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Группа «Озорные пчёлки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»</a:t>
            </a:r>
          </a:p>
          <a:p>
            <a:pPr algn="ctr"/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2020</a:t>
            </a:r>
            <a:endParaRPr lang="ru-RU" sz="3600" b="1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6" t="39771"/>
          <a:stretch/>
        </p:blipFill>
        <p:spPr>
          <a:xfrm>
            <a:off x="1079763" y="2492896"/>
            <a:ext cx="7003505" cy="3389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1010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822" y="-315415"/>
            <a:ext cx="9144000" cy="7272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764704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Домашние задания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1934976"/>
            <a:ext cx="2760118" cy="207008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14956" y="1381197"/>
            <a:ext cx="4283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д</a:t>
            </a:r>
            <a:endParaRPr lang="ru-RU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05999" y="3330991"/>
            <a:ext cx="26068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Зимние забавы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76"/>
          <a:stretch/>
        </p:blipFill>
        <p:spPr>
          <a:xfrm>
            <a:off x="3019821" y="3991953"/>
            <a:ext cx="3000715" cy="24482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712803" y="1411035"/>
            <a:ext cx="2195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Мамочка и я</a:t>
            </a:r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6" t="15863" r="13333"/>
          <a:stretch/>
        </p:blipFill>
        <p:spPr>
          <a:xfrm>
            <a:off x="6020536" y="1924949"/>
            <a:ext cx="2679604" cy="2166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0203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15415"/>
            <a:ext cx="9144000" cy="7272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764704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Посещение сенсорной комнаты</a:t>
            </a:r>
            <a:endParaRPr lang="ru-RU" sz="36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86" y="1411035"/>
            <a:ext cx="2193708" cy="292494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1423433"/>
            <a:ext cx="2592288" cy="194421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100" y="1844824"/>
            <a:ext cx="2733768" cy="36450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2340" y="3528394"/>
            <a:ext cx="2427732" cy="323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5290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15415"/>
            <a:ext cx="9144000" cy="7272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764704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Экскурсия на станцию юннатов</a:t>
            </a:r>
            <a:endParaRPr lang="ru-RU" sz="36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848" y="1483952"/>
            <a:ext cx="2496277" cy="187220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1906" y="1411035"/>
            <a:ext cx="2520280" cy="189021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5016" y="1483952"/>
            <a:ext cx="1753927" cy="233856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573016"/>
            <a:ext cx="2320491" cy="30939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44208" y="3573016"/>
            <a:ext cx="2247714" cy="299695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4061031"/>
            <a:ext cx="1887601" cy="2516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5379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15415"/>
            <a:ext cx="9144000" cy="7272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35597" y="188640"/>
            <a:ext cx="72728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Мастер-класс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ru-RU" sz="3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«Рождественское печенье»</a:t>
            </a:r>
            <a:endParaRPr lang="ru-RU" sz="36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424" y="1799781"/>
            <a:ext cx="2571817" cy="342908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3094" y="1799781"/>
            <a:ext cx="2517811" cy="335708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1772816"/>
            <a:ext cx="2517811" cy="3357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4220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15415"/>
            <a:ext cx="9144000" cy="7272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35597" y="188640"/>
            <a:ext cx="72728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Мастер-класс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ru-RU" sz="3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«Рождественское печенье»</a:t>
            </a:r>
            <a:endParaRPr lang="ru-RU" sz="36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1554177"/>
            <a:ext cx="2463805" cy="328507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45" y="1819462"/>
            <a:ext cx="2743380" cy="365784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1700808"/>
            <a:ext cx="2808312" cy="374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9704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15415"/>
            <a:ext cx="9144000" cy="7272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35597" y="188640"/>
            <a:ext cx="72728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Мастер-класс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ru-RU" sz="3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«Рождественское печенье»</a:t>
            </a:r>
            <a:endParaRPr lang="ru-RU" sz="36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21" y="2132856"/>
            <a:ext cx="2895853" cy="386113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1141" y="1512079"/>
            <a:ext cx="2598786" cy="34650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063" y="2132856"/>
            <a:ext cx="2679762" cy="3573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2370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15415"/>
            <a:ext cx="9144000" cy="7272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35597" y="188640"/>
            <a:ext cx="72728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Мастер-класс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ru-RU" sz="3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«Рождественское печенье»</a:t>
            </a:r>
            <a:endParaRPr lang="ru-RU" sz="36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868"/>
          <a:stretch/>
        </p:blipFill>
        <p:spPr>
          <a:xfrm>
            <a:off x="1304765" y="1571880"/>
            <a:ext cx="6534472" cy="260388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71" t="22920" r="4242" b="22868"/>
          <a:stretch/>
        </p:blipFill>
        <p:spPr>
          <a:xfrm>
            <a:off x="520940" y="4365104"/>
            <a:ext cx="3839135" cy="212414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920"/>
          <a:stretch/>
        </p:blipFill>
        <p:spPr>
          <a:xfrm>
            <a:off x="5448881" y="4403744"/>
            <a:ext cx="2167392" cy="2227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8086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15415"/>
            <a:ext cx="9144000" cy="7272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0065" y="692696"/>
            <a:ext cx="8496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Мастер-класс «Калитки»</a:t>
            </a:r>
            <a:endParaRPr lang="ru-RU" sz="36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" t="34747" r="5303" b="9293"/>
          <a:stretch/>
        </p:blipFill>
        <p:spPr>
          <a:xfrm>
            <a:off x="1892142" y="1274534"/>
            <a:ext cx="5359717" cy="257303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974" y="3972491"/>
            <a:ext cx="2108336" cy="281111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985894"/>
            <a:ext cx="2088232" cy="278430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1400" y="3985894"/>
            <a:ext cx="2110097" cy="2813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474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15415"/>
            <a:ext cx="9144000" cy="7272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692696"/>
            <a:ext cx="87074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Мастер-класс «Пироги для зятя»</a:t>
            </a:r>
            <a:endParaRPr lang="ru-RU" sz="32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4" t="38788" r="5001" b="27475"/>
          <a:stretch/>
        </p:blipFill>
        <p:spPr>
          <a:xfrm>
            <a:off x="439242" y="1277471"/>
            <a:ext cx="8188036" cy="231371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323" y="3933056"/>
            <a:ext cx="2652464" cy="198934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394" y="3789040"/>
            <a:ext cx="2139702" cy="285293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5169" y="4041068"/>
            <a:ext cx="3131840" cy="2348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8238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15415"/>
            <a:ext cx="9144000" cy="7272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" y="764704"/>
            <a:ext cx="85940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Посещение Соляной пещеры</a:t>
            </a:r>
            <a:endParaRPr lang="ru-RU" sz="40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470334"/>
            <a:ext cx="2843808" cy="213285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91" r="11970"/>
          <a:stretch/>
        </p:blipFill>
        <p:spPr>
          <a:xfrm>
            <a:off x="3383869" y="1470334"/>
            <a:ext cx="2376264" cy="258516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5" t="17778"/>
          <a:stretch/>
        </p:blipFill>
        <p:spPr>
          <a:xfrm>
            <a:off x="5940152" y="2265346"/>
            <a:ext cx="2512613" cy="292494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437" y="3789040"/>
            <a:ext cx="2101875" cy="28025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43" t="17980" r="20152"/>
          <a:stretch/>
        </p:blipFill>
        <p:spPr>
          <a:xfrm>
            <a:off x="3248205" y="4222307"/>
            <a:ext cx="2331907" cy="2366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6587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15415"/>
            <a:ext cx="9144000" cy="7272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7544" y="764704"/>
            <a:ext cx="76328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Посещение городских мероприятий</a:t>
            </a:r>
            <a:endParaRPr lang="ru-RU" sz="40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36" t="26180"/>
          <a:stretch/>
        </p:blipFill>
        <p:spPr>
          <a:xfrm>
            <a:off x="1907704" y="2420888"/>
            <a:ext cx="5573394" cy="3355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3065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15415"/>
            <a:ext cx="9144000" cy="7272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68" y="1052736"/>
            <a:ext cx="763284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Мы выросли,</a:t>
            </a:r>
          </a:p>
          <a:p>
            <a:pPr algn="ctr"/>
            <a:r>
              <a:rPr lang="ru-RU" sz="4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но наша группа </a:t>
            </a:r>
          </a:p>
          <a:p>
            <a:pPr algn="ctr"/>
            <a:r>
              <a:rPr lang="ru-RU" sz="4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по прежнему дружная</a:t>
            </a:r>
          </a:p>
          <a:p>
            <a:pPr algn="ctr"/>
            <a:r>
              <a:rPr lang="ru-RU" sz="4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и сплоченная!</a:t>
            </a:r>
          </a:p>
          <a:p>
            <a:pPr algn="ctr"/>
            <a:r>
              <a:rPr lang="ru-RU" sz="4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Мамы знают как можно весело и с пользой проводить время с ребенком! </a:t>
            </a:r>
            <a:endParaRPr lang="ru-RU" sz="40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66918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15415"/>
            <a:ext cx="9144000" cy="7272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55577" y="980728"/>
            <a:ext cx="76328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Совместные выходные,</a:t>
            </a:r>
          </a:p>
          <a:p>
            <a:pPr algn="ctr"/>
            <a:r>
              <a:rPr lang="ru-RU" sz="4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первые семейные традиции!</a:t>
            </a:r>
            <a:endParaRPr lang="ru-RU" sz="40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42" t="41212" r="3992" b="13939"/>
          <a:stretch/>
        </p:blipFill>
        <p:spPr>
          <a:xfrm>
            <a:off x="755577" y="2420888"/>
            <a:ext cx="3325091" cy="307570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7" y="2416340"/>
            <a:ext cx="1512167" cy="336037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06" r="-2838" b="7880"/>
          <a:stretch/>
        </p:blipFill>
        <p:spPr>
          <a:xfrm>
            <a:off x="6030927" y="2416340"/>
            <a:ext cx="2357498" cy="3320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2850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15415"/>
            <a:ext cx="9144000" cy="7272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68" y="1052736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40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021369"/>
            <a:ext cx="4063815" cy="406381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313" r="1029" b="19192"/>
          <a:stretch/>
        </p:blipFill>
        <p:spPr>
          <a:xfrm>
            <a:off x="5364088" y="2147453"/>
            <a:ext cx="3136034" cy="3394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7613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15415"/>
            <a:ext cx="9144000" cy="7272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68" y="1052736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40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979361"/>
            <a:ext cx="1750677" cy="378904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1582486"/>
            <a:ext cx="2607754" cy="347700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708"/>
          <a:stretch/>
        </p:blipFill>
        <p:spPr>
          <a:xfrm>
            <a:off x="5724128" y="1052736"/>
            <a:ext cx="2853641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400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15415"/>
            <a:ext cx="9144000" cy="7272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68" y="692696"/>
            <a:ext cx="76328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Группа «Озорные пчелки</a:t>
            </a:r>
            <a:r>
              <a:rPr lang="ru-RU" sz="4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!»</a:t>
            </a:r>
          </a:p>
          <a:p>
            <a:pPr algn="ctr"/>
            <a:r>
              <a:rPr lang="ru-RU" sz="4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2023</a:t>
            </a:r>
            <a:endParaRPr lang="ru-RU" sz="40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226" y="1784229"/>
            <a:ext cx="2520280" cy="448418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227" y="3573016"/>
            <a:ext cx="5066553" cy="284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6231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15415"/>
            <a:ext cx="9144000" cy="7272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68" y="1916832"/>
            <a:ext cx="799288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Спасибо </a:t>
            </a:r>
          </a:p>
          <a:p>
            <a:pPr algn="ctr"/>
            <a:r>
              <a:rPr lang="ru-RU" sz="6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за внимание!</a:t>
            </a:r>
            <a:endParaRPr lang="ru-RU" sz="66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59750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</TotalTime>
  <Words>277</Words>
  <Application>Microsoft Office PowerPoint</Application>
  <PresentationFormat>Экран (4:3)</PresentationFormat>
  <Paragraphs>50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RePack by Diakov</cp:lastModifiedBy>
  <cp:revision>27</cp:revision>
  <dcterms:created xsi:type="dcterms:W3CDTF">2021-04-14T21:12:02Z</dcterms:created>
  <dcterms:modified xsi:type="dcterms:W3CDTF">2023-10-21T12:19:24Z</dcterms:modified>
</cp:coreProperties>
</file>