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27"/>
  </p:notesMasterIdLst>
  <p:sldIdLst>
    <p:sldId id="276" r:id="rId2"/>
    <p:sldId id="27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80" r:id="rId13"/>
    <p:sldId id="265" r:id="rId14"/>
    <p:sldId id="266" r:id="rId15"/>
    <p:sldId id="268" r:id="rId16"/>
    <p:sldId id="272" r:id="rId17"/>
    <p:sldId id="267" r:id="rId18"/>
    <p:sldId id="269" r:id="rId19"/>
    <p:sldId id="270" r:id="rId20"/>
    <p:sldId id="271" r:id="rId21"/>
    <p:sldId id="273" r:id="rId22"/>
    <p:sldId id="278" r:id="rId23"/>
    <p:sldId id="275" r:id="rId24"/>
    <p:sldId id="279" r:id="rId25"/>
    <p:sldId id="28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18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5783A1-EDB0-4C7A-BEB8-61C47EB3A58D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B810CE-68F1-43EB-BF99-D901E183D9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2549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E879975-FAB0-4904-B497-66153B040DE2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8498167-0907-4F21-A242-D3F0D02279D8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7.wdp"/><Relationship Id="rId14" Type="http://schemas.microsoft.com/office/2007/relationships/hdphoto" Target="../media/hdphoto9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3" Type="http://schemas.microsoft.com/office/2007/relationships/hdphoto" Target="../media/hdphoto4.wdp"/><Relationship Id="rId7" Type="http://schemas.microsoft.com/office/2007/relationships/hdphoto" Target="../media/hdphoto6.wdp"/><Relationship Id="rId12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11" Type="http://schemas.microsoft.com/office/2007/relationships/hdphoto" Target="../media/hdphoto8.wdp"/><Relationship Id="rId5" Type="http://schemas.microsoft.com/office/2007/relationships/hdphoto" Target="../media/hdphoto5.wdp"/><Relationship Id="rId10" Type="http://schemas.openxmlformats.org/officeDocument/2006/relationships/image" Target="../media/image17.png"/><Relationship Id="rId4" Type="http://schemas.openxmlformats.org/officeDocument/2006/relationships/image" Target="../media/image14.png"/><Relationship Id="rId9" Type="http://schemas.microsoft.com/office/2007/relationships/hdphoto" Target="../media/hdphoto7.wdp"/><Relationship Id="rId14" Type="http://schemas.microsoft.com/office/2007/relationships/hdphoto" Target="../media/hdphoto9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5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600" y="1412776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2663334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03848" y="1799238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987824" y="331140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88024" y="2330511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91980" y="4149493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6136" y="3481844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092280" y="2348880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635896" y="5085184"/>
            <a:ext cx="2448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065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1120" y="2276872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979712" y="1700808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2735342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11960" y="184482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16016" y="3258562"/>
            <a:ext cx="864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56176" y="2368044"/>
            <a:ext cx="1008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08648" y="4653136"/>
            <a:ext cx="2592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101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700808"/>
            <a:ext cx="7772400" cy="1780108"/>
          </a:xfrm>
        </p:spPr>
        <p:txBody>
          <a:bodyPr>
            <a:norm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 и память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2672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внимание?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43422" y="2564904"/>
            <a:ext cx="41764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Внимание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особенность человека выделять что-нибудь в окружающем мире, одновременно отвлекаясь от всего другого.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425824"/>
            <a:ext cx="3093690" cy="35702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1564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память? 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95" b="100000" l="0" r="9968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64904"/>
            <a:ext cx="2243057" cy="3651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9552" y="2492896"/>
            <a:ext cx="518457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Память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способность человека запомнить то, что он воспринимает с помощью органов чувств. </a:t>
            </a:r>
          </a:p>
          <a:p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память в нашем организме отвечает головной мозг.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543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7584" y="620688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Постарайся запомнить</a:t>
            </a:r>
            <a:b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каждую картинку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2" t="27098" r="8021" b="44288"/>
          <a:stretch/>
        </p:blipFill>
        <p:spPr bwMode="auto">
          <a:xfrm>
            <a:off x="752475" y="2636912"/>
            <a:ext cx="7677150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4361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764704"/>
            <a:ext cx="8229600" cy="1252728"/>
          </a:xfrm>
        </p:spPr>
        <p:txBody>
          <a:bodyPr>
            <a:normAutofit fontScale="90000"/>
          </a:bodyPr>
          <a:lstStyle/>
          <a:p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Какого цвета были все</a:t>
            </a:r>
            <a:b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предметы?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86" t="60598" r="7698" b="10496"/>
          <a:stretch/>
        </p:blipFill>
        <p:spPr bwMode="auto">
          <a:xfrm>
            <a:off x="1043608" y="2708920"/>
            <a:ext cx="6989088" cy="3312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2" t="27884" r="71410" b="58669"/>
          <a:stretch/>
        </p:blipFill>
        <p:spPr bwMode="auto">
          <a:xfrm>
            <a:off x="2870198" y="4514469"/>
            <a:ext cx="1622336" cy="1440160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95" t="41410" r="74967" b="44986"/>
          <a:stretch/>
        </p:blipFill>
        <p:spPr bwMode="auto">
          <a:xfrm>
            <a:off x="4860032" y="2894083"/>
            <a:ext cx="1370826" cy="1595234"/>
          </a:xfrm>
          <a:prstGeom prst="rect">
            <a:avLst/>
          </a:prstGeom>
          <a:noFill/>
          <a:ln>
            <a:noFill/>
          </a:ln>
          <a:effectLst/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7" r="52325" b="51644"/>
          <a:stretch/>
        </p:blipFill>
        <p:spPr bwMode="auto">
          <a:xfrm>
            <a:off x="6218198" y="2894082"/>
            <a:ext cx="1814497" cy="147102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47" t="54907" r="54080" b="2818"/>
          <a:stretch/>
        </p:blipFill>
        <p:spPr bwMode="auto">
          <a:xfrm>
            <a:off x="6310064" y="4602275"/>
            <a:ext cx="1630763" cy="140331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46" t="3453" r="26442" b="51350"/>
          <a:stretch/>
        </p:blipFill>
        <p:spPr bwMode="auto">
          <a:xfrm>
            <a:off x="1050669" y="2834068"/>
            <a:ext cx="1728192" cy="150586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76" t="57124" r="26442" b="3015"/>
          <a:stretch/>
        </p:blipFill>
        <p:spPr bwMode="auto">
          <a:xfrm>
            <a:off x="1050669" y="4739604"/>
            <a:ext cx="1819529" cy="12659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335" t="55241" r="2194" b="4898"/>
          <a:stretch/>
        </p:blipFill>
        <p:spPr bwMode="auto">
          <a:xfrm>
            <a:off x="4742407" y="4578032"/>
            <a:ext cx="1472177" cy="13721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703" t="-1" r="3071" b="49782"/>
          <a:stretch/>
        </p:blipFill>
        <p:spPr bwMode="auto">
          <a:xfrm>
            <a:off x="3216669" y="2708920"/>
            <a:ext cx="1525738" cy="163971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661030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52728"/>
          </a:xfrm>
        </p:spPr>
        <p:txBody>
          <a:bodyPr>
            <a:no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 и скажи, что исчезло?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5" t="11185" r="28835" b="19991"/>
          <a:stretch/>
        </p:blipFill>
        <p:spPr bwMode="auto">
          <a:xfrm>
            <a:off x="5508104" y="2019301"/>
            <a:ext cx="2090205" cy="207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0" t="12513" r="25008" b="20038"/>
          <a:stretch/>
        </p:blipFill>
        <p:spPr bwMode="auto">
          <a:xfrm>
            <a:off x="2987824" y="4223937"/>
            <a:ext cx="2994273" cy="242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861048"/>
            <a:ext cx="2160240" cy="268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930" y="3793157"/>
            <a:ext cx="2097270" cy="2682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50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934" b="9337"/>
          <a:stretch/>
        </p:blipFill>
        <p:spPr bwMode="auto">
          <a:xfrm>
            <a:off x="2195736" y="2019301"/>
            <a:ext cx="3428153" cy="2561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593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1252728"/>
          </a:xfrm>
        </p:spPr>
        <p:txBody>
          <a:bodyPr>
            <a:no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 и скажи, что исчезло?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5" t="11185" r="28835" b="19991"/>
          <a:stretch/>
        </p:blipFill>
        <p:spPr bwMode="auto">
          <a:xfrm>
            <a:off x="852326" y="4390181"/>
            <a:ext cx="2090205" cy="20730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70" t="12513" r="25008" b="20038"/>
          <a:stretch/>
        </p:blipFill>
        <p:spPr bwMode="auto">
          <a:xfrm>
            <a:off x="4212861" y="1844824"/>
            <a:ext cx="2994273" cy="24225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00031"/>
            <a:ext cx="2160240" cy="26810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01008"/>
            <a:ext cx="2097270" cy="26826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500" r="9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5934" b="9337"/>
          <a:stretch/>
        </p:blipFill>
        <p:spPr bwMode="auto">
          <a:xfrm>
            <a:off x="3131840" y="4081611"/>
            <a:ext cx="3428153" cy="2561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0782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64" r="12343"/>
          <a:stretch/>
        </p:blipFill>
        <p:spPr bwMode="auto">
          <a:xfrm>
            <a:off x="5076056" y="3041328"/>
            <a:ext cx="2004795" cy="278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778" l="1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36712"/>
            <a:ext cx="2192643" cy="270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45" b="97773" l="4890" r="982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39" t="7541" r="6429" b="6496"/>
          <a:stretch/>
        </p:blipFill>
        <p:spPr bwMode="auto">
          <a:xfrm>
            <a:off x="6948264" y="3600547"/>
            <a:ext cx="2328598" cy="255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86" r="97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891" y="3140968"/>
            <a:ext cx="2160240" cy="2879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65" b="9525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490950"/>
            <a:ext cx="3758362" cy="31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0599" y="116632"/>
            <a:ext cx="4262661" cy="333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375" b="96625" l="10000" r="98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2461" r="19896" b="4810"/>
          <a:stretch/>
        </p:blipFill>
        <p:spPr bwMode="auto">
          <a:xfrm>
            <a:off x="540164" y="3447994"/>
            <a:ext cx="2479450" cy="3014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08720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9989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564" r="12343"/>
          <a:stretch/>
        </p:blipFill>
        <p:spPr bwMode="auto">
          <a:xfrm>
            <a:off x="417664" y="543168"/>
            <a:ext cx="2004795" cy="2788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778" l="137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716003"/>
            <a:ext cx="2192643" cy="2703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4" name="Picture 10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45" b="97773" l="4890" r="982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639" t="7541" r="6429" b="6496"/>
          <a:stretch/>
        </p:blipFill>
        <p:spPr bwMode="auto">
          <a:xfrm>
            <a:off x="4067944" y="1556792"/>
            <a:ext cx="2328598" cy="2556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1286" r="9742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836712"/>
            <a:ext cx="2160240" cy="2879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8" name="Picture 14"/>
          <p:cNvPicPr>
            <a:picLocks noChangeAspect="1" noChangeArrowheads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3165" b="95252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2779" y="3515681"/>
            <a:ext cx="3758362" cy="31095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9" name="Picture 15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2132" y="3342352"/>
            <a:ext cx="4262661" cy="3331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60" name="Picture 16"/>
          <p:cNvPicPr>
            <a:picLocks noChangeAspect="1" noChangeArrowheads="1"/>
          </p:cNvPicPr>
          <p:nvPr/>
        </p:nvPicPr>
        <p:blipFill rotWithShape="1"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375" b="96625" l="10000" r="9811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2316" t="2461" r="19896" b="4810"/>
          <a:stretch/>
        </p:blipFill>
        <p:spPr bwMode="auto">
          <a:xfrm>
            <a:off x="6221348" y="274854"/>
            <a:ext cx="2479450" cy="3014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1678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Физминутка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03" r="4482"/>
          <a:stretch/>
        </p:blipFill>
        <p:spPr bwMode="auto">
          <a:xfrm>
            <a:off x="755576" y="2996952"/>
            <a:ext cx="7815584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319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8229600" cy="1252728"/>
          </a:xfrm>
        </p:spPr>
        <p:txBody>
          <a:bodyPr>
            <a:no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Постарайся запомнить ряд чисел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99592" y="3458617"/>
            <a:ext cx="8064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3  16  8  13  21  5  29</a:t>
            </a:r>
            <a:endParaRPr lang="ru-RU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071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074448"/>
          </a:xfrm>
        </p:spPr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Рассмотри и запомни картинку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93" t="17500" r="51875" b="12639"/>
          <a:stretch/>
        </p:blipFill>
        <p:spPr bwMode="auto">
          <a:xfrm>
            <a:off x="2168302" y="1340768"/>
            <a:ext cx="5021378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887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Найди отличия от предыдущего рисунка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53" t="17361" r="13281" b="12222"/>
          <a:stretch/>
        </p:blipFill>
        <p:spPr bwMode="auto">
          <a:xfrm>
            <a:off x="2233612" y="1628800"/>
            <a:ext cx="4858668" cy="5164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704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74747"/>
            <a:ext cx="3933791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74747"/>
            <a:ext cx="3929959" cy="4176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6660232" y="2132856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8020682" y="3479635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164288" y="4529749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5940152" y="4906557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264114" y="5410613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220072" y="4675241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4863256" y="4029803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7425870" y="3889979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660232" y="4277721"/>
            <a:ext cx="720080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6588224" y="5805264"/>
            <a:ext cx="675890" cy="28803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238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0" t="5083" r="1200" b="3717"/>
          <a:stretch/>
        </p:blipFill>
        <p:spPr bwMode="auto">
          <a:xfrm>
            <a:off x="68610" y="213717"/>
            <a:ext cx="9050213" cy="633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783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" y="188637"/>
            <a:ext cx="9053513" cy="633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Овал 1"/>
          <p:cNvSpPr/>
          <p:nvPr/>
        </p:nvSpPr>
        <p:spPr>
          <a:xfrm>
            <a:off x="6444208" y="1700808"/>
            <a:ext cx="612000" cy="396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6516216" y="2204864"/>
            <a:ext cx="432048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Овал 3"/>
          <p:cNvSpPr/>
          <p:nvPr/>
        </p:nvSpPr>
        <p:spPr>
          <a:xfrm>
            <a:off x="5940152" y="4437112"/>
            <a:ext cx="576064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860032" y="3212976"/>
            <a:ext cx="792088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7380312" y="4941168"/>
            <a:ext cx="1080120" cy="93610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4716016" y="4437112"/>
            <a:ext cx="720080" cy="72008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7596336" y="3645024"/>
            <a:ext cx="648072" cy="504056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5436096" y="5409220"/>
            <a:ext cx="432048" cy="396044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7812360" y="1268760"/>
            <a:ext cx="1152128" cy="108012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084168" y="260648"/>
            <a:ext cx="504056" cy="43204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6876256" y="5184195"/>
            <a:ext cx="504056" cy="45005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5517315" y="3787233"/>
            <a:ext cx="432048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3939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Запомни имена каждого из детей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371" y="1556792"/>
            <a:ext cx="2241351" cy="2797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472242"/>
            <a:ext cx="2073275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472242"/>
            <a:ext cx="2927747" cy="24787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43788"/>
            <a:ext cx="2536676" cy="2771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677333"/>
            <a:ext cx="2852068" cy="2852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43608" y="4221088"/>
            <a:ext cx="15841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27984" y="3674066"/>
            <a:ext cx="1267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04720" y="4354720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5736" y="6237312"/>
            <a:ext cx="151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580112" y="629856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796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0768"/>
            <a:ext cx="2243137" cy="2798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096071"/>
            <a:ext cx="2852737" cy="2852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0293" y="1124744"/>
            <a:ext cx="2536825" cy="2768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717032"/>
            <a:ext cx="2925763" cy="2474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90303"/>
            <a:ext cx="2073275" cy="2846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89012" y="4057973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Маша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09936" y="5733047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Витя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02833" y="5944492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Вика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199048" y="3902165"/>
            <a:ext cx="10674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Петя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504720" y="4281526"/>
            <a:ext cx="1099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Антон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55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Порисуем</a:t>
            </a:r>
            <a:endParaRPr lang="ru-RU" b="1" dirty="0"/>
          </a:p>
        </p:txBody>
      </p:sp>
      <p:sp>
        <p:nvSpPr>
          <p:cNvPr id="3" name="Rectangle 5">
            <a:hlinkClick r:id="rId2" action="ppaction://hlinksldjump">
              <a:snd r:embed="rId3" name="wind.wav"/>
            </a:hlinkClick>
          </p:cNvPr>
          <p:cNvSpPr>
            <a:spLocks noChangeArrowheads="1"/>
          </p:cNvSpPr>
          <p:nvPr/>
        </p:nvSpPr>
        <p:spPr bwMode="auto">
          <a:xfrm>
            <a:off x="2977232" y="3127689"/>
            <a:ext cx="3671888" cy="1943100"/>
          </a:xfrm>
          <a:prstGeom prst="rect">
            <a:avLst/>
          </a:prstGeom>
          <a:solidFill>
            <a:srgbClr val="FF0000"/>
          </a:solidFill>
          <a:ln w="2857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11739"/>
            <a:ext cx="2047875" cy="1231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9">
            <a:hlinkClick r:id="rId2" action="ppaction://hlinksldjump">
              <a:snd r:embed="rId3" name="wind.wav"/>
            </a:hlinkClick>
          </p:cNvPr>
          <p:cNvSpPr>
            <a:spLocks noChangeArrowheads="1"/>
          </p:cNvSpPr>
          <p:nvPr/>
        </p:nvSpPr>
        <p:spPr bwMode="auto">
          <a:xfrm>
            <a:off x="4355976" y="4616921"/>
            <a:ext cx="914400" cy="1655762"/>
          </a:xfrm>
          <a:prstGeom prst="rect">
            <a:avLst/>
          </a:prstGeom>
          <a:solidFill>
            <a:srgbClr val="00FF00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721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Порисуем</a:t>
            </a:r>
            <a:endParaRPr lang="ru-RU" b="1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7" b="4113"/>
          <a:stretch/>
        </p:blipFill>
        <p:spPr bwMode="auto">
          <a:xfrm>
            <a:off x="2987824" y="2492896"/>
            <a:ext cx="3307432" cy="377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986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Порисуем</a:t>
            </a:r>
            <a:endParaRPr lang="ru-RU" b="1" dirty="0"/>
          </a:p>
        </p:txBody>
      </p:sp>
      <p:sp>
        <p:nvSpPr>
          <p:cNvPr id="3" name="Oval 4">
            <a:hlinkClick r:id="rId2" action="ppaction://hlinksldjump">
              <a:snd r:embed="rId3" name="wind.wav"/>
            </a:hlinkClick>
          </p:cNvPr>
          <p:cNvSpPr>
            <a:spLocks noChangeArrowheads="1"/>
          </p:cNvSpPr>
          <p:nvPr/>
        </p:nvSpPr>
        <p:spPr bwMode="auto">
          <a:xfrm>
            <a:off x="3276120" y="2420888"/>
            <a:ext cx="2447925" cy="2303462"/>
          </a:xfrm>
          <a:prstGeom prst="ellipse">
            <a:avLst/>
          </a:prstGeom>
          <a:solidFill>
            <a:srgbClr val="3366FF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ru-RU"/>
          </a:p>
        </p:txBody>
      </p:sp>
      <p:sp>
        <p:nvSpPr>
          <p:cNvPr id="4" name="Oval 5">
            <a:hlinkClick r:id="rId2" action="ppaction://hlinksldjump">
              <a:snd r:embed="rId3" name="wind.wav"/>
            </a:hlinkClick>
          </p:cNvPr>
          <p:cNvSpPr>
            <a:spLocks noChangeArrowheads="1"/>
          </p:cNvSpPr>
          <p:nvPr/>
        </p:nvSpPr>
        <p:spPr bwMode="auto">
          <a:xfrm>
            <a:off x="2512533" y="2924944"/>
            <a:ext cx="1584325" cy="1511300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ru-RU"/>
          </a:p>
        </p:txBody>
      </p:sp>
      <p:sp>
        <p:nvSpPr>
          <p:cNvPr id="5" name="Oval 6">
            <a:hlinkClick r:id="rId2" action="ppaction://hlinksldjump">
              <a:snd r:embed="rId3" name="wind.wav"/>
            </a:hlinkClick>
          </p:cNvPr>
          <p:cNvSpPr>
            <a:spLocks noChangeArrowheads="1"/>
          </p:cNvSpPr>
          <p:nvPr/>
        </p:nvSpPr>
        <p:spPr bwMode="auto">
          <a:xfrm>
            <a:off x="5266845" y="4653136"/>
            <a:ext cx="914400" cy="9144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806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Порисуем</a:t>
            </a:r>
            <a:endParaRPr lang="ru-RU" b="1" dirty="0"/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37" b="4113"/>
          <a:stretch/>
        </p:blipFill>
        <p:spPr bwMode="auto">
          <a:xfrm>
            <a:off x="2987824" y="2492896"/>
            <a:ext cx="3307432" cy="377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473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Подведение итогов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059832" y="2564904"/>
            <a:ext cx="57606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Поднимите руку вверх, кто был доволен собой, потому, что он был активным на уроке и у него все получилось.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Поднимите руку вверх, кто считает, что у него еще не все получается, и он обязательно будет стараться на следующих уроках.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077" b="99681" l="9585" r="9472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074" r="12373"/>
          <a:stretch/>
        </p:blipFill>
        <p:spPr bwMode="auto">
          <a:xfrm>
            <a:off x="1156229" y="3514245"/>
            <a:ext cx="2176834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91211" y="1556792"/>
            <a:ext cx="1953435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977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353</TotalTime>
  <Words>178</Words>
  <Application>Microsoft Office PowerPoint</Application>
  <PresentationFormat>Экран (4:3)</PresentationFormat>
  <Paragraphs>52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Волна</vt:lpstr>
      <vt:lpstr>Презентация PowerPoint</vt:lpstr>
      <vt:lpstr>Презентация PowerPoint</vt:lpstr>
      <vt:lpstr>Внимание и память</vt:lpstr>
      <vt:lpstr>Что такое внимание?</vt:lpstr>
      <vt:lpstr>Что такое память? </vt:lpstr>
      <vt:lpstr>Постарайся запомнить каждую картинку </vt:lpstr>
      <vt:lpstr>Какого цвета были все  предметы? </vt:lpstr>
      <vt:lpstr>Посмотри и скажи, что исчезло?</vt:lpstr>
      <vt:lpstr>Посмотри и скажи, что исчезло?</vt:lpstr>
      <vt:lpstr>Презентация PowerPoint</vt:lpstr>
      <vt:lpstr>Презентация PowerPoint</vt:lpstr>
      <vt:lpstr>Физминутка</vt:lpstr>
      <vt:lpstr>Постарайся запомнить ряд чисел</vt:lpstr>
      <vt:lpstr>Рассмотри и запомни картинку</vt:lpstr>
      <vt:lpstr>Найди отличия от предыдущего рисунка</vt:lpstr>
      <vt:lpstr>Презентация PowerPoint</vt:lpstr>
      <vt:lpstr>Презентация PowerPoint</vt:lpstr>
      <vt:lpstr>Презентация PowerPoint</vt:lpstr>
      <vt:lpstr>Запомни имена каждого из детей</vt:lpstr>
      <vt:lpstr>Презентация PowerPoint</vt:lpstr>
      <vt:lpstr>Порисуем</vt:lpstr>
      <vt:lpstr>Порисуем</vt:lpstr>
      <vt:lpstr>Порисуем</vt:lpstr>
      <vt:lpstr>Порисуем</vt:lpstr>
      <vt:lpstr>Подведение итогов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Внимание и память</dc:title>
  <dc:creator>User</dc:creator>
  <cp:lastModifiedBy>User</cp:lastModifiedBy>
  <cp:revision>21</cp:revision>
  <dcterms:created xsi:type="dcterms:W3CDTF">2021-10-19T14:46:02Z</dcterms:created>
  <dcterms:modified xsi:type="dcterms:W3CDTF">2021-10-19T21:50:23Z</dcterms:modified>
</cp:coreProperties>
</file>