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C02FCFF1-DBC0-4AAF-9255-1DDC7991D6BF}" type="datetimeFigureOut">
              <a:rPr lang="ru-RU" smtClean="0"/>
              <a:pPr/>
              <a:t>05.04.2026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1A46F700-008E-4535-BDCD-0378B99D07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mtClean="0"/>
              <a:t>8 </a:t>
            </a:r>
            <a:r>
              <a:rPr lang="ru-RU" smtClean="0"/>
              <a:t>класс.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Паукообразные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7531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136904" cy="288032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Паукообразные-класс членистоногих из подтипа хелицеровых (подтип беспозвоночных). Включает около 60 тысяч видов, таких как</a:t>
            </a:r>
            <a:br>
              <a:rPr lang="ru-RU" sz="3100" dirty="0" smtClean="0"/>
            </a:br>
            <a:r>
              <a:rPr lang="ru-RU" sz="3100" dirty="0" smtClean="0"/>
              <a:t>пауки, скорпионы, сенокосцы и клещи</a:t>
            </a:r>
            <a:r>
              <a:rPr lang="ru-RU" dirty="0" smtClean="0"/>
              <a:t>. Они распространены по всему миру, обитают в различных климатических зонах, включая тропики, Пустыни и леса.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10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flipH="1" flipV="1">
            <a:off x="-468560" y="6885423"/>
            <a:ext cx="72008" cy="457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06989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068960"/>
            <a:ext cx="8381260" cy="1152128"/>
          </a:xfrm>
        </p:spPr>
        <p:txBody>
          <a:bodyPr/>
          <a:lstStyle/>
          <a:p>
            <a:r>
              <a:rPr lang="ru-RU" dirty="0" smtClean="0"/>
              <a:t>Строение</a:t>
            </a:r>
            <a:r>
              <a:rPr lang="en-US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тело разделено на два отдела</a:t>
            </a:r>
            <a:r>
              <a:rPr lang="en-US" dirty="0" smtClean="0"/>
              <a:t>:</a:t>
            </a:r>
            <a:r>
              <a:rPr lang="ru-RU" dirty="0" smtClean="0"/>
              <a:t>головогрудь и брюшко. На головогруди располагаются четыре пары ходильных конечностей и две пары видоизмененных конечностей (ротовые органы-</a:t>
            </a:r>
            <a:r>
              <a:rPr lang="ru-RU" dirty="0" err="1" smtClean="0"/>
              <a:t>хелицеры</a:t>
            </a:r>
            <a:r>
              <a:rPr lang="ru-RU" dirty="0" smtClean="0"/>
              <a:t> и </a:t>
            </a:r>
            <a:r>
              <a:rPr lang="ru-RU" dirty="0" err="1" smtClean="0"/>
              <a:t>ногощупальца</a:t>
            </a:r>
            <a:r>
              <a:rPr lang="ru-RU" dirty="0" smtClean="0"/>
              <a:t>). На конце брюшка располагаются паутинные бородавки от 3 до 4 пар.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117003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355847"/>
            <a:ext cx="3960440" cy="105439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-2124744" y="7029399"/>
            <a:ext cx="562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508" y="116632"/>
            <a:ext cx="885698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7925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органов паукообразных.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85462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381260" cy="1054394"/>
          </a:xfrm>
        </p:spPr>
        <p:txBody>
          <a:bodyPr/>
          <a:lstStyle/>
          <a:p>
            <a:r>
              <a:rPr lang="ru-RU" dirty="0" smtClean="0"/>
              <a:t>Паукообразные чаще всего являются плотоядными хищниками и способы охоты у них различаются. Клещи впиваются в плоть и пьют кровь, скорпионы протыкают добычу своим жалом который находится на хвосте и потом поедает свою жертву, но Самое интересный способ охоты по моему мнению у пауков.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93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381260" cy="1054394"/>
          </a:xfrm>
        </p:spPr>
        <p:txBody>
          <a:bodyPr/>
          <a:lstStyle/>
          <a:p>
            <a:r>
              <a:rPr lang="ru-RU" dirty="0" smtClean="0"/>
              <a:t>Пауки настоящие стратеги.</a:t>
            </a:r>
            <a:br>
              <a:rPr lang="ru-RU" dirty="0" smtClean="0"/>
            </a:br>
            <a:r>
              <a:rPr lang="ru-RU" dirty="0" smtClean="0"/>
              <a:t>ВЗАВИСИМОСТИ ОТ ВИДА ОНИ МОГУТ ИСПОЛЬЗОВАТЬ ЛОВУШКИ, ЗАСАДЫ, МЕХАНИЧЕСКИЕ НАЖИМНЫЕ ЛОВУШКИ И ДРУГИЕ СТРАТЕГИИ. В ОСНОВНОМ ОНИ ПЛИТУТ ПАУТИНУ СОСЗДОВАЯ ОСОБЫЙ УЗОР.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700025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36" y="1"/>
            <a:ext cx="91604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761885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381260" cy="1054394"/>
          </a:xfrm>
        </p:spPr>
        <p:txBody>
          <a:bodyPr/>
          <a:lstStyle/>
          <a:p>
            <a:r>
              <a:rPr lang="ru-RU" dirty="0" smtClean="0"/>
              <a:t>Интересные факты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ru-RU" dirty="0" smtClean="0"/>
              <a:t>1)почему пауки не прилипают к своей же паутине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ru-RU" dirty="0" smtClean="0"/>
              <a:t>Паук создает паутину из разных типов нитей сухой и липкой (спиральной нити) Еще у паука особый способ передвижения, когда паук наступает на липкую нить то волоски на его кончиках лапок снимают микроскопические капельки клея.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559503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381260" cy="1054394"/>
          </a:xfrm>
        </p:spPr>
        <p:txBody>
          <a:bodyPr/>
          <a:lstStyle/>
          <a:p>
            <a:r>
              <a:rPr lang="ru-RU" dirty="0" smtClean="0"/>
              <a:t>2) Если вокруг скорпиона создать круг пламени то-сначала он пройдет по краю круга, а потом от безысходности покончит с собой.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8450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44824"/>
            <a:ext cx="8381260" cy="2353074"/>
          </a:xfrm>
        </p:spPr>
        <p:txBody>
          <a:bodyPr/>
          <a:lstStyle/>
          <a:p>
            <a:r>
              <a:rPr lang="ru-RU" dirty="0" smtClean="0"/>
              <a:t>3)В </a:t>
            </a:r>
            <a:r>
              <a:rPr lang="ru-RU" dirty="0"/>
              <a:t>случаях длительного голодания, истощения, ухудшения погодных условий клещи прячутся в лесную подстилку.</a:t>
            </a:r>
            <a:br>
              <a:rPr lang="ru-RU" dirty="0"/>
            </a:br>
            <a:r>
              <a:rPr lang="ru-RU" dirty="0" smtClean="0"/>
              <a:t>4)Реакции </a:t>
            </a:r>
            <a:r>
              <a:rPr lang="ru-RU" dirty="0"/>
              <a:t>на различные раздражители у сенокосцев в целом более вялые, чем у большинства арахнид, и ответом нередко бывает не бегство, а замирание (</a:t>
            </a:r>
            <a:r>
              <a:rPr lang="ru-RU" dirty="0" err="1"/>
              <a:t>танатоз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xmlns="" val="791149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935733">
            <a:off x="266116" y="2451352"/>
            <a:ext cx="8434942" cy="1263691"/>
          </a:xfrm>
        </p:spPr>
        <p:txBody>
          <a:bodyPr/>
          <a:lstStyle/>
          <a:p>
            <a:r>
              <a:rPr lang="ru-RU" dirty="0" smtClean="0"/>
              <a:t>Спасибо за внимание!!!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747464"/>
            <a:ext cx="9828584" cy="760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846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113</TotalTime>
  <Words>124</Words>
  <Application>Microsoft Office PowerPoint</Application>
  <PresentationFormat>Экран (4:3)</PresentationFormat>
  <Paragraphs>11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Сетка</vt:lpstr>
      <vt:lpstr>Паукообразные</vt:lpstr>
      <vt:lpstr>Паукообразные-класс членистоногих из подтипа хелицеровых (подтип беспозвоночных). Включает около 60 тысяч видов, таких как пауки, скорпионы, сенокосцы и клещи. Они распространены по всему миру, обитают в различных климатических зонах, включая тропики, Пустыни и леса.</vt:lpstr>
      <vt:lpstr>Строение:   тело разделено на два отдела:головогрудь и брюшко. На головогруди располагаются четыре пары ходильных конечностей и две пары видоизмененных конечностей (ротовые органы-хелицеры и ногощупальца). На конце брюшка располагаются паутинные бородавки от 3 до 4 пар. </vt:lpstr>
      <vt:lpstr>Слайд 4</vt:lpstr>
      <vt:lpstr>Строение органов паукообразных.</vt:lpstr>
      <vt:lpstr>Паукообразные чаще всего являются плотоядными хищниками и способы охоты у них различаются. Клещи впиваются в плоть и пьют кровь, скорпионы протыкают добычу своим жалом который находится на хвосте и потом поедает свою жертву, но Самое интересный способ охоты по моему мнению у пауков.</vt:lpstr>
      <vt:lpstr>Пауки настоящие стратеги. ВЗАВИСИМОСТИ ОТ ВИДА ОНИ МОГУТ ИСПОЛЬЗОВАТЬ ЛОВУШКИ, ЗАСАДЫ, МЕХАНИЧЕСКИЕ НАЖИМНЫЕ ЛОВУШКИ И ДРУГИЕ СТРАТЕГИИ. В ОСНОВНОМ ОНИ ПЛИТУТ ПАУТИНУ СОСЗДОВАЯ ОСОБЫЙ УЗОР.</vt:lpstr>
      <vt:lpstr>Слайд 8</vt:lpstr>
      <vt:lpstr>Интересные факты: 1)почему пауки не прилипают к своей же паутине? Паук создает паутину из разных типов нитей сухой и липкой (спиральной нити) Еще у паука особый способ передвижения, когда паук наступает на липкую нить то волоски на его кончиках лапок снимают микроскопические капельки клея.</vt:lpstr>
      <vt:lpstr>2) Если вокруг скорпиона создать круг пламени то-сначала он пройдет по краю круга, а потом от безысходности покончит с собой.</vt:lpstr>
      <vt:lpstr>3)В случаях длительного голодания, истощения, ухудшения погодных условий клещи прячутся в лесную подстилку. 4)Реакции на различные раздражители у сенокосцев в целом более вялые, чем у большинства арахнид, и ответом нередко бывает не бегство, а замирание (танатоз).</vt:lpstr>
      <vt:lpstr>Спасибо за внимание!!!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Паукообразные</dc:title>
  <dc:creator>User</dc:creator>
  <cp:lastModifiedBy>Пользователь Windows</cp:lastModifiedBy>
  <cp:revision>12</cp:revision>
  <dcterms:created xsi:type="dcterms:W3CDTF">2025-12-04T16:41:33Z</dcterms:created>
  <dcterms:modified xsi:type="dcterms:W3CDTF">2026-04-05T08:30:21Z</dcterms:modified>
</cp:coreProperties>
</file>