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70" r:id="rId5"/>
    <p:sldId id="262" r:id="rId6"/>
    <p:sldId id="264" r:id="rId7"/>
    <p:sldId id="265" r:id="rId8"/>
    <p:sldId id="275" r:id="rId9"/>
    <p:sldId id="269" r:id="rId10"/>
    <p:sldId id="271" r:id="rId11"/>
    <p:sldId id="272" r:id="rId12"/>
    <p:sldId id="273" r:id="rId13"/>
    <p:sldId id="274" r:id="rId14"/>
    <p:sldId id="277" r:id="rId15"/>
    <p:sldId id="276" r:id="rId16"/>
    <p:sldId id="27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4" autoAdjust="0"/>
    <p:restoredTop sz="94660"/>
  </p:normalViewPr>
  <p:slideViewPr>
    <p:cSldViewPr snapToGrid="0">
      <p:cViewPr varScale="1">
        <p:scale>
          <a:sx n="58" d="100"/>
          <a:sy n="58" d="100"/>
        </p:scale>
        <p:origin x="8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496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8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586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939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503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42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168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343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425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02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9362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297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3915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512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2090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190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1D839-9C4B-40C0-B1DB-07B6AE5FA82C}" type="datetimeFigureOut">
              <a:rPr lang="ru-RU" smtClean="0"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BEAF0D0-42B8-4565-BCC2-76BA4DD48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22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304" y="455039"/>
            <a:ext cx="10093009" cy="142884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Georgia" panose="02040502050405020303" pitchFamily="18" charset="0"/>
              </a:rPr>
              <a:t>Муниципальное бюджетное дошкольное образовательное учреждение г. Иркутска детский сад № 179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0265" y="282502"/>
            <a:ext cx="1739925" cy="15073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828" y="2503764"/>
            <a:ext cx="4675422" cy="3506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572250" y="2709504"/>
            <a:ext cx="489204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eorgia" panose="02040502050405020303" pitchFamily="18" charset="0"/>
              </a:rPr>
              <a:t>«Экологическое воспитание </a:t>
            </a:r>
          </a:p>
          <a:p>
            <a:pPr algn="ctr"/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eorgia" panose="02040502050405020303" pitchFamily="18" charset="0"/>
              </a:rPr>
              <a:t>детей дошкольного возраста»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572250" y="5172370"/>
            <a:ext cx="5288783" cy="1428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ru-RU" sz="1600" b="1" dirty="0" smtClean="0">
                <a:latin typeface="Georgia" panose="02040502050405020303" pitchFamily="18" charset="0"/>
              </a:rPr>
              <a:t>Подготовили:</a:t>
            </a:r>
          </a:p>
          <a:p>
            <a:pPr algn="r"/>
            <a:r>
              <a:rPr lang="ru-RU" sz="1600" dirty="0" smtClean="0">
                <a:latin typeface="Georgia" panose="02040502050405020303" pitchFamily="18" charset="0"/>
              </a:rPr>
              <a:t>Скубченко </a:t>
            </a:r>
            <a:r>
              <a:rPr lang="ru-RU" sz="1600" dirty="0">
                <a:latin typeface="Georgia" panose="02040502050405020303" pitchFamily="18" charset="0"/>
              </a:rPr>
              <a:t>Елена </a:t>
            </a:r>
            <a:r>
              <a:rPr lang="ru-RU" sz="1600" dirty="0" smtClean="0">
                <a:latin typeface="Georgia" panose="02040502050405020303" pitchFamily="18" charset="0"/>
              </a:rPr>
              <a:t>Владимировна, </a:t>
            </a:r>
          </a:p>
          <a:p>
            <a:pPr algn="r"/>
            <a:r>
              <a:rPr lang="ru-RU" sz="1600" dirty="0" smtClean="0">
                <a:latin typeface="Georgia" panose="02040502050405020303" pitchFamily="18" charset="0"/>
              </a:rPr>
              <a:t>заместитель заведующего</a:t>
            </a:r>
            <a:endParaRPr lang="ru-RU" sz="1600" dirty="0">
              <a:latin typeface="Georgia" panose="02040502050405020303" pitchFamily="18" charset="0"/>
            </a:endParaRPr>
          </a:p>
          <a:p>
            <a:pPr algn="r"/>
            <a:r>
              <a:rPr lang="ru-RU" sz="1600" dirty="0" err="1">
                <a:latin typeface="Georgia" panose="02040502050405020303" pitchFamily="18" charset="0"/>
              </a:rPr>
              <a:t>Стукалкина</a:t>
            </a:r>
            <a:r>
              <a:rPr lang="ru-RU" sz="1600" dirty="0">
                <a:latin typeface="Georgia" panose="02040502050405020303" pitchFamily="18" charset="0"/>
              </a:rPr>
              <a:t> Мария </a:t>
            </a:r>
            <a:r>
              <a:rPr lang="ru-RU" sz="1600" dirty="0" smtClean="0">
                <a:latin typeface="Georgia" panose="02040502050405020303" pitchFamily="18" charset="0"/>
              </a:rPr>
              <a:t>Владимировна, воспитатель</a:t>
            </a:r>
            <a:endParaRPr lang="ru-RU" sz="1600" dirty="0">
              <a:latin typeface="Georgia" panose="02040502050405020303" pitchFamily="18" charset="0"/>
            </a:endParaRPr>
          </a:p>
          <a:p>
            <a:pPr algn="r"/>
            <a:r>
              <a:rPr lang="ru-RU" sz="1600" dirty="0" err="1">
                <a:latin typeface="Georgia" panose="02040502050405020303" pitchFamily="18" charset="0"/>
              </a:rPr>
              <a:t>Коробейщикова</a:t>
            </a:r>
            <a:r>
              <a:rPr lang="ru-RU" sz="1600" dirty="0">
                <a:latin typeface="Georgia" panose="02040502050405020303" pitchFamily="18" charset="0"/>
              </a:rPr>
              <a:t> Ксения </a:t>
            </a:r>
            <a:r>
              <a:rPr lang="ru-RU" sz="1600" dirty="0" smtClean="0">
                <a:latin typeface="Georgia" panose="02040502050405020303" pitchFamily="18" charset="0"/>
              </a:rPr>
              <a:t>Алексеевна, воспитатель</a:t>
            </a:r>
          </a:p>
          <a:p>
            <a:pPr algn="r"/>
            <a:r>
              <a:rPr lang="ru-RU" sz="1600" dirty="0" smtClean="0">
                <a:latin typeface="Georgia" panose="02040502050405020303" pitchFamily="18" charset="0"/>
              </a:rPr>
              <a:t>МБДОУ г. Иркутска детский сад № 179</a:t>
            </a:r>
            <a:endParaRPr lang="ru-RU" sz="1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059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2334" y="223814"/>
            <a:ext cx="6796394" cy="3213449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212529"/>
                </a:solidFill>
                <a:latin typeface="Georgia" panose="02040502050405020303" pitchFamily="18" charset="0"/>
              </a:rPr>
              <a:t>      </a:t>
            </a:r>
            <a:br>
              <a:rPr lang="ru-RU" sz="2400" dirty="0">
                <a:solidFill>
                  <a:srgbClr val="212529"/>
                </a:solidFill>
                <a:latin typeface="Georgia" panose="02040502050405020303" pitchFamily="18" charset="0"/>
              </a:rPr>
            </a:br>
            <a:r>
              <a:rPr lang="ru-RU" sz="2400" dirty="0">
                <a:solidFill>
                  <a:srgbClr val="212529"/>
                </a:solidFill>
                <a:latin typeface="Georgia" panose="02040502050405020303" pitchFamily="18" charset="0"/>
              </a:rPr>
              <a:t>      </a:t>
            </a:r>
            <a:r>
              <a:rPr lang="ru-RU" sz="2400" b="1" dirty="0">
                <a:solidFill>
                  <a:srgbClr val="212529"/>
                </a:solidFill>
                <a:latin typeface="Georgia" panose="02040502050405020303" pitchFamily="18" charset="0"/>
              </a:rPr>
              <a:t>Экологическая лаборатория </a:t>
            </a:r>
            <a:r>
              <a:rPr lang="ru-RU" sz="2400" dirty="0">
                <a:solidFill>
                  <a:srgbClr val="212529"/>
                </a:solidFill>
                <a:latin typeface="Georgia" panose="02040502050405020303" pitchFamily="18" charset="0"/>
              </a:rPr>
              <a:t>– новый элемент развивающей предметно-пространственной среды. Она создана для развития у детей познавательного интереса, формирования навыков исследовательской деятельности и основ научного мировоззрения. 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002" y="3695694"/>
            <a:ext cx="3917989" cy="2938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89383" y="1532334"/>
            <a:ext cx="5093465" cy="3820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21097" t="45610" b="15193"/>
          <a:stretch/>
        </p:blipFill>
        <p:spPr>
          <a:xfrm>
            <a:off x="8868578" y="3933021"/>
            <a:ext cx="3103863" cy="2056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72113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5581" y="5152043"/>
            <a:ext cx="9981281" cy="12808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Georgia" panose="02040502050405020303" pitchFamily="18" charset="0"/>
              </a:rPr>
              <a:t>     Элементы </a:t>
            </a:r>
            <a:r>
              <a:rPr lang="ru-RU" dirty="0">
                <a:latin typeface="Georgia" panose="02040502050405020303" pitchFamily="18" charset="0"/>
              </a:rPr>
              <a:t>РППС по региональному компоненту: стенд с подсветкой и животным миром оз. Байкал, макеты природы родного края.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263" y="387611"/>
            <a:ext cx="3263503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654" y="486763"/>
            <a:ext cx="2952393" cy="393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5058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74F50B-BC3E-4E4C-9933-323BB66776D3}"/>
              </a:ext>
            </a:extLst>
          </p:cNvPr>
          <p:cNvSpPr txBox="1">
            <a:spLocks/>
          </p:cNvSpPr>
          <p:nvPr/>
        </p:nvSpPr>
        <p:spPr>
          <a:xfrm>
            <a:off x="1677293" y="284661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0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В </a:t>
            </a:r>
            <a:r>
              <a:rPr lang="ru-RU" sz="2000" dirty="0">
                <a:solidFill>
                  <a:schemeClr val="tx1"/>
                </a:solidFill>
                <a:latin typeface="Georgia" panose="02040502050405020303" pitchFamily="18" charset="0"/>
              </a:rPr>
              <a:t>целях экологического образования на территории детского сада создана </a:t>
            </a:r>
            <a:r>
              <a:rPr lang="ru-RU" sz="2000" b="1" dirty="0">
                <a:solidFill>
                  <a:schemeClr val="tx1"/>
                </a:solidFill>
                <a:latin typeface="Georgia" panose="02040502050405020303" pitchFamily="18" charset="0"/>
              </a:rPr>
              <a:t>экологическая тропа</a:t>
            </a:r>
            <a:r>
              <a:rPr lang="ru-RU" sz="2000" dirty="0">
                <a:solidFill>
                  <a:schemeClr val="tx1"/>
                </a:solidFill>
                <a:latin typeface="Georgia" panose="02040502050405020303" pitchFamily="18" charset="0"/>
              </a:rPr>
              <a:t>, которая выполняет познавательную, развивающую и оздоровительную функцию.</a:t>
            </a:r>
            <a:r>
              <a:rPr lang="en-US" sz="2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Тематика экскурсий, проводимых на экологической тропе различна, и зависит от целей работы и возрастного состава детей.</a:t>
            </a:r>
            <a:r>
              <a:rPr lang="en-US" sz="2000" dirty="0">
                <a:solidFill>
                  <a:schemeClr val="tx1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just"/>
            <a:endParaRPr lang="ru-RU" sz="24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A239BF3-C545-4217-9B47-53A25752C4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82" y="2051926"/>
            <a:ext cx="5467557" cy="3469141"/>
          </a:xfrm>
          <a:prstGeom prst="rect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B326950-B84A-4E11-A3B3-512A5DFC6551}"/>
              </a:ext>
            </a:extLst>
          </p:cNvPr>
          <p:cNvSpPr txBox="1"/>
          <p:nvPr/>
        </p:nvSpPr>
        <p:spPr>
          <a:xfrm>
            <a:off x="6674944" y="1674558"/>
            <a:ext cx="6130122" cy="2041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Места показа: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Тропа здоровья; 2. Лесная аптека.</a:t>
            </a:r>
          </a:p>
          <a:p>
            <a:pPr>
              <a:spcAft>
                <a:spcPts val="800"/>
              </a:spcAft>
            </a:pP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Метеостанция;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Пруд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Сибирская аллея.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</a:t>
            </a:r>
            <a:r>
              <a:rPr lang="en-US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Красная книга Иркутской области.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0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Огород.</a:t>
            </a: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3">
            <a:extLst>
              <a:ext uri="{FF2B5EF4-FFF2-40B4-BE49-F238E27FC236}">
                <a16:creationId xmlns:a16="http://schemas.microsoft.com/office/drawing/2014/main" xmlns="" id="{1A274A68-F418-46E8-906A-D1CF5CE88C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204" y="3716143"/>
            <a:ext cx="3715790" cy="2786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5112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2362" y="172418"/>
            <a:ext cx="9995301" cy="128089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latin typeface="Georgia" panose="02040502050405020303" pitchFamily="18" charset="0"/>
              </a:rPr>
              <a:t>        Метеостанция</a:t>
            </a:r>
            <a:r>
              <a:rPr lang="ru-RU" sz="2400" dirty="0">
                <a:latin typeface="Georgia" panose="02040502050405020303" pitchFamily="18" charset="0"/>
              </a:rPr>
              <a:t> – это комплекс различных приборов, измеряющие погодные условия. Воспитатель с детьми снимают данные с приборов и заносят их в дневник наблюдений. Так же метеостанция используется для проведения занятий по экологии, знаний времен года, природных явлений</a:t>
            </a:r>
            <a:r>
              <a:rPr lang="ru-RU" sz="2800" dirty="0"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563" y="2530768"/>
            <a:ext cx="5266629" cy="3949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C45C97A-CB5A-4A07-B471-E9A7ED424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488" y="2450771"/>
            <a:ext cx="3023801" cy="4029969"/>
          </a:xfrm>
          <a:prstGeom prst="rect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33800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3BE599-CEFB-45D8-B945-2202E6C8F9FE}"/>
              </a:ext>
            </a:extLst>
          </p:cNvPr>
          <p:cNvSpPr txBox="1">
            <a:spLocks/>
          </p:cNvSpPr>
          <p:nvPr/>
        </p:nvSpPr>
        <p:spPr>
          <a:xfrm>
            <a:off x="1626337" y="265725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  В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нашем детском саду уже стало хорошей традицией с наступлением холодов проявлять заботу о птицах. Не только холодно, но и голодно стало птичкам-невеличкам. Дети совместно с родителями создают кормушки, которые развешиваются по территории. Каждый день дети помогают птицам - подкармливают их.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33FA83E-E022-40D7-80DF-109B18243F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160"/>
          <a:stretch/>
        </p:blipFill>
        <p:spPr>
          <a:xfrm>
            <a:off x="1449371" y="2584580"/>
            <a:ext cx="5035404" cy="3902445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4BADEB5-D072-4ADF-8F49-4A4B4B745B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63" b="23835"/>
          <a:stretch/>
        </p:blipFill>
        <p:spPr>
          <a:xfrm>
            <a:off x="7146856" y="3063798"/>
            <a:ext cx="3863265" cy="3111339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36555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4051F1-C492-48E3-8971-772B6F1AC1AB}"/>
              </a:ext>
            </a:extLst>
          </p:cNvPr>
          <p:cNvSpPr txBox="1">
            <a:spLocks/>
          </p:cNvSpPr>
          <p:nvPr/>
        </p:nvSpPr>
        <p:spPr>
          <a:xfrm>
            <a:off x="1542362" y="293716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        Грядки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 – это огород, который в детском саду является одним из условий, которое необходимо для осуществления экологического воспитания детей дошкольного возраста. Каждую весну в плодородную землю засаживаются культурные растения, и до поздней осени дети ухаживают за грядками.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05614AD-FE30-4D40-8FAD-010EF9AABD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502" y="2520366"/>
            <a:ext cx="5234473" cy="3925855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8405615-3BF5-4A6E-8D5A-C0D2673CB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996" y="3232879"/>
            <a:ext cx="3704392" cy="2765473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62360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F5F24A98-0060-4637-A183-33089E22077C}"/>
              </a:ext>
            </a:extLst>
          </p:cNvPr>
          <p:cNvSpPr txBox="1">
            <a:spLocks/>
          </p:cNvSpPr>
          <p:nvPr/>
        </p:nvSpPr>
        <p:spPr>
          <a:xfrm>
            <a:off x="1707503" y="223935"/>
            <a:ext cx="9629191" cy="1538045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На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территории нашего детского сада проходит акция «Посади дерево». В акции активно участвуют сотрудники детского сада, с большим удовольствием принимают участие родители. Наши дети настоящие патриоты своей Родины. Деревца, посаженные ими, будут радовать многие поколения других деток, которые будут посещать наш детский сад.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CE1FD11-4325-4850-9BAF-4E08DE4E67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50159" y="3118731"/>
            <a:ext cx="5909254" cy="3323955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F074040-A319-47A0-95C8-816F32F68A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0157" y="3676469"/>
            <a:ext cx="3660782" cy="205919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788807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DFD72A-29CE-4505-864C-96E278F9FEBE}"/>
              </a:ext>
            </a:extLst>
          </p:cNvPr>
          <p:cNvSpPr txBox="1">
            <a:spLocks/>
          </p:cNvSpPr>
          <p:nvPr/>
        </p:nvSpPr>
        <p:spPr>
          <a:xfrm>
            <a:off x="1542362" y="172418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       Эко-</a:t>
            </a:r>
            <a:r>
              <a:rPr lang="ru-RU" sz="2400" b="1" dirty="0" err="1">
                <a:solidFill>
                  <a:schemeClr val="tx1"/>
                </a:solidFill>
                <a:latin typeface="Georgia" panose="02040502050405020303" pitchFamily="18" charset="0"/>
              </a:rPr>
              <a:t>борье</a:t>
            </a:r>
            <a:r>
              <a:rPr lang="ru-RU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– это новый вид экологических соревнований по раздельному сбору мусора и подготовке вторсырья к переработке. Дети были активными участниками соревнований: подготовили стенгазеты по экологической безопасности. Команды показали свои скорость, умения и знания по защите и бережного отношения к окружающему нас миру.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77927A4C-29EF-4DF9-A97B-5AEAF6B90F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341" y="3073489"/>
            <a:ext cx="4574597" cy="3430948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0EBD40E2-825E-47C3-A4BD-DA34EDBEBF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1" y="3073489"/>
            <a:ext cx="4574597" cy="3430948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84E9FE1-A7F0-4C48-A88E-5EB3C1616E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208" y="2597902"/>
            <a:ext cx="3179528" cy="2384646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70056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B87AB9-4B9E-419A-8D0B-15AA3BD368FF}"/>
              </a:ext>
            </a:extLst>
          </p:cNvPr>
          <p:cNvSpPr txBox="1">
            <a:spLocks/>
          </p:cNvSpPr>
          <p:nvPr/>
        </p:nvSpPr>
        <p:spPr>
          <a:xfrm>
            <a:off x="1611188" y="329734"/>
            <a:ext cx="10305509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      </a:t>
            </a:r>
            <a:r>
              <a:rPr lang="ru-RU" sz="2000" b="1" dirty="0">
                <a:solidFill>
                  <a:schemeClr val="tx1"/>
                </a:solidFill>
                <a:latin typeface="Georgia" panose="02040502050405020303" pitchFamily="18" charset="0"/>
              </a:rPr>
              <a:t>Сбор батареек, макулатуры и крышек — </a:t>
            </a:r>
            <a:r>
              <a:rPr lang="ru-RU" sz="2000" dirty="0">
                <a:solidFill>
                  <a:schemeClr val="tx1"/>
                </a:solidFill>
                <a:latin typeface="Georgia" panose="02040502050405020303" pitchFamily="18" charset="0"/>
              </a:rPr>
              <a:t>это сбор наибольшего количества для дальнейшей их переработки или утилизации. Мы привлекаем детей и взрослых                                 к совместному решению социальных и экологических задач и развиваем у детей навыки социально – ориентированной деятельности. </a:t>
            </a:r>
            <a:endParaRPr lang="ru-RU" sz="24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8418661-5587-49D5-8AFF-B0DFBB8FCC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2" t="4284" r="3578" b="13213"/>
          <a:stretch/>
        </p:blipFill>
        <p:spPr>
          <a:xfrm>
            <a:off x="2177232" y="2362439"/>
            <a:ext cx="4227871" cy="3067664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36E420A-B279-4C68-B897-8CC1836090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735" y="1747683"/>
            <a:ext cx="3480620" cy="4640826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50043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5A0F7A-FE23-4C51-811B-9A328491DFF4}"/>
              </a:ext>
            </a:extLst>
          </p:cNvPr>
          <p:cNvSpPr txBox="1">
            <a:spLocks/>
          </p:cNvSpPr>
          <p:nvPr/>
        </p:nvSpPr>
        <p:spPr>
          <a:xfrm>
            <a:off x="1551693" y="424345"/>
            <a:ext cx="9995301" cy="19722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b="1" dirty="0">
                <a:latin typeface="Georgia" panose="02040502050405020303" pitchFamily="18" charset="0"/>
              </a:rPr>
              <a:t>       Синичкин день – </a:t>
            </a:r>
            <a:r>
              <a:rPr lang="ru-RU" sz="2400" dirty="0">
                <a:latin typeface="Georgia" panose="02040502050405020303" pitchFamily="18" charset="0"/>
              </a:rPr>
              <a:t>это экологический праздник, в этот день дети в нашем саду готовятся к встрече «зимних гостей» из леса – птиц, остающихся на зимовку в нашем регионе: синиц, щеглов, снегирей. Дети знакомится и учатся ухаживать за ними, помогать пережить зиму.</a:t>
            </a:r>
            <a:endParaRPr lang="ru-RU" sz="28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DB36669-8642-4959-9F70-ADE22FE57C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914" y="2168258"/>
            <a:ext cx="3199048" cy="4265397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CC2F107-03B5-44E7-87ED-692D577F20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733" y="2715070"/>
            <a:ext cx="3976886" cy="3492639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07836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33FB67-88A0-4247-89AB-57DCBFC98F00}"/>
              </a:ext>
            </a:extLst>
          </p:cNvPr>
          <p:cNvSpPr txBox="1">
            <a:spLocks/>
          </p:cNvSpPr>
          <p:nvPr/>
        </p:nvSpPr>
        <p:spPr>
          <a:xfrm>
            <a:off x="1542362" y="172418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b="1" dirty="0">
                <a:solidFill>
                  <a:schemeClr val="tx1"/>
                </a:solidFill>
                <a:latin typeface="Georgia" panose="02040502050405020303" pitchFamily="18" charset="0"/>
              </a:rPr>
              <a:t>       Книжный центр по экологии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используется для познавательного и эмоционального развития детей. В результате у детей развиваются память, речь, мышление. А самое главное – появляется чувство прекрасного, воспитывается любовь к природе, желание ее беречь и сохранять.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1E3BDAD-F7C0-40E4-AFCA-6324FEFF0F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22" y="2357704"/>
            <a:ext cx="3670040" cy="275253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35AE6E0-0D45-451C-85AD-A156CACF41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486" y="2281885"/>
            <a:ext cx="4084892" cy="3063669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3178544-B4C7-464D-BD1F-56F01362F9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660" y="3429000"/>
            <a:ext cx="4084892" cy="3063669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265393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D06EAB-0986-43BC-846F-2D7DEB00C48A}"/>
              </a:ext>
            </a:extLst>
          </p:cNvPr>
          <p:cNvSpPr txBox="1">
            <a:spLocks/>
          </p:cNvSpPr>
          <p:nvPr/>
        </p:nvSpPr>
        <p:spPr>
          <a:xfrm>
            <a:off x="1542362" y="443005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       В каждой группе детского сада есть огород на окне, где дети наблюдают за ростом и развитием растений, учатся понимать простейшие взаимосвязи в природе. Наблюдая за растениями, ребёнок учится распознавать иную, чем человеческая, форму жизни, начинает видеть в зелёном ростке особое живое существо.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35A590A-E7EF-4BD8-90E8-CF8E3F2806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10" y="3114196"/>
            <a:ext cx="5128059" cy="2885388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23359EB-25E1-4D1F-96BE-434CF7BB50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6" b="6677"/>
          <a:stretch/>
        </p:blipFill>
        <p:spPr>
          <a:xfrm>
            <a:off x="6997959" y="3171294"/>
            <a:ext cx="3838291" cy="2771192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05279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D06EAB-0986-43BC-846F-2D7DEB00C48A}"/>
              </a:ext>
            </a:extLst>
          </p:cNvPr>
          <p:cNvSpPr txBox="1">
            <a:spLocks/>
          </p:cNvSpPr>
          <p:nvPr/>
        </p:nvSpPr>
        <p:spPr>
          <a:xfrm>
            <a:off x="1542362" y="172418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100" dirty="0">
                <a:solidFill>
                  <a:schemeClr val="tx1"/>
                </a:solidFill>
                <a:latin typeface="Georgia" panose="02040502050405020303" pitchFamily="18" charset="0"/>
              </a:rPr>
              <a:t>Дети любят ухаживать, поливать растения в группе детского сада, протирать крупные растения влажной тряпочкой, рыхлить почву и опрыскивать листья. Такие элементарные трудовые поручения воспитывают интерес к комнатным растениям и желание ухаживать за ними. Дети знают, что растения способны отфильтровать или преобразовать ядовитые вещества и улучшить воздух в комнате.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8305320-DF6D-44A0-A9FB-715B8E1E2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662" y="2315024"/>
            <a:ext cx="4241532" cy="3171376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5D8294C-2452-4AC6-B357-3FDE9958BD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03" y="2425325"/>
            <a:ext cx="3495870" cy="2621903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8B21134-1C1F-4CFA-BD23-DE08C6EE54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9" r="8562"/>
          <a:stretch/>
        </p:blipFill>
        <p:spPr>
          <a:xfrm>
            <a:off x="4077477" y="3005671"/>
            <a:ext cx="3340359" cy="3462737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89589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D06EAB-0986-43BC-846F-2D7DEB00C48A}"/>
              </a:ext>
            </a:extLst>
          </p:cNvPr>
          <p:cNvSpPr txBox="1">
            <a:spLocks/>
          </p:cNvSpPr>
          <p:nvPr/>
        </p:nvSpPr>
        <p:spPr>
          <a:xfrm>
            <a:off x="1558987" y="199309"/>
            <a:ext cx="9995301" cy="12808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В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детском саду на постоянной основе проходят занятия для формирования экологического воспитания, практических навыков природопользования, экологической культуры. Дети совместно с воспитателями проводят опыты, создают стенгазеты и подделки.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8B379AC-6252-4ABE-A56B-D0848E8C95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87" r="2609"/>
          <a:stretch/>
        </p:blipFill>
        <p:spPr>
          <a:xfrm>
            <a:off x="970384" y="2008062"/>
            <a:ext cx="2743200" cy="4010184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5DB5FD6-10F9-4887-82DE-A895BF555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32" y="3057669"/>
            <a:ext cx="3124200" cy="234315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73D1E33-6CFB-44C4-8517-15838F8B55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094" y="2685344"/>
            <a:ext cx="4117067" cy="308780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493735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DD4934-E24C-4896-BB93-AB55AD1C8209}"/>
              </a:ext>
            </a:extLst>
          </p:cNvPr>
          <p:cNvSpPr txBox="1">
            <a:spLocks/>
          </p:cNvSpPr>
          <p:nvPr/>
        </p:nvSpPr>
        <p:spPr>
          <a:xfrm>
            <a:off x="1542362" y="172417"/>
            <a:ext cx="9995301" cy="2171771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Свои </a:t>
            </a:r>
            <a:r>
              <a:rPr lang="ru-RU" sz="2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впечатления дети выражают в изобразительной деятельности. Мы привлекаем родителей к различным видам совместной деятельности с детьми: изготовление поделок из природного и бросового материала для выставок, сборку материала для коллекций, совместным праздникам.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259E3CD-3380-4964-91EC-21110145E0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135" y="2626614"/>
            <a:ext cx="5100877" cy="3399256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265F9FD-8995-4D15-A7BD-965C8BC1F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719" y="2626614"/>
            <a:ext cx="4537944" cy="3399256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7924452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1597</TotalTime>
  <Words>694</Words>
  <Application>Microsoft Office PowerPoint</Application>
  <PresentationFormat>Широкоэкранный</PresentationFormat>
  <Paragraphs>29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Century Gothic</vt:lpstr>
      <vt:lpstr>Georgia</vt:lpstr>
      <vt:lpstr>Times New Roman</vt:lpstr>
      <vt:lpstr>Wingdings 3</vt:lpstr>
      <vt:lpstr>Легкий дым</vt:lpstr>
      <vt:lpstr>Муниципальное бюджетное дошкольное образовательное учреждение г. Иркутска детский сад № 179</vt:lpstr>
      <vt:lpstr>             Экологическая лаборатория – новый элемент развивающей предметно-пространственной среды. Она создана для развития у детей познавательного интереса, формирования навыков исследовательской деятельности и основ научного мировоззрения. </vt:lpstr>
      <vt:lpstr>     Элементы РППС по региональному компоненту: стенд с подсветкой и животным миром оз. Байкал, макеты природы родного края.</vt:lpstr>
      <vt:lpstr>Презентация PowerPoint</vt:lpstr>
      <vt:lpstr>        Метеостанция – это комплекс различных приборов, измеряющие погодные условия. Воспитатель с детьми снимают данные с приборов и заносят их в дневник наблюдений. Так же метеостанция используется для проведения занятий по экологии, знаний времен года, природных явлений.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г. Иркутска детский сад№ 179</dc:title>
  <dc:creator>пк</dc:creator>
  <cp:lastModifiedBy>пк</cp:lastModifiedBy>
  <cp:revision>49</cp:revision>
  <dcterms:created xsi:type="dcterms:W3CDTF">2021-08-20T05:09:36Z</dcterms:created>
  <dcterms:modified xsi:type="dcterms:W3CDTF">2021-12-23T05:41:11Z</dcterms:modified>
</cp:coreProperties>
</file>