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58" r:id="rId3"/>
    <p:sldId id="259" r:id="rId4"/>
    <p:sldId id="257" r:id="rId5"/>
    <p:sldId id="269" r:id="rId6"/>
    <p:sldId id="268" r:id="rId7"/>
    <p:sldId id="266" r:id="rId8"/>
    <p:sldId id="265" r:id="rId9"/>
    <p:sldId id="262" r:id="rId10"/>
    <p:sldId id="263" r:id="rId11"/>
    <p:sldId id="29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89698" autoAdjust="0"/>
  </p:normalViewPr>
  <p:slideViewPr>
    <p:cSldViewPr>
      <p:cViewPr varScale="1">
        <p:scale>
          <a:sx n="66" d="100"/>
          <a:sy n="66" d="100"/>
        </p:scale>
        <p:origin x="149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17928-18D9-4487-8E16-D37FF73B99F9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554FF-618D-4339-A915-87776338B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554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Николай\Desktop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9" y="10886"/>
            <a:ext cx="92400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3848" y="642704"/>
            <a:ext cx="57606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43407" y="3434946"/>
            <a:ext cx="3419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5999" y="3105835"/>
            <a:ext cx="68764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Фунтикова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Надежда Николаевна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24744"/>
            <a:ext cx="3312368" cy="3758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43605" y="1281776"/>
            <a:ext cx="53208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открытого урока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тему: «Эх, широкая ты Масленица».</a:t>
            </a:r>
          </a:p>
        </p:txBody>
      </p:sp>
    </p:spTree>
    <p:extLst>
      <p:ext uri="{BB962C8B-B14F-4D97-AF65-F5344CB8AC3E}">
        <p14:creationId xmlns:p14="http://schemas.microsoft.com/office/powerpoint/2010/main" val="102796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Николай\Desktop\мама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3185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651506" cy="724942"/>
          </a:xfrm>
        </p:spPr>
        <p:txBody>
          <a:bodyPr>
            <a:normAutofit fontScale="90000"/>
          </a:bodyPr>
          <a:lstStyle/>
          <a:p>
            <a:pPr algn="l" defTabSz="360000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эстетического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детей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1" y="1398632"/>
            <a:ext cx="5509719" cy="3758560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fontAlgn="base">
              <a:buNone/>
            </a:pP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base"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Одним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из направлений в моей работе является ознакомление детей с фольклором, а именно с народными традициями, обрядами, календарными праздниками, фольклорными традиционными танцами, хороводами, играми и традиционным народным костюмом.  </a:t>
            </a:r>
          </a:p>
          <a:p>
            <a:pPr marL="0" indent="0" fontAlgn="base">
              <a:buNone/>
            </a:pP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	Дети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знакомятся с традиционным  музыкальным наполнением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календарных праздников. </a:t>
            </a:r>
            <a:endParaRPr lang="ru-RU" sz="2000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230" y="1916832"/>
            <a:ext cx="3454770" cy="2808311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06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иколай\Desktop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686800" cy="1368152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фольклор –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устное народное                        творчество, неразрывно связанное с бытом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563888" y="1664804"/>
            <a:ext cx="1728192" cy="352839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483768" y="1916832"/>
            <a:ext cx="4176464" cy="1080120"/>
          </a:xfrm>
          <a:prstGeom prst="roundRect">
            <a:avLst>
              <a:gd name="adj" fmla="val 27418"/>
            </a:avLst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 МУЗЫКАЛЬНЫЙ</a:t>
            </a:r>
          </a:p>
          <a:p>
            <a:pPr algn="ctr"/>
            <a:endParaRPr lang="ru-RU" dirty="0"/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2483768" y="3291775"/>
            <a:ext cx="4176464" cy="420606"/>
          </a:xfrm>
          <a:prstGeom prst="leftRightArrow">
            <a:avLst/>
          </a:prstGeom>
        </p:spPr>
        <p:style>
          <a:lnRef idx="1">
            <a:schemeClr val="dk1"/>
          </a:lnRef>
          <a:fillRef idx="1002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311404" y="2996952"/>
            <a:ext cx="365752" cy="365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08189"/>
            <a:ext cx="4270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24604"/>
            <a:ext cx="426757" cy="396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Овал 19"/>
          <p:cNvSpPr/>
          <p:nvPr/>
        </p:nvSpPr>
        <p:spPr>
          <a:xfrm>
            <a:off x="5476" y="2996952"/>
            <a:ext cx="250053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Up">
              <a:avLst/>
            </a:prstTxWarp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ВОКАЛЬНЫЙ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685114" y="2996953"/>
            <a:ext cx="2467000" cy="11521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Up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ИНСТРУМЕНТАЛЬНЫЙ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05064"/>
            <a:ext cx="2880320" cy="117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05064"/>
            <a:ext cx="2952328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835696" y="4509120"/>
            <a:ext cx="2736304" cy="502315"/>
          </a:xfrm>
          <a:prstGeom prst="rect">
            <a:avLst/>
          </a:prstGeom>
          <a:noFill/>
        </p:spPr>
        <p:txBody>
          <a:bodyPr wrap="square" rtlCol="0">
            <a:prstTxWarp prst="textCircle">
              <a:avLst/>
            </a:prstTxWarp>
            <a:spAutoFit/>
          </a:bodyPr>
          <a:lstStyle/>
          <a:p>
            <a:r>
              <a:rPr lang="ru-RU" dirty="0" smtClean="0"/>
              <a:t>                     </a:t>
            </a:r>
          </a:p>
          <a:p>
            <a:endParaRPr lang="ru-RU" dirty="0"/>
          </a:p>
          <a:p>
            <a:r>
              <a:rPr lang="ru-RU" dirty="0" smtClean="0"/>
              <a:t>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ВОКАЛЬНО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ИНСТРУМЕНТАЛЬНЫЙ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32040" y="4509120"/>
            <a:ext cx="2240043" cy="36933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ТАНЦЕВАЛЬНЫЙ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90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иколай\Desktop\мама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Autofit/>
          </a:bodyPr>
          <a:lstStyle/>
          <a:p>
            <a:pPr algn="l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МАСЛЕНИЦА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50" y="1150938"/>
            <a:ext cx="6718300" cy="469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78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Николай\Desktop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56" y="1166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36104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endParaRPr lang="ru-RU" sz="16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355976" y="1600201"/>
            <a:ext cx="4753068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Понедельник 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встреча</a:t>
            </a:r>
            <a:r>
              <a:rPr lang="ru-R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b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Делали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куклу — Масленицу, наряжали ее, усаживали в сани и везли на горку. Встречали ее песнями. Первыми были дети. Начиная с этого дня, дети каждый день катались с гор.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08719"/>
            <a:ext cx="3754760" cy="419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079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иколай\Desktop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836712"/>
            <a:ext cx="3898776" cy="3939580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36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Вторник - </a:t>
            </a:r>
            <a:r>
              <a:rPr lang="ru-RU" sz="3600" b="1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заигрыш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7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взрослые ходили от дома к дому, поздравляли с Масленицей и выпрашивали блины. Все ходили друг к другу в гости, пели </a:t>
            </a:r>
            <a:r>
              <a:rPr lang="ru-RU" sz="27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песни,шутили</a:t>
            </a:r>
            <a:r>
              <a:rPr lang="ru-RU" sz="27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этот день начинались игрища и потехи, устраивались девичьи </a:t>
            </a:r>
            <a:r>
              <a:rPr lang="ru-RU" sz="27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качели,поездки</a:t>
            </a:r>
            <a:r>
              <a:rPr lang="ru-RU" sz="27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лошадях.</a:t>
            </a:r>
            <a: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23528" y="4153980"/>
            <a:ext cx="3137976" cy="11521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9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203848" y="1340768"/>
            <a:ext cx="2088232" cy="31969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3888432" cy="365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86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иколай\Desktop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1" y="980728"/>
            <a:ext cx="4618856" cy="1143000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04048" y="4077073"/>
            <a:ext cx="3682752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/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64705"/>
            <a:ext cx="3610744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16016" y="1094791"/>
            <a:ext cx="432047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Среда — лакомка</a:t>
            </a:r>
            <a:r>
              <a:rPr lang="ru-RU" sz="20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Начинали кататься с гор взрослые. С этого дня по деревне катались на тройке с бубенцами. Родственники навещали друг друга </a:t>
            </a:r>
            <a:r>
              <a:rPr lang="ru-RU" sz="24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семьями,ходили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гости с детьми, лакомились блинами и другими масленичными яствами.</a:t>
            </a:r>
          </a:p>
        </p:txBody>
      </p:sp>
    </p:spTree>
    <p:extLst>
      <p:ext uri="{BB962C8B-B14F-4D97-AF65-F5344CB8AC3E}">
        <p14:creationId xmlns:p14="http://schemas.microsoft.com/office/powerpoint/2010/main" val="349858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1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55976" y="548681"/>
            <a:ext cx="460851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Четверг — широкий</a:t>
            </a:r>
            <a:r>
              <a:rPr lang="ru-RU" sz="32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3200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разгуляй-четверток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было больше всего развлечений.</a:t>
            </a:r>
            <a:b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Устраивали конские бега, кулачные бои и борьбу. Строили снежный городок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брали его боем. Катались на конях по деревне. Съезжали с гор на санях, лыжах. Ряженые веселили народ. Все угощались блинами. Гуляли с утра до вечера, плясали, водили хороводы, пели частушки.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17443"/>
            <a:ext cx="3322637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48" y="4329063"/>
            <a:ext cx="3528528" cy="2497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5" y="2780928"/>
            <a:ext cx="2820283" cy="2127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80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1143000"/>
          </a:xfrm>
        </p:spPr>
        <p:txBody>
          <a:bodyPr>
            <a:normAutofit fontScale="90000"/>
          </a:bodyPr>
          <a:lstStyle/>
          <a:p>
            <a:pPr fontAlgn="base">
              <a:lnSpc>
                <a:spcPct val="115000"/>
              </a:lnSpc>
              <a:spcAft>
                <a:spcPts val="900"/>
              </a:spcAft>
            </a:pPr>
            <a:r>
              <a:rPr lang="ru-RU" sz="1600" dirty="0">
                <a:ea typeface="Calibri"/>
                <a:cs typeface="Times New Roman"/>
              </a:rPr>
              <a:t/>
            </a:r>
            <a:br>
              <a:rPr lang="ru-RU" sz="1600" dirty="0">
                <a:ea typeface="Calibri"/>
                <a:cs typeface="Times New Roman"/>
              </a:rPr>
            </a:br>
            <a:r>
              <a:rPr lang="ru-RU" sz="4800" b="1" dirty="0" smtClean="0">
                <a:solidFill>
                  <a:srgbClr val="444444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sz="4800" dirty="0">
                <a:ea typeface="Calibri"/>
                <a:cs typeface="Times New Roman"/>
              </a:rPr>
              <a:t/>
            </a:r>
            <a:br>
              <a:rPr lang="ru-RU" sz="48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628800"/>
            <a:ext cx="2551887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9" y="0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847733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Пятница — тещины вечерки</a:t>
            </a:r>
            <a:r>
              <a:rPr lang="ru-RU" sz="24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тещины вечерки зятья угощали своих 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тещ блинами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79912" y="2417393"/>
            <a:ext cx="51907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Суббота </a:t>
            </a:r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400" b="1" i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золовкины</a:t>
            </a:r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посиделки</a:t>
            </a:r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молодожены приглашали к себе в гости родных и потчевали их угощением. 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295718"/>
            <a:ext cx="3312368" cy="2799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752040"/>
            <a:ext cx="3926970" cy="2726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074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524" y="5248490"/>
            <a:ext cx="4320480" cy="1512168"/>
          </a:xfrm>
        </p:spPr>
        <p:txBody>
          <a:bodyPr>
            <a:normAutofit/>
          </a:bodyPr>
          <a:lstStyle/>
          <a:p>
            <a:endParaRPr lang="ru-RU" sz="1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76056" y="1124742"/>
            <a:ext cx="4067944" cy="4680521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C:\Users\Николай\Desktop\презентации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2835275" cy="446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07904" y="1052736"/>
            <a:ext cx="53285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Воскресенье — прощенный день. </a:t>
            </a:r>
            <a:endParaRPr lang="ru-RU" sz="2400" b="1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проводы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Масленицы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(масленицу сжигали на костре или разрывали на мелкие кусочки).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прощенное воскресенье 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 у друга просили прощения.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заканчивалась Масленица.</a:t>
            </a:r>
          </a:p>
        </p:txBody>
      </p:sp>
    </p:spTree>
    <p:extLst>
      <p:ext uri="{BB962C8B-B14F-4D97-AF65-F5344CB8AC3E}">
        <p14:creationId xmlns:p14="http://schemas.microsoft.com/office/powerpoint/2010/main" val="410031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иколай\Desktop\презентации\img2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5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340768"/>
            <a:ext cx="4752528" cy="2232248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БЛАГОДАРЮ  </a:t>
            </a:r>
            <a:b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 </a:t>
            </a:r>
            <a:b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ВНИМАНИЕ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1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60"/>
            <a:ext cx="9143999" cy="6841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61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1462</TotalTime>
  <Words>206</Words>
  <Application>Microsoft Office PowerPoint</Application>
  <PresentationFormat>Экран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  Фольклор как средство эстетического развития детей </vt:lpstr>
      <vt:lpstr>Музыкальный фольклор – это устное народное                        творчество, неразрывно связанное с бытом. </vt:lpstr>
      <vt:lpstr> </vt:lpstr>
      <vt:lpstr>Презентация PowerPoint</vt:lpstr>
      <vt:lpstr>  Вторник - заигрыш.  Дети и взрослые ходили от дома к дому, поздравляли с Масленицей и выпрашивали блины. Все ходили друг к другу в гости, пели песни,шутили. В этот день начинались игрища и потехи, устраивались девичьи качели,поездки на лошадях. </vt:lpstr>
      <vt:lpstr>  </vt:lpstr>
      <vt:lpstr>Презентация PowerPoint</vt:lpstr>
      <vt:lpstr>   </vt:lpstr>
      <vt:lpstr>Презентация PowerPoint</vt:lpstr>
      <vt:lpstr>БЛАГОДАРЮ   ЗА  ВНИМАНИЕ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Типы и жанры русских народных песен </dc:title>
  <dc:creator>Николай</dc:creator>
  <cp:lastModifiedBy>Пользователь</cp:lastModifiedBy>
  <cp:revision>93</cp:revision>
  <dcterms:created xsi:type="dcterms:W3CDTF">2017-11-17T07:53:38Z</dcterms:created>
  <dcterms:modified xsi:type="dcterms:W3CDTF">2020-05-14T12:47:46Z</dcterms:modified>
</cp:coreProperties>
</file>