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6" r:id="rId3"/>
    <p:sldId id="264" r:id="rId5"/>
    <p:sldId id="259" r:id="rId6"/>
    <p:sldId id="258" r:id="rId7"/>
    <p:sldId id="271" r:id="rId8"/>
    <p:sldId id="273" r:id="rId9"/>
    <p:sldId id="276" r:id="rId10"/>
    <p:sldId id="260" r:id="rId11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05" autoAdjust="0"/>
  </p:normalViewPr>
  <p:slideViewPr>
    <p:cSldViewPr snapToGrid="0">
      <p:cViewPr varScale="1">
        <p:scale>
          <a:sx n="123" d="100"/>
          <a:sy n="123" d="100"/>
        </p:scale>
        <p:origin x="-11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ustomXml" Target="../customXml/item3.xml"/><Relationship Id="rId17" Type="http://schemas.openxmlformats.org/officeDocument/2006/relationships/customXml" Target="../customXml/item2.xml"/><Relationship Id="rId16" Type="http://schemas.openxmlformats.org/officeDocument/2006/relationships/customXml" Target="../customXml/item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11ECE-97D8-44F9-9C7A-DB1AC630DFAC}" type="datetime1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F53B4-0D05-421F-85D3-F311BA4EBDD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BA56-40D1-4E05-9DDD-CA1A1A679143}" type="datetime1">
              <a:rPr lang="ru-RU" smtClean="0"/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  <a:endParaRPr lang="ru-RU" noProof="0"/>
          </a:p>
          <a:p>
            <a:pPr lvl="1"/>
            <a:r>
              <a:rPr lang="ru-RU" noProof="0"/>
              <a:t>Второй уровень</a:t>
            </a:r>
            <a:endParaRPr lang="ru-RU" noProof="0"/>
          </a:p>
          <a:p>
            <a:pPr lvl="2"/>
            <a:r>
              <a:rPr lang="ru-RU" noProof="0"/>
              <a:t>Третий уровень</a:t>
            </a:r>
            <a:endParaRPr lang="ru-RU" noProof="0"/>
          </a:p>
          <a:p>
            <a:pPr lvl="3"/>
            <a:r>
              <a:rPr lang="ru-RU" noProof="0"/>
              <a:t>Четвертый уровень</a:t>
            </a:r>
            <a:endParaRPr lang="ru-RU" noProof="0"/>
          </a:p>
          <a:p>
            <a:pPr lvl="4"/>
            <a:r>
              <a:rPr lang="ru-RU" noProof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41A3B-8407-4A4E-B5A6-988BD64132E7}" type="slidenum">
              <a:rPr lang="ru-RU" noProof="0" smtClean="0"/>
            </a:fld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25A7E61-1BBB-461A-A3DA-7941C5BB961C}" type="datetime1">
              <a:rPr lang="ru-RU" noProof="0" smtClean="0"/>
            </a:fld>
            <a:endParaRPr lang="ru-RU" noProof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AF586D1-CCD2-4008-B9DD-08178F9B3587}" type="datetime1">
              <a:rPr lang="ru-RU" noProof="0" smtClean="0"/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47CB108-4600-494C-A02C-F32CCD9AC1AE}" type="datetime1">
              <a:rPr lang="ru-RU" noProof="0" smtClean="0"/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F4C9AFD-A4DD-4E73-ADEE-77437DA12583}" type="datetime1">
              <a:rPr lang="ru-RU" noProof="0" smtClean="0"/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83C615E-E95A-475E-BF17-8B9F578A04B6}" type="datetime1">
              <a:rPr lang="ru-RU" noProof="0" smtClean="0"/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93472D9-7988-48D2-AF06-25BECD8DE9FF}" type="datetime1">
              <a:rPr lang="ru-RU" noProof="0" smtClean="0"/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AE373B3-AD72-488C-8D65-CC2A0D855714}" type="datetime1">
              <a:rPr lang="ru-RU" noProof="0" smtClean="0"/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D816314-F397-49E9-A8ED-29B429DE8B7F}" type="datetime1">
              <a:rPr lang="ru-RU" noProof="0" smtClean="0"/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AA3BCF6-1B5D-48B1-BC5F-09A4104978DD}" type="datetime1">
              <a:rPr lang="ru-RU" noProof="0" smtClean="0"/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9E48EAD-D381-4DD0-8557-975059B0D05D}" type="datetime1">
              <a:rPr lang="ru-RU" noProof="0" smtClean="0"/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6365492-6A5A-4444-B9B9-CCA334E4126D}" type="datetime1">
              <a:rPr lang="ru-RU" noProof="0" smtClean="0"/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E93472D9-7988-48D2-AF06-25BECD8DE9FF}" type="datetime1">
              <a:rPr lang="ru-RU" noProof="0" smtClean="0"/>
            </a:fld>
            <a:endParaRPr lang="ru-RU" noProof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</a:fld>
            <a:endParaRPr lang="ru-RU" noProof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217" y="286719"/>
            <a:ext cx="11321512" cy="759418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sz="3200" b="0" dirty="0" smtClean="0"/>
              <a:t>Муниципальное бюджетное дошкольное образовательное учреждение детский сад «</a:t>
            </a:r>
            <a:r>
              <a:rPr lang="ru-RU" sz="3200" b="0" dirty="0" err="1" smtClean="0"/>
              <a:t>Сурская</a:t>
            </a:r>
            <a:r>
              <a:rPr lang="ru-RU" sz="3200" b="0" dirty="0" smtClean="0"/>
              <a:t> сказка» с. Засечное</a:t>
            </a:r>
            <a:endParaRPr lang="ru-RU" sz="3200" b="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041640" y="4843145"/>
            <a:ext cx="4149725" cy="2014220"/>
          </a:xfrm>
        </p:spPr>
        <p:txBody>
          <a:bodyPr rtlCol="0">
            <a:noAutofit/>
          </a:bodyPr>
          <a:lstStyle/>
          <a:p>
            <a:pPr rtl="0">
              <a:lnSpc>
                <a:spcPct val="150000"/>
              </a:lnSpc>
            </a:pPr>
            <a:r>
              <a:rPr lang="ru-RU" sz="2000" dirty="0" smtClean="0">
                <a:solidFill>
                  <a:srgbClr val="FFFFFF"/>
                </a:solidFill>
              </a:rPr>
              <a:t>Воспитатели:</a:t>
            </a:r>
            <a:endParaRPr lang="ru-RU" sz="2000" dirty="0" smtClean="0">
              <a:solidFill>
                <a:srgbClr val="FFFFFF"/>
              </a:solidFill>
            </a:endParaRPr>
          </a:p>
          <a:p>
            <a:pPr rtl="0">
              <a:lnSpc>
                <a:spcPct val="150000"/>
              </a:lnSpc>
            </a:pPr>
            <a:r>
              <a:rPr lang="ru-RU" sz="2000" dirty="0" err="1" smtClean="0">
                <a:solidFill>
                  <a:srgbClr val="FFFFFF"/>
                </a:solidFill>
              </a:rPr>
              <a:t>Гильдиева</a:t>
            </a:r>
            <a:r>
              <a:rPr lang="ru-RU" sz="2000" dirty="0" smtClean="0">
                <a:solidFill>
                  <a:srgbClr val="FFFFFF"/>
                </a:solidFill>
              </a:rPr>
              <a:t> Елена Анатольевна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Ждаркина Ксения Александровна </a:t>
            </a:r>
            <a:endParaRPr lang="ru-RU" sz="2000" dirty="0" smtClean="0">
              <a:solidFill>
                <a:srgbClr val="FFFFFF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773481" y="1693121"/>
            <a:ext cx="5315919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ru-RU" sz="2800" dirty="0" smtClean="0"/>
              <a:t> </a:t>
            </a:r>
            <a:endParaRPr lang="ru-RU" sz="2800" dirty="0" smtClean="0"/>
          </a:p>
          <a:p>
            <a:pPr algn="ctr"/>
            <a:r>
              <a:rPr lang="ru-RU" sz="2800" b="1" dirty="0" smtClean="0"/>
              <a:t>Экологический проект</a:t>
            </a:r>
            <a:endParaRPr lang="ru-RU" sz="2800" dirty="0" smtClean="0"/>
          </a:p>
          <a:p>
            <a:pPr algn="ctr"/>
            <a:r>
              <a:rPr lang="ru-RU" sz="2800" b="1" dirty="0" smtClean="0"/>
              <a:t>Тема  «Вторая жизнь пластиковой бутылки»</a:t>
            </a:r>
            <a:endParaRPr lang="ru-RU" sz="2800" dirty="0"/>
          </a:p>
        </p:txBody>
      </p:sp>
      <p:pic>
        <p:nvPicPr>
          <p:cNvPr id="9" name="Рисунок 8" descr="Circular Economy_0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50165"/>
            <a:ext cx="5090658" cy="340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4943" y="581186"/>
            <a:ext cx="8026699" cy="1210962"/>
          </a:xfr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91000">
                <a:schemeClr val="accent2">
                  <a:hueOff val="-588464"/>
                  <a:satOff val="2812"/>
                  <a:lumOff val="3922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2">
                  <a:hueOff val="-588464"/>
                  <a:satOff val="2812"/>
                  <a:lumOff val="3922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effectLst>
            <a:softEdge rad="520700"/>
          </a:effectLst>
        </p:spPr>
        <p:txBody>
          <a:bodyPr rtlCol="0"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практической части проекта детьми совместно с воспитателем и совместно с родителями были изготовлены поделки: </a:t>
            </a:r>
            <a:br>
              <a:rPr lang="ru-RU" sz="4400" i="1" dirty="0" smtClean="0"/>
            </a:br>
            <a:r>
              <a:rPr lang="ru-RU" sz="4400" dirty="0" smtClean="0"/>
              <a:t>      </a:t>
            </a:r>
            <a:r>
              <a:rPr lang="ru-RU" sz="3200" dirty="0" smtClean="0"/>
              <a:t>   </a:t>
            </a:r>
            <a:endParaRPr lang="ru-RU" sz="3200" dirty="0"/>
          </a:p>
        </p:txBody>
      </p:sp>
      <p:pic>
        <p:nvPicPr>
          <p:cNvPr id="5" name="Рисунок 4" descr="2Bb2rrK5BZ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424" y="1509506"/>
            <a:ext cx="3008528" cy="53484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9899" y="1154623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Кашпо для цветов </a:t>
            </a:r>
            <a:endParaRPr lang="ru-RU" dirty="0"/>
          </a:p>
        </p:txBody>
      </p:sp>
      <p:pic>
        <p:nvPicPr>
          <p:cNvPr id="7" name="Рисунок 6" descr="IkoYzEW1Ey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127" y="1433593"/>
            <a:ext cx="2981486" cy="5300420"/>
          </a:xfrm>
          <a:prstGeom prst="rect">
            <a:avLst/>
          </a:prstGeom>
        </p:spPr>
      </p:pic>
      <p:pic>
        <p:nvPicPr>
          <p:cNvPr id="8" name="Рисунок 7" descr="0JQfgicReX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482" y="1534332"/>
            <a:ext cx="2994563" cy="53236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60217" y="1115879"/>
            <a:ext cx="188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Карандашницы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 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dirty="0" smtClean="0"/>
              <a:t>Ваза для цветов</a:t>
            </a:r>
            <a:endParaRPr lang="ru-RU" dirty="0"/>
          </a:p>
        </p:txBody>
      </p:sp>
      <p:sp>
        <p:nvSpPr>
          <p:cNvPr id="13" name="Прямоугольник 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1864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dirty="0" err="1" smtClean="0"/>
              <a:t>Конфетница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 descr="gBCKs-Om0O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4454" y="534692"/>
            <a:ext cx="3674233" cy="6323308"/>
          </a:xfrm>
          <a:prstGeom prst="rect">
            <a:avLst/>
          </a:prstGeom>
        </p:spPr>
      </p:pic>
      <p:pic>
        <p:nvPicPr>
          <p:cNvPr id="10" name="Рисунок 9" descr="GZ3vgc7KY8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9586"/>
            <a:ext cx="3587858" cy="6378414"/>
          </a:xfrm>
          <a:prstGeom prst="rect">
            <a:avLst/>
          </a:prstGeom>
        </p:spPr>
      </p:pic>
      <p:pic>
        <p:nvPicPr>
          <p:cNvPr id="12" name="Рисунок 11" descr="Ib4AaTNFs5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9343" y="581185"/>
            <a:ext cx="3561420" cy="61760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70142" y="178230"/>
            <a:ext cx="15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Конфетница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17797" y="271220"/>
            <a:ext cx="1827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Ваза для цветов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Прямоугольник 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y4BrLmsb8B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7188" y="805912"/>
            <a:ext cx="3620710" cy="6052088"/>
          </a:xfrm>
          <a:prstGeom prst="rect">
            <a:avLst/>
          </a:prstGeom>
        </p:spPr>
      </p:pic>
      <p:pic>
        <p:nvPicPr>
          <p:cNvPr id="9" name="Рисунок 8" descr="FdU3jAr0es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325" y="846953"/>
            <a:ext cx="3559445" cy="6011047"/>
          </a:xfrm>
          <a:prstGeom prst="rect">
            <a:avLst/>
          </a:prstGeom>
        </p:spPr>
      </p:pic>
      <p:pic>
        <p:nvPicPr>
          <p:cNvPr id="10" name="Рисунок 9" descr="FNnFAHTYWF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21" y="727561"/>
            <a:ext cx="3502616" cy="61304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3729" y="278969"/>
            <a:ext cx="338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Дидактическая игра «Зайчик»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13702" y="325464"/>
            <a:ext cx="2070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Кашпо для цветов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9639946" y="286719"/>
            <a:ext cx="134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Игольница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-Ao9fUuNNGI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22705" y="596684"/>
            <a:ext cx="3395581" cy="6036590"/>
          </a:xfrm>
        </p:spPr>
      </p:pic>
      <p:pic>
        <p:nvPicPr>
          <p:cNvPr id="7" name="Рисунок 6" descr="hi4p6MVxwd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33274" cy="3731217"/>
          </a:xfrm>
          <a:prstGeom prst="rect">
            <a:avLst/>
          </a:prstGeom>
        </p:spPr>
      </p:pic>
      <p:pic>
        <p:nvPicPr>
          <p:cNvPr id="8" name="Рисунок 7" descr="9PA2r3bqnY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07" y="3432875"/>
            <a:ext cx="6089112" cy="3425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35511" y="139484"/>
            <a:ext cx="112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Копилки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00780" y="2293749"/>
            <a:ext cx="1983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Ваза для фруктов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5139" y="6488668"/>
            <a:ext cx="2334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Украшение «Цветы»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0928" y="131734"/>
            <a:ext cx="45073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рисовали на тему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«Вред пластиковой бутылки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экологии»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Содержимое 10" descr="unX3tt6eslM.jp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76863" y="0"/>
            <a:ext cx="6815137" cy="3833515"/>
          </a:xfrm>
        </p:spPr>
      </p:pic>
      <p:pic>
        <p:nvPicPr>
          <p:cNvPr id="12" name="Рисунок 11" descr="yhVW8NYIwl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875" y="3501649"/>
            <a:ext cx="5966847" cy="3356351"/>
          </a:xfrm>
          <a:prstGeom prst="rect">
            <a:avLst/>
          </a:prstGeom>
        </p:spPr>
      </p:pic>
      <p:pic>
        <p:nvPicPr>
          <p:cNvPr id="13" name="Рисунок 12" descr="5AqamTTC4F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734" y="1697064"/>
            <a:ext cx="3698204" cy="51609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lKDLms0Grk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485" y="0"/>
            <a:ext cx="3857625" cy="6858000"/>
          </a:xfrm>
          <a:prstGeom prst="rect">
            <a:avLst/>
          </a:prstGeom>
        </p:spPr>
      </p:pic>
      <p:pic>
        <p:nvPicPr>
          <p:cNvPr id="10" name="Рисунок 9" descr="64hL1W-H1M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258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1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Прямая соединительная линия 3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0" name="Picture 6" descr="Спасибо за внимание для презентации зеленый фон (148 фото) » ФОНОВАЯ  ГАЛЕРЕЯ КАТЕРИНЫ АСКВ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349" y="-100739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CC21C94-EC06-4610-B8F0-A456DD28CDEC}">
  <ds:schemaRefs/>
</ds:datastoreItem>
</file>

<file path=customXml/itemProps2.xml><?xml version="1.0" encoding="utf-8"?>
<ds:datastoreItem xmlns:ds="http://schemas.openxmlformats.org/officeDocument/2006/customXml" ds:itemID="{75D6F7AD-09FB-47AB-B353-D1D83850E3A3}">
  <ds:schemaRefs/>
</ds:datastoreItem>
</file>

<file path=customXml/itemProps3.xml><?xml version="1.0" encoding="utf-8"?>
<ds:datastoreItem xmlns:ds="http://schemas.openxmlformats.org/officeDocument/2006/customXml" ds:itemID="{12C0DB4D-BE53-4100-8A0D-CEFB2E48282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WPS Presentation</Application>
  <PresentationFormat>Произвольный</PresentationFormat>
  <Paragraphs>41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SimSun</vt:lpstr>
      <vt:lpstr>Wingdings</vt:lpstr>
      <vt:lpstr>Wingdings 2</vt:lpstr>
      <vt:lpstr>Times New Roman</vt:lpstr>
      <vt:lpstr>Constantia</vt:lpstr>
      <vt:lpstr>Calibri</vt:lpstr>
      <vt:lpstr>Microsoft YaHei</vt:lpstr>
      <vt:lpstr>Arial Unicode MS</vt:lpstr>
      <vt:lpstr>Поток</vt:lpstr>
      <vt:lpstr>Муниципальное бюджетное дошкольное образовательное учреждение детский сад «Сурская сказка» с. Засечное</vt:lpstr>
      <vt:lpstr>В практической части проекта детьми совместно с воспитателем и совместно с родителями были изготовлены поделки: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Руcлан Гильдиев</cp:lastModifiedBy>
  <cp:revision>2</cp:revision>
  <dcterms:created xsi:type="dcterms:W3CDTF">2024-02-12T10:10:00Z</dcterms:created>
  <dcterms:modified xsi:type="dcterms:W3CDTF">2025-05-16T05:54:05Z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ICV">
    <vt:lpwstr>010A4A377B774EB88FFB2F1ED6468CBF_12</vt:lpwstr>
  </property>
  <property fmtid="{D5CDD505-2E9C-101B-9397-08002B2CF9AE}" pid="4" name="KSOProductBuildVer">
    <vt:lpwstr>1049-12.2.0.20796</vt:lpwstr>
  </property>
</Properties>
</file>