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F46D8-92FA-4248-9044-F7095C9CB94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82E7D-88A2-4E56-85D8-4F99A2BC65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F46D8-92FA-4248-9044-F7095C9CB94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82E7D-88A2-4E56-85D8-4F99A2BC65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F46D8-92FA-4248-9044-F7095C9CB94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82E7D-88A2-4E56-85D8-4F99A2BC65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F46D8-92FA-4248-9044-F7095C9CB94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82E7D-88A2-4E56-85D8-4F99A2BC65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F46D8-92FA-4248-9044-F7095C9CB94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82E7D-88A2-4E56-85D8-4F99A2BC65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F46D8-92FA-4248-9044-F7095C9CB94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82E7D-88A2-4E56-85D8-4F99A2BC65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F46D8-92FA-4248-9044-F7095C9CB94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82E7D-88A2-4E56-85D8-4F99A2BC65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F46D8-92FA-4248-9044-F7095C9CB94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82E7D-88A2-4E56-85D8-4F99A2BC65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F46D8-92FA-4248-9044-F7095C9CB94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8882E7D-88A2-4E56-85D8-4F99A2BC653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F46D8-92FA-4248-9044-F7095C9CB94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82E7D-88A2-4E56-85D8-4F99A2BC65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F46D8-92FA-4248-9044-F7095C9CB94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882E7D-88A2-4E56-85D8-4F99A2BC65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BDF46D8-92FA-4248-9044-F7095C9CB94D}" type="datetimeFigureOut">
              <a:rPr lang="ru-RU" smtClean="0"/>
              <a:pPr/>
              <a:t>06.12.2021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8882E7D-88A2-4E56-85D8-4F99A2BC6533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latin typeface="Comic Sans MS" pitchFamily="66" charset="0"/>
              </a:rPr>
              <a:t>Вместе</a:t>
            </a:r>
            <a:r>
              <a:rPr lang="ru-RU" sz="4400" dirty="0" smtClean="0"/>
              <a:t> с мамой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sz="half" idx="2"/>
          </p:nvPr>
        </p:nvSpPr>
        <p:spPr>
          <a:xfrm>
            <a:off x="251520" y="2828784"/>
            <a:ext cx="3384376" cy="2400415"/>
          </a:xfrm>
        </p:spPr>
        <p:txBody>
          <a:bodyPr>
            <a:normAutofit fontScale="92500" lnSpcReduction="10000"/>
          </a:bodyPr>
          <a:lstStyle/>
          <a:p>
            <a:r>
              <a:rPr lang="ru-RU" sz="1800" dirty="0" smtClean="0"/>
              <a:t>Шьем котенка из </a:t>
            </a:r>
            <a:r>
              <a:rPr lang="ru-RU" sz="1800" dirty="0" smtClean="0"/>
              <a:t>носков</a:t>
            </a:r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r>
              <a:rPr lang="ru-RU" sz="1800" dirty="0" err="1" smtClean="0"/>
              <a:t>Швеина</a:t>
            </a:r>
            <a:r>
              <a:rPr lang="ru-RU" sz="1800" dirty="0" smtClean="0"/>
              <a:t> Анастасия Владимировна,</a:t>
            </a:r>
          </a:p>
          <a:p>
            <a:r>
              <a:rPr lang="ru-RU" sz="1800" dirty="0" smtClean="0"/>
              <a:t>воспитатель СП ОДОД ГБОУ лицей 82 Петроградского района Санкт-Петербурга</a:t>
            </a:r>
            <a:endParaRPr lang="en-US" sz="1800" dirty="0" smtClean="0"/>
          </a:p>
        </p:txBody>
      </p:sp>
      <p:pic>
        <p:nvPicPr>
          <p:cNvPr id="6" name="Рисунок 5" descr="20200509_20311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6957" r="16957"/>
          <a:stretch>
            <a:fillRect/>
          </a:stretch>
        </p:blipFill>
        <p:spPr>
          <a:xfrm rot="5820000">
            <a:off x="3434887" y="1244555"/>
            <a:ext cx="4985632" cy="4245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442424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Comic Sans MS" pitchFamily="66" charset="0"/>
              </a:rPr>
              <a:t>Нам понадобится:</a:t>
            </a:r>
            <a:br>
              <a:rPr lang="ru-RU" sz="1800" dirty="0" smtClean="0">
                <a:latin typeface="Comic Sans MS" pitchFamily="66" charset="0"/>
              </a:rPr>
            </a:br>
            <a:r>
              <a:rPr lang="ru-RU" sz="1800" dirty="0" smtClean="0">
                <a:latin typeface="Comic Sans MS" pitchFamily="66" charset="0"/>
              </a:rPr>
              <a:t>носки, нитки и иголка, ножницы</a:t>
            </a:r>
            <a:endParaRPr lang="ru-RU" sz="1800" dirty="0">
              <a:latin typeface="Comic Sans MS" pitchFamily="66" charset="0"/>
            </a:endParaRPr>
          </a:p>
        </p:txBody>
      </p:sp>
      <p:pic>
        <p:nvPicPr>
          <p:cNvPr id="4" name="Содержимое 3" descr="20200509_1827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278" y="1935163"/>
            <a:ext cx="7803444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514432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Comic Sans MS" pitchFamily="66" charset="0"/>
              </a:rPr>
              <a:t>Перевернуть носки так, чтобы пятки были наверху. От одного носка отрезаем верхнюю часть. Делаем два разреза вглубь – это будут лапки. От второго носка отрезаем пятку (с одной стороны прямо, а с другой – оставляя треугольные ушки). От оставшейся части отрезаем кусочек для хвоста.</a:t>
            </a:r>
            <a:endParaRPr lang="ru-RU" sz="1800" dirty="0">
              <a:latin typeface="Comic Sans MS" pitchFamily="66" charset="0"/>
            </a:endParaRPr>
          </a:p>
        </p:txBody>
      </p:sp>
      <p:pic>
        <p:nvPicPr>
          <p:cNvPr id="4" name="Содержимое 3" descr="20200509_1832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278" y="1935163"/>
            <a:ext cx="7803444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Comic Sans MS" pitchFamily="66" charset="0"/>
              </a:rPr>
              <a:t>Сшиваем детали с изнаночной стороны: лапки, ушки, хвостик. </a:t>
            </a:r>
            <a:r>
              <a:rPr lang="ru-RU" sz="1800" smtClean="0">
                <a:latin typeface="Comic Sans MS" pitchFamily="66" charset="0"/>
              </a:rPr>
              <a:t>Не забываем оставить </a:t>
            </a:r>
            <a:r>
              <a:rPr lang="ru-RU" sz="1800" dirty="0" smtClean="0">
                <a:latin typeface="Comic Sans MS" pitchFamily="66" charset="0"/>
              </a:rPr>
              <a:t>незашитыми нижнюю часть головы, хвоста и лапок. </a:t>
            </a:r>
            <a:endParaRPr lang="ru-RU" sz="1800" dirty="0">
              <a:latin typeface="Comic Sans MS" pitchFamily="66" charset="0"/>
            </a:endParaRPr>
          </a:p>
        </p:txBody>
      </p:sp>
      <p:pic>
        <p:nvPicPr>
          <p:cNvPr id="4" name="Содержимое 3" descr="20200509_1949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278" y="1935163"/>
            <a:ext cx="7803444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Comic Sans MS" pitchFamily="66" charset="0"/>
              </a:rPr>
              <a:t>Все вывернуть (для узких мест можно использовать карандаш).</a:t>
            </a:r>
            <a:endParaRPr lang="ru-RU" sz="1800" dirty="0">
              <a:latin typeface="Comic Sans MS" pitchFamily="66" charset="0"/>
            </a:endParaRPr>
          </a:p>
        </p:txBody>
      </p:sp>
      <p:pic>
        <p:nvPicPr>
          <p:cNvPr id="4" name="Содержимое 3" descr="20200509_1952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278" y="1935163"/>
            <a:ext cx="7803444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704088"/>
            <a:ext cx="7776864" cy="1143000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Comic Sans MS" pitchFamily="66" charset="0"/>
              </a:rPr>
              <a:t>Набить тельце и голову наполнителем для мягких игрушек или просто ватой. </a:t>
            </a:r>
            <a:endParaRPr lang="ru-RU" sz="1800" dirty="0">
              <a:latin typeface="Comic Sans MS" pitchFamily="66" charset="0"/>
            </a:endParaRPr>
          </a:p>
        </p:txBody>
      </p:sp>
      <p:pic>
        <p:nvPicPr>
          <p:cNvPr id="4" name="Содержимое 3" descr="20200509_1954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278" y="1935163"/>
            <a:ext cx="7803444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Comic Sans MS" pitchFamily="66" charset="0"/>
              </a:rPr>
              <a:t>Зашиваем оставленные дырочки на лапках и хвосте.</a:t>
            </a:r>
            <a:endParaRPr lang="ru-RU" sz="1800" dirty="0">
              <a:latin typeface="Comic Sans MS" pitchFamily="66" charset="0"/>
            </a:endParaRPr>
          </a:p>
        </p:txBody>
      </p:sp>
      <p:pic>
        <p:nvPicPr>
          <p:cNvPr id="4" name="Содержимое 3" descr="20200509_2001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278" y="1935163"/>
            <a:ext cx="7803444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Comic Sans MS" pitchFamily="66" charset="0"/>
              </a:rPr>
              <a:t>Мордочку стягиваем внизу.</a:t>
            </a:r>
            <a:endParaRPr lang="ru-RU" sz="1800" dirty="0">
              <a:latin typeface="Comic Sans MS" pitchFamily="66" charset="0"/>
            </a:endParaRPr>
          </a:p>
        </p:txBody>
      </p:sp>
      <p:pic>
        <p:nvPicPr>
          <p:cNvPr id="4" name="Содержимое 3" descr="20200509_2010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278" y="1935163"/>
            <a:ext cx="7803444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Comic Sans MS" pitchFamily="66" charset="0"/>
              </a:rPr>
              <a:t>Пришиваем голову и хвостик.</a:t>
            </a:r>
            <a:endParaRPr lang="ru-RU" sz="1800" dirty="0">
              <a:latin typeface="Comic Sans MS" pitchFamily="66" charset="0"/>
            </a:endParaRPr>
          </a:p>
        </p:txBody>
      </p:sp>
      <p:pic>
        <p:nvPicPr>
          <p:cNvPr id="4" name="Содержимое 3" descr="20200509_2015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278" y="1935163"/>
            <a:ext cx="7803444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944216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Comic Sans MS" pitchFamily="66" charset="0"/>
              </a:rPr>
              <a:t>Добавляем детали. </a:t>
            </a:r>
            <a:br>
              <a:rPr lang="ru-RU" sz="1800" dirty="0" smtClean="0">
                <a:latin typeface="Comic Sans MS" pitchFamily="66" charset="0"/>
              </a:rPr>
            </a:br>
            <a:r>
              <a:rPr lang="ru-RU" sz="1800" dirty="0" smtClean="0">
                <a:latin typeface="Comic Sans MS" pitchFamily="66" charset="0"/>
              </a:rPr>
              <a:t>Во-первых, глазки. Можно использовать готовые, а можно пришить пуговицы. Или даже нарисовать.</a:t>
            </a:r>
            <a:br>
              <a:rPr lang="ru-RU" sz="1800" dirty="0" smtClean="0">
                <a:latin typeface="Comic Sans MS" pitchFamily="66" charset="0"/>
              </a:rPr>
            </a:br>
            <a:r>
              <a:rPr lang="ru-RU" sz="1800" dirty="0" smtClean="0">
                <a:latin typeface="Comic Sans MS" pitchFamily="66" charset="0"/>
              </a:rPr>
              <a:t>Во вторых, носик и усики. Можно сделать с помощью ниток. Также для носика хорошо подходит пуговица. И также можно нарисовать.</a:t>
            </a:r>
            <a:br>
              <a:rPr lang="ru-RU" sz="1800" dirty="0" smtClean="0">
                <a:latin typeface="Comic Sans MS" pitchFamily="66" charset="0"/>
              </a:rPr>
            </a:br>
            <a:r>
              <a:rPr lang="ru-RU" sz="1800" dirty="0" smtClean="0">
                <a:latin typeface="Comic Sans MS" pitchFamily="66" charset="0"/>
              </a:rPr>
              <a:t>Также делаются коготки – нитками. </a:t>
            </a:r>
            <a:endParaRPr lang="ru-RU" sz="1800" dirty="0">
              <a:latin typeface="Comic Sans MS" pitchFamily="66" charset="0"/>
            </a:endParaRPr>
          </a:p>
        </p:txBody>
      </p:sp>
      <p:pic>
        <p:nvPicPr>
          <p:cNvPr id="4" name="Содержимое 3" descr="20200509_2030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2468563"/>
            <a:ext cx="7803444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Comic Sans MS" pitchFamily="66" charset="0"/>
              </a:rPr>
              <a:t>Мяу!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4" name="Содержимое 3" descr="20200509_2031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2316"/>
          <a:stretch>
            <a:fillRect/>
          </a:stretch>
        </p:blipFill>
        <p:spPr>
          <a:xfrm rot="5400000">
            <a:off x="1468295" y="1780177"/>
            <a:ext cx="5976662" cy="3657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38</TotalTime>
  <Words>143</Words>
  <Application>Microsoft Office PowerPoint</Application>
  <PresentationFormat>Экран (4:3)</PresentationFormat>
  <Paragraphs>17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Вместе с мамой</vt:lpstr>
      <vt:lpstr>Нам понадобится: носки, нитки и иголка, ножницы</vt:lpstr>
      <vt:lpstr>Перевернуть носки так, чтобы пятки были наверху. От одного носка отрезаем верхнюю часть. Делаем два разреза вглубь – это будут лапки. От второго носка отрезаем пятку (с одной стороны прямо, а с другой – оставляя треугольные ушки). От оставшейся части отрезаем кусочек для хвоста.</vt:lpstr>
      <vt:lpstr>Сшиваем детали с изнаночной стороны: лапки, ушки, хвостик. Не забываем оставить незашитыми нижнюю часть головы, хвоста и лапок. </vt:lpstr>
      <vt:lpstr>Все вывернуть (для узких мест можно использовать карандаш).</vt:lpstr>
      <vt:lpstr>Набить тельце и голову наполнителем для мягких игрушек или просто ватой. </vt:lpstr>
      <vt:lpstr>Зашиваем оставленные дырочки на лапках и хвосте.</vt:lpstr>
      <vt:lpstr>Мордочку стягиваем внизу.</vt:lpstr>
      <vt:lpstr>Пришиваем голову и хвостик.</vt:lpstr>
      <vt:lpstr>Добавляем детали.  Во-первых, глазки. Можно использовать готовые, а можно пришить пуговицы. Или даже нарисовать. Во вторых, носик и усики. Можно сделать с помощью ниток. Также для носика хорошо подходит пуговица. И также можно нарисовать. Также делаются коготки – нитками. </vt:lpstr>
      <vt:lpstr>Мяу!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Вместе с мамой</dc:title>
  <dc:creator>Настя</dc:creator>
  <cp:lastModifiedBy>Настя</cp:lastModifiedBy>
  <cp:revision>5</cp:revision>
  <dcterms:created xsi:type="dcterms:W3CDTF">2020-05-09T17:54:42Z</dcterms:created>
  <dcterms:modified xsi:type="dcterms:W3CDTF">2021-12-06T19:20:43Z</dcterms:modified>
</cp:coreProperties>
</file>