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6" r:id="rId3"/>
    <p:sldId id="287" r:id="rId4"/>
    <p:sldId id="256" r:id="rId5"/>
    <p:sldId id="288" r:id="rId6"/>
    <p:sldId id="289" r:id="rId7"/>
    <p:sldId id="263" r:id="rId8"/>
    <p:sldId id="293" r:id="rId9"/>
    <p:sldId id="292" r:id="rId10"/>
    <p:sldId id="27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3BB1D-88F4-497C-BBAC-9482A7EE0388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3643-BBFB-47BD-9B67-6A8DDEB4C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9867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3BB1D-88F4-497C-BBAC-9482A7EE0388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3643-BBFB-47BD-9B67-6A8DDEB4C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773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3BB1D-88F4-497C-BBAC-9482A7EE0388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3643-BBFB-47BD-9B67-6A8DDEB4C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003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3BB1D-88F4-497C-BBAC-9482A7EE0388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3643-BBFB-47BD-9B67-6A8DDEB4C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7549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3BB1D-88F4-497C-BBAC-9482A7EE0388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3643-BBFB-47BD-9B67-6A8DDEB4C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657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3BB1D-88F4-497C-BBAC-9482A7EE0388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3643-BBFB-47BD-9B67-6A8DDEB4C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4591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3BB1D-88F4-497C-BBAC-9482A7EE0388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3643-BBFB-47BD-9B67-6A8DDEB4C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130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3BB1D-88F4-497C-BBAC-9482A7EE0388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3643-BBFB-47BD-9B67-6A8DDEB4C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857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3BB1D-88F4-497C-BBAC-9482A7EE0388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3643-BBFB-47BD-9B67-6A8DDEB4C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290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3BB1D-88F4-497C-BBAC-9482A7EE0388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3643-BBFB-47BD-9B67-6A8DDEB4C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973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3BB1D-88F4-497C-BBAC-9482A7EE0388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3643-BBFB-47BD-9B67-6A8DDEB4C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727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73BB1D-88F4-497C-BBAC-9482A7EE0388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93643-BBFB-47BD-9B67-6A8DDEB4C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2061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424936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1724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568952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8250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C:\Users\пк\Desktop\01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352928" cy="5942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24744"/>
            <a:ext cx="5688632" cy="46805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1376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к\Documents\01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7349~1\AppData\Local\Temp\Rar$DRa0.535\IMG_20211026_201925_9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7" y="981075"/>
            <a:ext cx="6448425" cy="48958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7253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C:\Users\пк\Desktop\01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9"/>
            <a:ext cx="8352928" cy="585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764704"/>
            <a:ext cx="6480720" cy="511256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949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4818" name="Picture 2" descr="C:\Users\пк\Desktop\01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80920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96752"/>
            <a:ext cx="3672408" cy="43960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196752"/>
            <a:ext cx="3744416" cy="37898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2891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C:\Users\пк\Desktop\01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568952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539" y="980728"/>
            <a:ext cx="4539653" cy="48965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8672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9938" name="Picture 2" descr="C:\Users\пк\Desktop\01-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260648"/>
            <a:ext cx="8424936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908720"/>
            <a:ext cx="6552728" cy="49685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8454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8914" name="Picture 2" descr="C:\Users\пк\Desktop\01-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496943" cy="579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9473" y="620688"/>
            <a:ext cx="4530759" cy="54451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3147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987" name="Picture 3" descr="C:\Users\пк\Desktop\01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352928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8" name="Picture 4" descr="C:\Users\пк\Documents\img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13690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546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0</Words>
  <Application>Microsoft Office PowerPoint</Application>
  <PresentationFormat>Экран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</dc:creator>
  <cp:lastModifiedBy>пк</cp:lastModifiedBy>
  <cp:revision>6</cp:revision>
  <dcterms:created xsi:type="dcterms:W3CDTF">2021-10-26T17:33:20Z</dcterms:created>
  <dcterms:modified xsi:type="dcterms:W3CDTF">2021-10-26T18:32:00Z</dcterms:modified>
</cp:coreProperties>
</file>