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57" r:id="rId3"/>
    <p:sldId id="258" r:id="rId4"/>
    <p:sldId id="319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327" r:id="rId13"/>
    <p:sldId id="328" r:id="rId14"/>
    <p:sldId id="329" r:id="rId15"/>
    <p:sldId id="330" r:id="rId16"/>
    <p:sldId id="345" r:id="rId17"/>
    <p:sldId id="332" r:id="rId18"/>
    <p:sldId id="333" r:id="rId19"/>
    <p:sldId id="334" r:id="rId20"/>
    <p:sldId id="335" r:id="rId21"/>
    <p:sldId id="336" r:id="rId22"/>
    <p:sldId id="337" r:id="rId23"/>
    <p:sldId id="338" r:id="rId24"/>
    <p:sldId id="339" r:id="rId25"/>
    <p:sldId id="340" r:id="rId26"/>
    <p:sldId id="341" r:id="rId27"/>
    <p:sldId id="342" r:id="rId28"/>
    <p:sldId id="343" r:id="rId29"/>
    <p:sldId id="28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2F04"/>
    <a:srgbClr val="351413"/>
    <a:srgbClr val="212911"/>
    <a:srgbClr val="1A210D"/>
    <a:srgbClr val="460046"/>
    <a:srgbClr val="800080"/>
    <a:srgbClr val="AE5DFF"/>
    <a:srgbClr val="D4D3DF"/>
    <a:srgbClr val="DBD3E5"/>
    <a:srgbClr val="FDE8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63BEF-93B8-46E2-9E17-1E082CCA5161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637E2-DC3F-4D12-BC14-6992AC1D16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821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9413D5-C178-4D2A-87C4-B25D6DF7E34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8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415503-F96C-444A-9BF1-735A2AC34F68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8545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617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6332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111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97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157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2807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6049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798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4600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537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33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3285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1769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176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7416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2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6158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482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4741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7434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7431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856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3217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8003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24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1869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250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6042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7551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5029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7629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5425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7359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6077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3820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509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32C04-C30A-4CC7-ACC3-8D07A76C134E}" type="datetimeFigureOut">
              <a:rPr lang="ru-RU" smtClean="0"/>
              <a:pPr/>
              <a:t>02.04.2025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32C04-C30A-4CC7-ACC3-8D07A76C134E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02.04.2025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5691-7073-43DA-AF96-D340738EE2D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661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17.xml"/><Relationship Id="rId26" Type="http://schemas.openxmlformats.org/officeDocument/2006/relationships/slide" Target="slide25.xml"/><Relationship Id="rId3" Type="http://schemas.openxmlformats.org/officeDocument/2006/relationships/image" Target="../media/image2.jpeg"/><Relationship Id="rId21" Type="http://schemas.openxmlformats.org/officeDocument/2006/relationships/slide" Target="slide20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16.xml"/><Relationship Id="rId25" Type="http://schemas.openxmlformats.org/officeDocument/2006/relationships/slide" Target="slide24.xml"/><Relationship Id="rId2" Type="http://schemas.openxmlformats.org/officeDocument/2006/relationships/notesSlide" Target="../notesSlides/notesSlide2.xml"/><Relationship Id="rId16" Type="http://schemas.openxmlformats.org/officeDocument/2006/relationships/slide" Target="slide15.xml"/><Relationship Id="rId20" Type="http://schemas.openxmlformats.org/officeDocument/2006/relationships/slide" Target="slide19.xml"/><Relationship Id="rId29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2.xml"/><Relationship Id="rId28" Type="http://schemas.openxmlformats.org/officeDocument/2006/relationships/slide" Target="slide27.xml"/><Relationship Id="rId10" Type="http://schemas.openxmlformats.org/officeDocument/2006/relationships/slide" Target="slide9.xml"/><Relationship Id="rId19" Type="http://schemas.openxmlformats.org/officeDocument/2006/relationships/slide" Target="slide18.xml"/><Relationship Id="rId31" Type="http://schemas.openxmlformats.org/officeDocument/2006/relationships/image" Target="../media/image6.png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slide" Target="slide21.xml"/><Relationship Id="rId27" Type="http://schemas.openxmlformats.org/officeDocument/2006/relationships/slide" Target="slide26.xml"/><Relationship Id="rId30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8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8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8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8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8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8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8.pn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8.pn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5" Type="http://schemas.openxmlformats.org/officeDocument/2006/relationships/image" Target="../media/image8.pn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slide" Target="slide2.xml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reisfree.com/content1/pic/zip/201122421113324977801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01.yapfiles.ru/files/496437/uzor.png" TargetMode="External"/><Relationship Id="rId5" Type="http://schemas.openxmlformats.org/officeDocument/2006/relationships/hyperlink" Target="http://img3.proshkolu.ru/content/media/pic/std/1000000/735000/734039-8f53ddc9c9751a99.jpg" TargetMode="External"/><Relationship Id="rId4" Type="http://schemas.openxmlformats.org/officeDocument/2006/relationships/hyperlink" Target="http://sluhi.com.ua/images/news/58-1202222559479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Рисунок19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5868144" y="6237312"/>
            <a:ext cx="2700300" cy="36004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14190" y="1340768"/>
            <a:ext cx="6918240" cy="16004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Лесосибирск, </a:t>
            </a:r>
          </a:p>
          <a:p>
            <a:pPr algn="ctr"/>
            <a:r>
              <a:rPr lang="ru-RU" sz="44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город в который влюблён.</a:t>
            </a:r>
            <a:endParaRPr lang="ru-RU" sz="44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 descr="Рисунок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" y="0"/>
            <a:ext cx="9121688" cy="6858000"/>
          </a:xfrm>
          <a:prstGeom prst="rect">
            <a:avLst/>
          </a:prstGeom>
        </p:spPr>
      </p:pic>
      <p:sp>
        <p:nvSpPr>
          <p:cNvPr id="3119" name="AutoShape 4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364088" y="213285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21" name="AutoShape 4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084168" y="213285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20</a:t>
            </a:r>
          </a:p>
        </p:txBody>
      </p:sp>
      <p:sp>
        <p:nvSpPr>
          <p:cNvPr id="3122" name="AutoShape 5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804820" y="213285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30</a:t>
            </a:r>
          </a:p>
        </p:txBody>
      </p:sp>
      <p:sp>
        <p:nvSpPr>
          <p:cNvPr id="3123" name="AutoShape 5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524900" y="213285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24" name="AutoShape 52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8244408" y="213285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50</a:t>
            </a:r>
          </a:p>
        </p:txBody>
      </p:sp>
      <p:sp>
        <p:nvSpPr>
          <p:cNvPr id="3125" name="AutoShape 53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5364088" y="285293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26" name="AutoShape 54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6084168" y="285293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20</a:t>
            </a:r>
          </a:p>
        </p:txBody>
      </p:sp>
      <p:sp>
        <p:nvSpPr>
          <p:cNvPr id="3127" name="AutoShape 55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6804820" y="285293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30</a:t>
            </a:r>
          </a:p>
        </p:txBody>
      </p:sp>
      <p:sp>
        <p:nvSpPr>
          <p:cNvPr id="3128" name="AutoShape 56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7524900" y="285293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40</a:t>
            </a:r>
          </a:p>
        </p:txBody>
      </p:sp>
      <p:sp>
        <p:nvSpPr>
          <p:cNvPr id="3129" name="AutoShape 5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8244408" y="285293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50</a:t>
            </a:r>
          </a:p>
        </p:txBody>
      </p:sp>
      <p:sp>
        <p:nvSpPr>
          <p:cNvPr id="3130" name="AutoShape 58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364088" y="357301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31" name="AutoShape 59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084168" y="357301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3132" name="AutoShape 60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804820" y="357301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3133" name="AutoShape 6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7524900" y="357301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34" name="AutoShape 62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8244408" y="357301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3135" name="AutoShape 6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364088" y="4293096"/>
            <a:ext cx="503114" cy="503040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10</a:t>
            </a:r>
          </a:p>
        </p:txBody>
      </p:sp>
      <p:sp>
        <p:nvSpPr>
          <p:cNvPr id="3136" name="AutoShape 64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084168" y="4293096"/>
            <a:ext cx="503114" cy="503040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20</a:t>
            </a:r>
          </a:p>
        </p:txBody>
      </p:sp>
      <p:sp>
        <p:nvSpPr>
          <p:cNvPr id="3137" name="AutoShape 65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804820" y="4293096"/>
            <a:ext cx="503114" cy="503040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30</a:t>
            </a:r>
          </a:p>
        </p:txBody>
      </p:sp>
      <p:sp>
        <p:nvSpPr>
          <p:cNvPr id="3138" name="AutoShape 66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596336" y="4293096"/>
            <a:ext cx="503114" cy="503040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40</a:t>
            </a:r>
          </a:p>
        </p:txBody>
      </p:sp>
      <p:sp>
        <p:nvSpPr>
          <p:cNvPr id="3139" name="AutoShape 67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8244408" y="4293096"/>
            <a:ext cx="503114" cy="503040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3140" name="AutoShape 68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5365030" y="501419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42" name="AutoShape 70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6085110" y="501419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3143" name="AutoShape 71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6877198" y="501419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30</a:t>
            </a:r>
          </a:p>
        </p:txBody>
      </p:sp>
      <p:sp>
        <p:nvSpPr>
          <p:cNvPr id="3144" name="AutoShape 72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7597278" y="501419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45" name="AutoShape 73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8245350" y="501419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1043608" y="2132856"/>
            <a:ext cx="3887663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>
                <a:latin typeface="Times New Roman" pitchFamily="18" charset="0"/>
                <a:cs typeface="Times New Roman" pitchFamily="18" charset="0"/>
              </a:rPr>
              <a:t>История</a:t>
            </a:r>
          </a:p>
        </p:txBody>
      </p:sp>
      <p:sp>
        <p:nvSpPr>
          <p:cNvPr id="3" name="AutoShape 68"/>
          <p:cNvSpPr>
            <a:spLocks noChangeArrowheads="1"/>
          </p:cNvSpPr>
          <p:nvPr/>
        </p:nvSpPr>
        <p:spPr bwMode="auto">
          <a:xfrm>
            <a:off x="1043608" y="5013176"/>
            <a:ext cx="3887663" cy="50400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Природа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47"/>
          <p:cNvSpPr>
            <a:spLocks noChangeArrowheads="1"/>
          </p:cNvSpPr>
          <p:nvPr/>
        </p:nvSpPr>
        <p:spPr bwMode="auto">
          <a:xfrm>
            <a:off x="1043608" y="4293096"/>
            <a:ext cx="3887663" cy="503039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культура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auto">
          <a:xfrm>
            <a:off x="1043608" y="2852936"/>
            <a:ext cx="3887663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памятники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1043608" y="3573016"/>
            <a:ext cx="3887663" cy="503039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люди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Рисунок 37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29" cstate="screen"/>
          <a:srcRect/>
          <a:stretch>
            <a:fillRect/>
          </a:stretch>
        </p:blipFill>
        <p:spPr>
          <a:xfrm>
            <a:off x="7740352" y="6381328"/>
            <a:ext cx="1152128" cy="300800"/>
          </a:xfrm>
          <a:prstGeom prst="rect">
            <a:avLst/>
          </a:prstGeom>
        </p:spPr>
      </p:pic>
      <p:sp>
        <p:nvSpPr>
          <p:cNvPr id="34" name="Прямоугольник 33"/>
          <p:cNvSpPr/>
          <p:nvPr/>
        </p:nvSpPr>
        <p:spPr>
          <a:xfrm>
            <a:off x="2488411" y="116632"/>
            <a:ext cx="613661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Интерактивная игра</a:t>
            </a:r>
          </a:p>
        </p:txBody>
      </p:sp>
      <p:pic>
        <p:nvPicPr>
          <p:cNvPr id="55298" name="Picture 2" descr="http://img-fotki.yandex.ru/get/6212/160878850.8c/0_76668_4259918f_XL"/>
          <p:cNvPicPr>
            <a:picLocks noChangeAspect="1" noChangeArrowheads="1"/>
          </p:cNvPicPr>
          <p:nvPr/>
        </p:nvPicPr>
        <p:blipFill>
          <a:blip r:embed="rId30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1268760"/>
            <a:ext cx="2736304" cy="578044"/>
          </a:xfrm>
          <a:prstGeom prst="rect">
            <a:avLst/>
          </a:prstGeom>
          <a:noFill/>
        </p:spPr>
      </p:pic>
      <p:pic>
        <p:nvPicPr>
          <p:cNvPr id="37" name="Picture 2" descr="http://img-fotki.yandex.ru/get/6212/160878850.8c/0_76668_4259918f_XL"/>
          <p:cNvPicPr>
            <a:picLocks noChangeAspect="1" noChangeArrowheads="1"/>
          </p:cNvPicPr>
          <p:nvPr/>
        </p:nvPicPr>
        <p:blipFill>
          <a:blip r:embed="rId31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V="1">
            <a:off x="3779912" y="5844868"/>
            <a:ext cx="2880320" cy="60846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2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5" dur="indefinite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1" dur="indefinite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4" grpId="0" animBg="1"/>
      <p:bldP spid="3125" grpId="0" animBg="1"/>
      <p:bldP spid="3126" grpId="0" animBg="1"/>
      <p:bldP spid="3127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  <p:bldP spid="3140" grpId="0" animBg="1"/>
      <p:bldP spid="3142" grpId="0" animBg="1"/>
      <p:bldP spid="3143" grpId="0" animBg="1"/>
      <p:bldP spid="3144" grpId="0" animBg="1"/>
      <p:bldP spid="31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014248" y="5949280"/>
            <a:ext cx="5285944" cy="553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Мост через реку </a:t>
            </a:r>
            <a:r>
              <a:rPr lang="ru-RU" sz="2800" b="1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Маклаковка</a:t>
            </a:r>
            <a:endParaRPr lang="ru-RU" sz="20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051720" y="980728"/>
            <a:ext cx="60486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Определите место изображённое на фотографии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rgbClr val="DBD3E5"/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D4D3D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>
                <a:latin typeface="Times New Roman" pitchFamily="18" charset="0"/>
                <a:cs typeface="Times New Roman" pitchFamily="18" charset="0"/>
              </a:rPr>
              <a:t>История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дом-6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accent4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pic>
        <p:nvPicPr>
          <p:cNvPr id="1027" name="Picture 3" descr="C:\Users\Гость\Desktop\мероприятия\2023-2024\день города 2024\1bcAhe0mj9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2133224"/>
            <a:ext cx="7326827" cy="381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331639" y="5761658"/>
            <a:ext cx="2736305" cy="532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МФЦ</a:t>
            </a:r>
            <a:endParaRPr lang="ru-RU" sz="20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799691" y="1196752"/>
            <a:ext cx="6768754" cy="117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 сейчас находится в этом здании?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lang="ru-RU" sz="2800" dirty="0">
              <a:latin typeface="Georgia" pitchFamily="18" charset="0"/>
            </a:endParaRPr>
          </a:p>
        </p:txBody>
      </p:sp>
      <p:pic>
        <p:nvPicPr>
          <p:cNvPr id="11" name="Рисунок 10" descr="дом-6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accent4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rgbClr val="DBD3E5"/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D4D3D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>
                <a:latin typeface="Times New Roman" pitchFamily="18" charset="0"/>
                <a:cs typeface="Times New Roman" pitchFamily="18" charset="0"/>
              </a:rPr>
              <a:t>История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  <p:pic>
        <p:nvPicPr>
          <p:cNvPr id="2050" name="Picture 2" descr="C:\Users\Гость\Desktop\мероприятия\2023-2024\день города 2024\ADF7thzf1gk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83258"/>
            <a:ext cx="6089388" cy="397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899592" y="5790891"/>
            <a:ext cx="46085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i="1" dirty="0" err="1" smtClean="0">
                <a:latin typeface="Georgia" pitchFamily="18" charset="0"/>
              </a:rPr>
              <a:t>Маклаковский</a:t>
            </a:r>
            <a:r>
              <a:rPr lang="ru-RU" sz="2800" b="1" i="1" dirty="0" smtClean="0">
                <a:latin typeface="Georgia" pitchFamily="18" charset="0"/>
              </a:rPr>
              <a:t>  ДК</a:t>
            </a:r>
            <a:endParaRPr lang="ru-RU" sz="2800" b="1" i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776993" y="980728"/>
            <a:ext cx="6984776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Какой объект архитектуры изображён на этой фотографии? </a:t>
            </a:r>
            <a:endParaRPr lang="ru-RU" sz="28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spcBef>
                <a:spcPct val="20000"/>
              </a:spcBef>
              <a:buAutoNum type="arabicPeriod"/>
            </a:pPr>
            <a:endParaRPr lang="ru-RU" sz="2800" dirty="0">
              <a:latin typeface="Georgia" pitchFamily="18" charset="0"/>
            </a:endParaRPr>
          </a:p>
        </p:txBody>
      </p:sp>
      <p:pic>
        <p:nvPicPr>
          <p:cNvPr id="11" name="Рисунок 10" descr="дом-6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accent4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rgbClr val="DBD3E5"/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D4D3D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>
                <a:latin typeface="Times New Roman" pitchFamily="18" charset="0"/>
                <a:cs typeface="Times New Roman" pitchFamily="18" charset="0"/>
              </a:rPr>
              <a:t>История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  <p:pic>
        <p:nvPicPr>
          <p:cNvPr id="5122" name="Picture 2" descr="C:\Users\Гость\Desktop\мероприятия\2023-2024\день города 2024\-O4UXONexOQ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64780"/>
            <a:ext cx="4928624" cy="3696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043608" y="6023268"/>
            <a:ext cx="3708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i="1" dirty="0" smtClean="0">
                <a:latin typeface="Georgia" pitchFamily="18" charset="0"/>
              </a:rPr>
              <a:t>Ул. Победы</a:t>
            </a:r>
            <a:endParaRPr lang="ru-RU" sz="2800" b="1" i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838344" y="1196752"/>
            <a:ext cx="6480720" cy="553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какой улице находилась эта арка?</a:t>
            </a:r>
            <a:endParaRPr lang="ru-RU" sz="20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дом-6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accent4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rgbClr val="DBD3E5"/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D4D3D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>
                <a:latin typeface="Times New Roman" pitchFamily="18" charset="0"/>
                <a:cs typeface="Times New Roman" pitchFamily="18" charset="0"/>
              </a:rPr>
              <a:t>История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</a:p>
        </p:txBody>
      </p:sp>
      <p:pic>
        <p:nvPicPr>
          <p:cNvPr id="4098" name="Picture 2" descr="C:\Users\Гость\Desktop\мероприятия\2023-2024\день города 2024\gDL-nLZr9M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343" y="1844824"/>
            <a:ext cx="5603387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187624" y="5949280"/>
            <a:ext cx="2691433" cy="405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ru-RU" sz="2000" dirty="0" smtClean="0">
                <a:solidFill>
                  <a:srgbClr val="222222"/>
                </a:solidFill>
                <a:latin typeface="Golos"/>
                <a:ea typeface="Calibri"/>
                <a:cs typeface="Times New Roman"/>
              </a:rPr>
              <a:t>В 1976 год</a:t>
            </a:r>
            <a:endParaRPr lang="ru-RU" sz="2000" b="1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761687" y="1228954"/>
            <a:ext cx="6795889" cy="7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1500"/>
              </a:spcBef>
              <a:spcAft>
                <a:spcPts val="750"/>
              </a:spcAft>
            </a:pPr>
            <a:r>
              <a:rPr lang="ru-RU" sz="2000" b="1" dirty="0">
                <a:solidFill>
                  <a:srgbClr val="222222"/>
                </a:solidFill>
                <a:latin typeface="Golos"/>
                <a:ea typeface="Calibri"/>
                <a:cs typeface="Times New Roman"/>
              </a:rPr>
              <a:t>В каком году в </a:t>
            </a:r>
            <a:r>
              <a:rPr lang="ru-RU" sz="2000" b="1" dirty="0" err="1">
                <a:solidFill>
                  <a:srgbClr val="222222"/>
                </a:solidFill>
                <a:latin typeface="Golos"/>
                <a:ea typeface="Calibri"/>
                <a:cs typeface="Times New Roman"/>
              </a:rPr>
              <a:t>Лесосибирске</a:t>
            </a:r>
            <a:r>
              <a:rPr lang="ru-RU" sz="2000" b="1" dirty="0">
                <a:solidFill>
                  <a:srgbClr val="222222"/>
                </a:solidFill>
                <a:latin typeface="Golos"/>
                <a:ea typeface="Calibri"/>
                <a:cs typeface="Times New Roman"/>
              </a:rPr>
              <a:t> приземлился первый АН-2?</a:t>
            </a: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дом-6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accent4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rgbClr val="DBD3E5"/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D4D3D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>
                <a:latin typeface="Times New Roman" pitchFamily="18" charset="0"/>
                <a:cs typeface="Times New Roman" pitchFamily="18" charset="0"/>
              </a:rPr>
              <a:t>История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194" y="1922415"/>
            <a:ext cx="6282874" cy="3922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83568" y="5569571"/>
            <a:ext cx="38484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solidFill>
                  <a:srgbClr val="526069"/>
                </a:solidFill>
                <a:latin typeface="Arial" panose="020B0604020202020204" pitchFamily="34" charset="0"/>
              </a:rPr>
              <a:t>Ефим Белинский</a:t>
            </a:r>
            <a:endParaRPr lang="ru-RU" sz="2800" b="1" i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1938230"/>
            <a:ext cx="3528392" cy="1876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Кому стоит памятник во дворе СОШ №1?</a:t>
            </a:r>
            <a:endParaRPr lang="ru-RU" sz="2800" b="1" dirty="0"/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/>
              <a:t/>
            </a:r>
            <a:br>
              <a:rPr lang="ru-RU" sz="2800" b="1" dirty="0"/>
            </a:br>
            <a:endParaRPr lang="ru-RU" sz="2800" dirty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памятники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дом-6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212911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38230"/>
            <a:ext cx="4889544" cy="3289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251520" y="6188084"/>
            <a:ext cx="7632848" cy="530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err="1" smtClean="0">
                <a:solidFill>
                  <a:srgbClr val="526069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Лесосибирцам</a:t>
            </a:r>
            <a:r>
              <a:rPr lang="ru-RU" sz="2800" b="1" dirty="0" smtClean="0">
                <a:solidFill>
                  <a:srgbClr val="526069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погибшим в годы ВОВ 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814277" y="1046707"/>
            <a:ext cx="6764843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Georgia" pitchFamily="18" charset="0"/>
              </a:rPr>
              <a:t>Кому посвящён этот памятник в </a:t>
            </a:r>
            <a:r>
              <a:rPr lang="ru-RU" sz="2800" b="1" dirty="0" err="1" smtClean="0">
                <a:latin typeface="Georgia" pitchFamily="18" charset="0"/>
              </a:rPr>
              <a:t>Лесосибирске</a:t>
            </a:r>
            <a:r>
              <a:rPr lang="ru-RU" sz="2800" b="1" dirty="0" smtClean="0">
                <a:latin typeface="Georgia" pitchFamily="18" charset="0"/>
              </a:rPr>
              <a:t>?</a:t>
            </a:r>
            <a:endParaRPr lang="ru-RU" sz="2800" b="1" dirty="0">
              <a:latin typeface="Georgia" pitchFamily="18" charset="0"/>
            </a:endParaRPr>
          </a:p>
          <a:p>
            <a:pPr>
              <a:spcBef>
                <a:spcPct val="20000"/>
              </a:spcBef>
            </a:pPr>
            <a:endParaRPr lang="ru-RU" sz="2800" dirty="0">
              <a:latin typeface="Georgia" pitchFamily="18" charset="0"/>
            </a:endParaRPr>
          </a:p>
        </p:txBody>
      </p:sp>
      <p:pic>
        <p:nvPicPr>
          <p:cNvPr id="11" name="Рисунок 10" descr="дом-6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памятники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212911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42" y="2348880"/>
            <a:ext cx="7430314" cy="3482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899592" y="5666369"/>
            <a:ext cx="586224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err="1"/>
              <a:t>Крестовоздвиженский</a:t>
            </a:r>
            <a:r>
              <a:rPr lang="ru-RU" sz="2800" b="1" dirty="0"/>
              <a:t> собор в </a:t>
            </a:r>
            <a:r>
              <a:rPr lang="ru-RU" sz="2800" b="1" dirty="0" err="1"/>
              <a:t>Лесосибирске</a:t>
            </a:r>
            <a:r>
              <a:rPr lang="ru-RU" sz="2800" dirty="0"/>
              <a:t> </a:t>
            </a:r>
            <a:endParaRPr lang="ru-RU" sz="2800" i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31540" y="1985390"/>
            <a:ext cx="3672408" cy="233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Как называется самый большой православный собор в Сибири?</a:t>
            </a:r>
            <a:endParaRPr lang="ru-RU" sz="2800" b="1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lang="ru-RU" sz="2800" dirty="0">
              <a:latin typeface="Georgia" pitchFamily="18" charset="0"/>
            </a:endParaRPr>
          </a:p>
        </p:txBody>
      </p:sp>
      <p:pic>
        <p:nvPicPr>
          <p:cNvPr id="11" name="Рисунок 10" descr="дом-6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памятники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212911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705" y="1495678"/>
            <a:ext cx="4576891" cy="366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3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012160" y="1628800"/>
            <a:ext cx="1656184" cy="3046126"/>
          </a:xfrm>
          <a:prstGeom prst="rect">
            <a:avLst/>
          </a:prstGeom>
        </p:spPr>
      </p:pic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946273" y="5949280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solidFill>
                  <a:srgbClr val="526069"/>
                </a:solidFill>
                <a:latin typeface="Arial" panose="020B0604020202020204" pitchFamily="34" charset="0"/>
              </a:rPr>
              <a:t>Стела в честь 10-летия Лесосибирска</a:t>
            </a:r>
            <a:endParaRPr lang="ru-RU" sz="2800" i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29765" y="1840940"/>
            <a:ext cx="4896544" cy="209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75"/>
              </a:spcAft>
            </a:pPr>
            <a:r>
              <a:rPr lang="ru-RU" sz="2800" dirty="0" smtClean="0">
                <a:latin typeface="Georgia" pitchFamily="18" charset="0"/>
              </a:rPr>
              <a:t>Какое сооружение </a:t>
            </a:r>
          </a:p>
          <a:p>
            <a:pPr>
              <a:lnSpc>
                <a:spcPct val="107000"/>
              </a:lnSpc>
              <a:spcAft>
                <a:spcPts val="375"/>
              </a:spcAft>
            </a:pPr>
            <a:r>
              <a:rPr lang="ru-RU" sz="2800" dirty="0" smtClean="0">
                <a:latin typeface="Georgia" pitchFamily="18" charset="0"/>
              </a:rPr>
              <a:t>высотой 16,5 метров </a:t>
            </a:r>
          </a:p>
          <a:p>
            <a:pPr>
              <a:lnSpc>
                <a:spcPct val="107000"/>
              </a:lnSpc>
              <a:spcAft>
                <a:spcPts val="375"/>
              </a:spcAft>
            </a:pPr>
            <a:r>
              <a:rPr lang="ru-RU" sz="2800" dirty="0" smtClean="0">
                <a:latin typeface="Georgia" pitchFamily="18" charset="0"/>
              </a:rPr>
              <a:t>было установлено </a:t>
            </a:r>
          </a:p>
          <a:p>
            <a:pPr>
              <a:lnSpc>
                <a:spcPct val="107000"/>
              </a:lnSpc>
              <a:spcAft>
                <a:spcPts val="375"/>
              </a:spcAft>
            </a:pPr>
            <a:r>
              <a:rPr lang="ru-RU" sz="2800" dirty="0" smtClean="0">
                <a:latin typeface="Georgia" pitchFamily="18" charset="0"/>
              </a:rPr>
              <a:t>в 1985 году? </a:t>
            </a:r>
            <a:endParaRPr lang="ru-RU" sz="2800" dirty="0">
              <a:latin typeface="Georgia" pitchFamily="18" charset="0"/>
            </a:endParaRPr>
          </a:p>
        </p:txBody>
      </p:sp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памятники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212911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120" y="1988840"/>
            <a:ext cx="4843341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26517" y="5096982"/>
            <a:ext cx="755785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202020"/>
                </a:solidFill>
                <a:latin typeface="Roboto Condensed"/>
              </a:rPr>
              <a:t>Памятник участникам Енисейско-</a:t>
            </a:r>
            <a:r>
              <a:rPr lang="ru-RU" sz="3200" b="1" dirty="0" err="1">
                <a:solidFill>
                  <a:srgbClr val="202020"/>
                </a:solidFill>
                <a:latin typeface="Roboto Condensed"/>
              </a:rPr>
              <a:t>Маклаковского</a:t>
            </a:r>
            <a:r>
              <a:rPr lang="ru-RU" sz="3200" b="1" dirty="0">
                <a:solidFill>
                  <a:srgbClr val="202020"/>
                </a:solidFill>
                <a:latin typeface="Roboto Condensed"/>
              </a:rPr>
              <a:t> восстания против Колчака в феврале 1919 года</a:t>
            </a:r>
            <a:endParaRPr lang="ru-RU" sz="3200" b="1" i="0" dirty="0">
              <a:solidFill>
                <a:srgbClr val="202020"/>
              </a:solidFill>
              <a:effectLst/>
              <a:latin typeface="Roboto Condensed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95536" y="1975641"/>
            <a:ext cx="3999434" cy="16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75"/>
              </a:spcAft>
            </a:pP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Кому воздвигнут памятник на берегу реки </a:t>
            </a:r>
            <a:r>
              <a:rPr lang="ru-RU" sz="32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Маклаковки</a:t>
            </a: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lang="ru-RU" sz="36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  <p:pic>
        <p:nvPicPr>
          <p:cNvPr id="11" name="Рисунок 10" descr="дом-6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памятники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212911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96752"/>
            <a:ext cx="2675846" cy="389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775168" y="5787534"/>
            <a:ext cx="37804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</a:rPr>
              <a:t>Н.Т. Колпаков</a:t>
            </a:r>
            <a:endParaRPr lang="ru-RU" sz="2800" i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51520" y="2342665"/>
            <a:ext cx="432048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333333"/>
                </a:solidFill>
                <a:latin typeface="YS Text"/>
              </a:rPr>
              <a:t>Первый глава 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Лесосибирска, один </a:t>
            </a:r>
            <a:endParaRPr lang="ru-RU" sz="2800" dirty="0" smtClean="0">
              <a:solidFill>
                <a:srgbClr val="333333"/>
              </a:solidFill>
              <a:latin typeface="YS Text"/>
            </a:endParaRPr>
          </a:p>
          <a:p>
            <a:r>
              <a:rPr lang="ru-RU" sz="2800" dirty="0" smtClean="0">
                <a:solidFill>
                  <a:srgbClr val="333333"/>
                </a:solidFill>
                <a:latin typeface="YS Text"/>
              </a:rPr>
              <a:t>из 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основателей </a:t>
            </a:r>
            <a:endParaRPr lang="ru-RU" sz="2800" dirty="0" smtClean="0">
              <a:solidFill>
                <a:srgbClr val="333333"/>
              </a:solidFill>
              <a:latin typeface="YS Text"/>
            </a:endParaRPr>
          </a:p>
          <a:p>
            <a:r>
              <a:rPr lang="ru-RU" sz="2800" dirty="0" smtClean="0">
                <a:solidFill>
                  <a:srgbClr val="333333"/>
                </a:solidFill>
                <a:latin typeface="YS Text"/>
              </a:rPr>
              <a:t>города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.</a:t>
            </a:r>
            <a:endParaRPr lang="ru-RU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all" dirty="0">
                <a:latin typeface="Times New Roman" pitchFamily="18" charset="0"/>
                <a:cs typeface="Times New Roman" pitchFamily="18" charset="0"/>
              </a:rPr>
              <a:t>люди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1628800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351413"/>
                  </a:solidFill>
                </a:ln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538" y="2132856"/>
            <a:ext cx="4572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11560" y="5636231"/>
            <a:ext cx="61206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>
                <a:solidFill>
                  <a:srgbClr val="333333"/>
                </a:solidFill>
                <a:latin typeface="YS Text"/>
              </a:rPr>
              <a:t>Геннадий Сергеевич </a:t>
            </a:r>
            <a:r>
              <a:rPr lang="ru-RU" sz="2800" dirty="0" err="1">
                <a:solidFill>
                  <a:srgbClr val="333333"/>
                </a:solidFill>
                <a:latin typeface="YS Text"/>
              </a:rPr>
              <a:t>Мозалевский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 </a:t>
            </a:r>
            <a:endParaRPr lang="ru-RU" sz="2800" i="1" dirty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1628800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all" dirty="0">
                <a:latin typeface="Times New Roman" pitchFamily="18" charset="0"/>
                <a:cs typeface="Times New Roman" pitchFamily="18" charset="0"/>
              </a:rPr>
              <a:t>люди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351413"/>
                  </a:solidFill>
                </a:ln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2420888"/>
            <a:ext cx="41044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Школьный учитель из Лесосибирска, именем которого называют спортивный объект</a:t>
            </a:r>
            <a:endParaRPr lang="ru-RU" sz="30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11560" y="6021435"/>
            <a:ext cx="57920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solidFill>
                  <a:prstClr val="black"/>
                </a:solidFill>
                <a:latin typeface="Georgia" pitchFamily="18" charset="0"/>
              </a:rPr>
              <a:t>Динара </a:t>
            </a:r>
            <a:r>
              <a:rPr lang="ru-RU" sz="2800" i="1" dirty="0" err="1" smtClean="0">
                <a:solidFill>
                  <a:prstClr val="black"/>
                </a:solidFill>
                <a:latin typeface="Georgia" pitchFamily="18" charset="0"/>
              </a:rPr>
              <a:t>Кудаева</a:t>
            </a:r>
            <a:r>
              <a:rPr lang="ru-RU" sz="2800" i="1" dirty="0" smtClean="0">
                <a:solidFill>
                  <a:prstClr val="black"/>
                </a:solidFill>
                <a:latin typeface="Georgia" pitchFamily="18" charset="0"/>
              </a:rPr>
              <a:t> (Салихова)</a:t>
            </a:r>
            <a:endParaRPr lang="ru-RU" sz="2800" i="1" dirty="0">
              <a:solidFill>
                <a:prstClr val="black"/>
              </a:solidFill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691680" y="1196752"/>
            <a:ext cx="6624736" cy="1224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3200" dirty="0" smtClean="0">
                <a:solidFill>
                  <a:srgbClr val="333333"/>
                </a:solidFill>
              </a:rPr>
              <a:t>Спортсменка </a:t>
            </a:r>
            <a:r>
              <a:rPr lang="ru-RU" sz="3200" dirty="0">
                <a:solidFill>
                  <a:srgbClr val="333333"/>
                </a:solidFill>
              </a:rPr>
              <a:t>из Лесосибирска, мастер спорта по вольной борьбе</a:t>
            </a:r>
            <a:endParaRPr lang="ru-RU" sz="3200" b="1" dirty="0">
              <a:ea typeface="Calibri"/>
              <a:cs typeface="Times New Roman"/>
            </a:endParaRPr>
          </a:p>
        </p:txBody>
      </p:sp>
      <p:pic>
        <p:nvPicPr>
          <p:cNvPr id="11" name="Рисунок 10" descr="дом-6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all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люди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351413"/>
                  </a:solidFill>
                </a:ln>
                <a:gradFill>
                  <a:gsLst>
                    <a:gs pos="25000">
                      <a:srgbClr val="C0504D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6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03653" y="2708920"/>
            <a:ext cx="1656184" cy="3046126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708920"/>
            <a:ext cx="45720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71299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755576" y="5761658"/>
            <a:ext cx="50720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</a:rPr>
              <a:t>Сергей Павлович Портнягин</a:t>
            </a:r>
            <a:endParaRPr lang="ru-RU" sz="2800" i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051720" y="1196752"/>
            <a:ext cx="626469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 smtClean="0"/>
              <a:t>Почётный гражданин Лесосибирска, строитель дорог </a:t>
            </a:r>
            <a:endParaRPr lang="ru-RU" sz="2800" b="1" dirty="0"/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72300" y="1952023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all" dirty="0">
                <a:latin typeface="Times New Roman" pitchFamily="18" charset="0"/>
                <a:cs typeface="Times New Roman" pitchFamily="18" charset="0"/>
              </a:rPr>
              <a:t>люди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351413"/>
                  </a:solidFill>
                </a:ln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457200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83568" y="5672601"/>
            <a:ext cx="5307136" cy="10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333333"/>
                </a:solidFill>
                <a:latin typeface="YS Text"/>
              </a:rPr>
              <a:t>Виктор Владимирович </a:t>
            </a:r>
            <a:r>
              <a:rPr lang="ru-RU" sz="2800" b="1" dirty="0" err="1">
                <a:solidFill>
                  <a:srgbClr val="333333"/>
                </a:solidFill>
                <a:latin typeface="YS Text"/>
              </a:rPr>
              <a:t>Шелепков</a:t>
            </a:r>
            <a:endParaRPr lang="ru-RU" sz="2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18812" y="3489511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cap="all" dirty="0">
                <a:latin typeface="Times New Roman" pitchFamily="18" charset="0"/>
                <a:cs typeface="Times New Roman" pitchFamily="18" charset="0"/>
              </a:rPr>
              <a:t>люди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351413"/>
                  </a:solidFill>
                </a:ln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988840"/>
            <a:ext cx="4896544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Почетный</a:t>
            </a: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гражданин </a:t>
            </a:r>
            <a:r>
              <a:rPr lang="ru-RU" sz="24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г.Лесосибирска</a:t>
            </a: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руководитель предприятия </a:t>
            </a: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получившего звание  «Лучший российский экспортёр» (в 1998, 2001 и 2006 годах)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278" y="1465994"/>
            <a:ext cx="2693478" cy="3652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17743" y="5473005"/>
            <a:ext cx="684076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-apple-system"/>
              </a:rPr>
              <a:t>Собор Воздвижения Честного Креста Господня (</a:t>
            </a:r>
            <a:r>
              <a:rPr lang="ru-RU" sz="2800" b="1" dirty="0" err="1">
                <a:latin typeface="-apple-system"/>
              </a:rPr>
              <a:t>Крестовоздвиженский</a:t>
            </a:r>
            <a:r>
              <a:rPr lang="ru-RU" sz="2800" b="1" dirty="0">
                <a:latin typeface="-apple-system"/>
              </a:rPr>
              <a:t> собор)</a:t>
            </a:r>
            <a:endParaRPr lang="ru-RU" sz="2800" b="1" i="0" dirty="0">
              <a:effectLst/>
              <a:latin typeface="-apple-system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51520" y="1997270"/>
            <a:ext cx="417646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>
                <a:latin typeface="-apple-system"/>
              </a:rPr>
              <a:t>Считается, </a:t>
            </a:r>
            <a:r>
              <a:rPr lang="ru-RU" sz="2800" dirty="0" smtClean="0">
                <a:latin typeface="-apple-system"/>
              </a:rPr>
              <a:t>что это сооружение Лесосибирска сконструировано </a:t>
            </a:r>
            <a:r>
              <a:rPr lang="ru-RU" sz="2800" dirty="0">
                <a:latin typeface="-apple-system"/>
              </a:rPr>
              <a:t>по образу и подобию собора Василия Блаженного в Москве.</a:t>
            </a:r>
            <a:endParaRPr lang="ru-RU" sz="2800" b="1" dirty="0"/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1196752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культура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60648"/>
            <a:ext cx="648072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181" y="1997270"/>
            <a:ext cx="4459486" cy="331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007604" y="5678438"/>
            <a:ext cx="40684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 smtClean="0"/>
              <a:t>«Заря Енисея»</a:t>
            </a:r>
            <a:endParaRPr lang="ru-RU" sz="2800" b="1" dirty="0"/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79512" y="2128496"/>
            <a:ext cx="439248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 smtClean="0"/>
              <a:t>Общественно – политическое издание города</a:t>
            </a:r>
            <a:endParaRPr lang="ru-RU" sz="3600" b="1" dirty="0"/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3895" y="1743348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культура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60648"/>
            <a:ext cx="648072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653" y="1770498"/>
            <a:ext cx="2904445" cy="4224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71323" y="5803538"/>
            <a:ext cx="45636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i="1" dirty="0" err="1" smtClean="0">
                <a:latin typeface="Georgia" pitchFamily="18" charset="0"/>
              </a:rPr>
              <a:t>Новоенисейские</a:t>
            </a:r>
            <a:r>
              <a:rPr lang="ru-RU" sz="2800" b="1" i="1" dirty="0" smtClean="0">
                <a:latin typeface="Georgia" pitchFamily="18" charset="0"/>
              </a:rPr>
              <a:t> зори</a:t>
            </a:r>
            <a:endParaRPr lang="ru-RU" sz="2800" b="1" i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835696" y="1124744"/>
            <a:ext cx="712879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/>
              <a:t>Народный ансамбль, созвучный с населённым пунктом</a:t>
            </a:r>
            <a:endParaRPr lang="ru-RU" sz="2800" dirty="0"/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98080" y="2397273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культура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60648"/>
            <a:ext cx="648072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79" y="2327500"/>
            <a:ext cx="8146073" cy="2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115616" y="6097256"/>
            <a:ext cx="676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i="1" dirty="0" smtClean="0">
                <a:latin typeface="Georgia" pitchFamily="18" charset="0"/>
              </a:rPr>
              <a:t>Театр «Поиск»</a:t>
            </a:r>
            <a:endParaRPr lang="ru-RU" sz="2800" b="1" i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51520" y="1997270"/>
            <a:ext cx="424847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Этот творческий коллектив реализует самые смелые задумки, эксперименты и новые формы взаимодействия со зрителями</a:t>
            </a:r>
            <a:endParaRPr lang="ru-RU" sz="2800" dirty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1628800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культура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60648"/>
            <a:ext cx="648072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40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641" y="1610752"/>
            <a:ext cx="3978487" cy="3978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32632" y="6097256"/>
            <a:ext cx="39514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i="1" dirty="0" smtClean="0">
                <a:latin typeface="Georgia" pitchFamily="18" charset="0"/>
              </a:rPr>
              <a:t>Герб Лесосибирска</a:t>
            </a:r>
            <a:endParaRPr lang="ru-RU" sz="2800" b="1" i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051720" y="2060848"/>
            <a:ext cx="497755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3600" dirty="0" smtClean="0">
                <a:latin typeface="Georgia" pitchFamily="18" charset="0"/>
              </a:rPr>
              <a:t>Этот геральдический символ города  утверждён 21 октября 2004 года</a:t>
            </a:r>
            <a:endParaRPr lang="ru-RU" sz="3600" dirty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19129" y="1824174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культура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60648"/>
            <a:ext cx="648072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24174"/>
            <a:ext cx="5184576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747657" y="5787963"/>
            <a:ext cx="5298752" cy="530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ru-RU" sz="28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Парк «Сосновый бор»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51520" y="1812548"/>
            <a:ext cx="3528392" cy="448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/>
              <a:t>Благодаря реконструкции этот природный объект стал любимым местом активного отдыха </a:t>
            </a:r>
            <a:r>
              <a:rPr lang="ru-RU" sz="3200" dirty="0" err="1" smtClean="0"/>
              <a:t>новоенисейцев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ru-RU" sz="2800" b="1" i="1" dirty="0"/>
              <a:t/>
            </a:r>
            <a:br>
              <a:rPr lang="ru-RU" sz="2800" b="1" i="1" dirty="0"/>
            </a:br>
            <a:endParaRPr lang="ru-RU" sz="2800" dirty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Природа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6012160" y="1628800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564" y="1802884"/>
            <a:ext cx="5303498" cy="2994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850535" y="5949278"/>
            <a:ext cx="3168352" cy="530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Бурмакина гора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23528" y="2104593"/>
            <a:ext cx="3187812" cy="3634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75"/>
              </a:spcAft>
            </a:pP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Часть каменистой гряды, которая пересекает Енисей и уходит далеко на Восток и Запад. Расположена на въезде в </a:t>
            </a:r>
            <a:r>
              <a:rPr lang="ru-RU" sz="2400" b="1" dirty="0" err="1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г.Лесосибирск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375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6012160" y="1628800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Природа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950" y="1844824"/>
            <a:ext cx="4996455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5221115" y="2424925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>
                <a:latin typeface="Times New Roman" pitchFamily="18" charset="0"/>
                <a:cs typeface="Times New Roman" pitchFamily="18" charset="0"/>
              </a:rPr>
              <a:t>Просто таня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70507" y="1052736"/>
            <a:ext cx="70801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В 2010 году, в память о легенде создана эта скульптурная композиция. О чем идёт речь</a:t>
            </a:r>
            <a:endParaRPr lang="ru-RU" sz="3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92712"/>
            <a:ext cx="5184576" cy="2901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5487615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«Енисей и Ангара»</a:t>
            </a:r>
            <a:r>
              <a:rPr lang="ru-RU" sz="4000" dirty="0">
                <a:solidFill>
                  <a:srgbClr val="333333"/>
                </a:solidFill>
                <a:latin typeface="YS Text"/>
              </a:rPr>
              <a:t> </a:t>
            </a:r>
            <a:r>
              <a:rPr lang="ru-RU" sz="1400" dirty="0">
                <a:solidFill>
                  <a:srgbClr val="333333"/>
                </a:solidFill>
                <a:latin typeface="YS Text"/>
              </a:rPr>
              <a:t>основана на легенде о красавице Ангаре, сбежавшей из родного дома к любимому, могучему Енисею</a:t>
            </a:r>
            <a:endParaRPr lang="ru-RU" sz="1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467544" y="6097256"/>
            <a:ext cx="69847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Georgia" pitchFamily="18" charset="0"/>
              </a:rPr>
              <a:t>Парк в пятом микрорайоне</a:t>
            </a:r>
            <a:endParaRPr lang="ru-RU" sz="2800" b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971600" y="2237401"/>
            <a:ext cx="377289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Georgia" pitchFamily="18" charset="0"/>
              </a:rPr>
              <a:t>В каком природном массиве находилось  это сооружение?</a:t>
            </a:r>
            <a:endParaRPr lang="ru-RU" sz="2800" b="1" dirty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6012160" y="1628800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Природа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40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086" y="916303"/>
            <a:ext cx="3778332" cy="5039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899592" y="5931759"/>
            <a:ext cx="47170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Georgia" pitchFamily="18" charset="0"/>
              </a:rPr>
              <a:t>Озеро «Байкал»</a:t>
            </a:r>
            <a:endParaRPr lang="ru-RU" sz="2800" b="1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622064" y="2243922"/>
            <a:ext cx="64783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>
                <a:latin typeface="Georgia" pitchFamily="18" charset="0"/>
              </a:rPr>
              <a:t>Природный водоём в 3-х км от Лесосибирска, образованный при падении осколков Тунгусского метеорита  </a:t>
            </a:r>
            <a:endParaRPr lang="ru-RU" sz="2800" b="1" dirty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6595348" y="2049953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atin typeface="Times New Roman" pitchFamily="18" charset="0"/>
                <a:cs typeface="Times New Roman" pitchFamily="18" charset="0"/>
              </a:rPr>
              <a:t>Природа</a:t>
            </a:r>
            <a:endParaRPr lang="ru-RU" sz="32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00" y="1385489"/>
            <a:ext cx="6069270" cy="454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0" y="33162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195736" y="1484784"/>
            <a:ext cx="6120680" cy="2846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1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dirty="0">
                <a:latin typeface="Times New Roman" pitchFamily="18" charset="0"/>
                <a:cs typeface="Times New Roman" pitchFamily="18" charset="0"/>
                <a:hlinkClick r:id="rId3"/>
              </a:rPr>
              <a:t>Идея кнопки «домик»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dirty="0">
                <a:latin typeface="Times New Roman" pitchFamily="18" charset="0"/>
                <a:cs typeface="Times New Roman" pitchFamily="18" charset="0"/>
                <a:hlinkClick r:id="rId4"/>
              </a:rPr>
              <a:t>Знак вопроса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dirty="0">
                <a:latin typeface="Times New Roman" pitchFamily="18" charset="0"/>
                <a:cs typeface="Times New Roman" pitchFamily="18" charset="0"/>
                <a:hlinkClick r:id="rId5"/>
              </a:rPr>
              <a:t>Мудрая сова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sz="2800" dirty="0">
                <a:latin typeface="Times New Roman" pitchFamily="18" charset="0"/>
                <a:cs typeface="Times New Roman" pitchFamily="18" charset="0"/>
                <a:hlinkClick r:id="rId6"/>
              </a:rPr>
              <a:t>Разделитель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67744" y="476672"/>
            <a:ext cx="662473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7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431800" cy="358775"/>
          </a:xfrm>
          <a:prstGeom prst="actionButtonBeginning">
            <a:avLst/>
          </a:prstGeom>
          <a:gradFill rotWithShape="1">
            <a:gsLst>
              <a:gs pos="0">
                <a:schemeClr val="tx2">
                  <a:lumMod val="20000"/>
                  <a:lumOff val="8000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path path="rect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FFE7EC">
                <a:gamma/>
                <a:shade val="60000"/>
                <a:invGamma/>
                <a:alpha val="50000"/>
              </a:srgbClr>
            </a:prstShdw>
          </a:effec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95373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Другая 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95373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2319</TotalTime>
  <Words>505</Words>
  <Application>Microsoft Office PowerPoint</Application>
  <PresentationFormat>Экран (4:3)</PresentationFormat>
  <Paragraphs>172</Paragraphs>
  <Slides>28</Slides>
  <Notes>27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Гость</cp:lastModifiedBy>
  <cp:revision>66</cp:revision>
  <dcterms:created xsi:type="dcterms:W3CDTF">2014-01-06T16:00:12Z</dcterms:created>
  <dcterms:modified xsi:type="dcterms:W3CDTF">2025-04-02T04:39:22Z</dcterms:modified>
</cp:coreProperties>
</file>