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cdn.pixabay.com/photo/2018/03/22/18/45/blossoming-meadow-3251474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 cstate="print"/>
          <a:srcRect l="10922" t="9051" r="31197" b="13251"/>
          <a:stretch>
            <a:fillRect/>
          </a:stretch>
        </p:blipFill>
        <p:spPr bwMode="auto">
          <a:xfrm>
            <a:off x="0" y="-1"/>
            <a:ext cx="9144000" cy="6904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уга 3"/>
          <p:cNvSpPr/>
          <p:nvPr/>
        </p:nvSpPr>
        <p:spPr>
          <a:xfrm>
            <a:off x="395536" y="2780928"/>
            <a:ext cx="4824536" cy="1296144"/>
          </a:xfrm>
          <a:prstGeom prst="arc">
            <a:avLst>
              <a:gd name="adj1" fmla="val 109191"/>
              <a:gd name="adj2" fmla="val 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 l="12907" t="1279" r="6486" b="1708"/>
          <a:stretch>
            <a:fillRect/>
          </a:stretch>
        </p:blipFill>
        <p:spPr bwMode="auto">
          <a:xfrm>
            <a:off x="1691681" y="116632"/>
            <a:ext cx="6264695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Блок-схема: узел 3"/>
          <p:cNvSpPr/>
          <p:nvPr/>
        </p:nvSpPr>
        <p:spPr>
          <a:xfrm>
            <a:off x="4427984" y="1916832"/>
            <a:ext cx="864096" cy="360040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4932040" y="1628800"/>
            <a:ext cx="1368152" cy="360040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3779912" y="1628800"/>
            <a:ext cx="864096" cy="288032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5364088" y="1988840"/>
            <a:ext cx="864096" cy="288032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5652120" y="3356992"/>
            <a:ext cx="1152128" cy="288032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3419872" y="1988840"/>
            <a:ext cx="864096" cy="288032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3419872" y="4221088"/>
            <a:ext cx="1656184" cy="432048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media.fulledu.ru/firms/covers/2018.04.21.01/thumbnail/100040000000000000117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11560" y="188640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Троицкий медицинский колледж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дефицита кадров медицинских работников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 l="43406" t="45800" r="43600" b="29000"/>
          <a:stretch>
            <a:fillRect/>
          </a:stretch>
        </p:blipFill>
        <p:spPr bwMode="auto">
          <a:xfrm>
            <a:off x="2267744" y="1484784"/>
            <a:ext cx="4824536" cy="5263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627784" y="2636912"/>
            <a:ext cx="4032448" cy="136815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КЛАССИФИКАЦИЯ ПРОФЕССИЙ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(Е. А. Климов)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8" name="AutoShape 2" descr="https://s1.slide-share.ru/s_slide/298be19e273c17e74d132e9835969b28/a5075e6a-759d-4610-adde-2eb008a137f7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0" name="Picture 4" descr="https://www.nm45.ru/sites/default/files/articles/15034/galery/dok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3776090" cy="2520280"/>
          </a:xfrm>
          <a:prstGeom prst="rect">
            <a:avLst/>
          </a:prstGeom>
          <a:noFill/>
        </p:spPr>
      </p:pic>
      <p:pic>
        <p:nvPicPr>
          <p:cNvPr id="19462" name="Picture 6" descr="https://im0-tub-ru.yandex.net/i?id=f5f1151d65f3da45bbc7a91f991ddd22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88640"/>
            <a:ext cx="3849635" cy="2567707"/>
          </a:xfrm>
          <a:prstGeom prst="rect">
            <a:avLst/>
          </a:prstGeom>
          <a:noFill/>
        </p:spPr>
      </p:pic>
      <p:pic>
        <p:nvPicPr>
          <p:cNvPr id="19464" name="Picture 8" descr="https://www.sgau.ru/files/pages/42774/1578630426general_pages_10_january_2020_i42774_selskoxozyaistvennoe_predp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861048"/>
            <a:ext cx="3794650" cy="2520280"/>
          </a:xfrm>
          <a:prstGeom prst="rect">
            <a:avLst/>
          </a:prstGeom>
          <a:noFill/>
        </p:spPr>
      </p:pic>
      <p:pic>
        <p:nvPicPr>
          <p:cNvPr id="19466" name="Picture 10" descr="https://images.ampravda.ru/articles-1/39526/mrgs65dgtrn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3789040"/>
            <a:ext cx="3675004" cy="25922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411760" y="2276872"/>
            <a:ext cx="4032448" cy="136815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Профессиограмма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24128" y="1268760"/>
            <a:ext cx="2952328" cy="79208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Описание профессии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59832" y="332656"/>
            <a:ext cx="2952328" cy="79208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 профессии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4149080"/>
            <a:ext cx="2952328" cy="79208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Требования к знаниям и умениям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436096" y="4149080"/>
            <a:ext cx="2952328" cy="79208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 труда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71800" y="5445224"/>
            <a:ext cx="3672408" cy="86409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Требования к индивидуальным особенностям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268760"/>
            <a:ext cx="3096344" cy="79208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Наименование профессии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4499992" y="1268760"/>
            <a:ext cx="216024" cy="86409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2931626">
            <a:off x="6969579" y="2067896"/>
            <a:ext cx="252845" cy="93637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9236192" flipH="1">
            <a:off x="1778829" y="2116945"/>
            <a:ext cx="277110" cy="97759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10800000">
            <a:off x="4499992" y="3933056"/>
            <a:ext cx="288032" cy="108012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13760927">
            <a:off x="2063539" y="3305441"/>
            <a:ext cx="288032" cy="92277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7866563">
            <a:off x="6382475" y="3307476"/>
            <a:ext cx="288032" cy="92277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7920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Троицк- студенческий город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s://media.fulledu.ru/firms/covers/2018.04.21.01/thumbnail/100040000000000000117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3059832" cy="2294874"/>
          </a:xfrm>
          <a:prstGeom prst="rect">
            <a:avLst/>
          </a:prstGeom>
          <a:noFill/>
        </p:spPr>
      </p:pic>
      <p:pic>
        <p:nvPicPr>
          <p:cNvPr id="20482" name="Picture 2" descr="https://rosvuz.ru/uploads/partition148/unit/1/f7b9d85131466b2ee385f9e833d3ce40.800_415.jpg?code=MjY1NDAuODAwXzQxNQ==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836712"/>
            <a:ext cx="2880319" cy="2160240"/>
          </a:xfrm>
          <a:prstGeom prst="rect">
            <a:avLst/>
          </a:prstGeom>
          <a:noFill/>
        </p:spPr>
      </p:pic>
      <p:pic>
        <p:nvPicPr>
          <p:cNvPr id="20484" name="Picture 4" descr="https://avatars.mds.yandex.net/get-altay/4667561/2a000001775e179ae5330ba977a8c98f6a32/XXXL"/>
          <p:cNvPicPr>
            <a:picLocks noChangeAspect="1" noChangeArrowheads="1"/>
          </p:cNvPicPr>
          <p:nvPr/>
        </p:nvPicPr>
        <p:blipFill>
          <a:blip r:embed="rId4" cstate="print"/>
          <a:srcRect l="14447" r="26652" b="18025"/>
          <a:stretch>
            <a:fillRect/>
          </a:stretch>
        </p:blipFill>
        <p:spPr bwMode="auto">
          <a:xfrm>
            <a:off x="3131840" y="4581128"/>
            <a:ext cx="3367433" cy="2160240"/>
          </a:xfrm>
          <a:prstGeom prst="rect">
            <a:avLst/>
          </a:prstGeom>
          <a:noFill/>
        </p:spPr>
      </p:pic>
      <p:pic>
        <p:nvPicPr>
          <p:cNvPr id="20486" name="Picture 6" descr="https://test.sursau.ru/upload/iblock/2dd/1%20%D0%A2%D0%90%D0%A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980728"/>
            <a:ext cx="2795464" cy="1974297"/>
          </a:xfrm>
          <a:prstGeom prst="rect">
            <a:avLst/>
          </a:prstGeom>
          <a:noFill/>
        </p:spPr>
      </p:pic>
      <p:pic>
        <p:nvPicPr>
          <p:cNvPr id="20488" name="Picture 8" descr="https://www.informio.ru/imgs/fotos/Troickii_aviac._tehn_._kolledzh_.jpg"/>
          <p:cNvPicPr>
            <a:picLocks noChangeAspect="1" noChangeArrowheads="1"/>
          </p:cNvPicPr>
          <p:nvPr/>
        </p:nvPicPr>
        <p:blipFill>
          <a:blip r:embed="rId6" cstate="print"/>
          <a:srcRect t="14403"/>
          <a:stretch>
            <a:fillRect/>
          </a:stretch>
        </p:blipFill>
        <p:spPr bwMode="auto">
          <a:xfrm>
            <a:off x="2915816" y="2420888"/>
            <a:ext cx="3364970" cy="2160240"/>
          </a:xfrm>
          <a:prstGeom prst="rect">
            <a:avLst/>
          </a:prstGeom>
          <a:noFill/>
        </p:spPr>
      </p:pic>
      <p:pic>
        <p:nvPicPr>
          <p:cNvPr id="20490" name="Picture 10" descr="https://mtdata.ru/u31/photoA2A2/20161220202-0/huge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625752"/>
            <a:ext cx="2976331" cy="2232248"/>
          </a:xfrm>
          <a:prstGeom prst="rect">
            <a:avLst/>
          </a:prstGeom>
          <a:noFill/>
        </p:spPr>
      </p:pic>
      <p:pic>
        <p:nvPicPr>
          <p:cNvPr id="20492" name="Picture 12" descr="https://troitsk74.ru/images/photogallery/decory/6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176" y="4653136"/>
            <a:ext cx="2808312" cy="21062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ds04.infourok.ru/uploads/ex/0326/00067f4d-25759612/hello_html_m609084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32656"/>
            <a:ext cx="4574817" cy="568863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31640" y="5877272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Константин Дмитриевич Ушинский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43</Words>
  <Application>Microsoft Office PowerPoint</Application>
  <PresentationFormat>Экран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Причины дефицита кадров медицинских работников</vt:lpstr>
      <vt:lpstr>Слайд 7</vt:lpstr>
      <vt:lpstr>Слайд 8</vt:lpstr>
      <vt:lpstr>г. Троицк- студенческий город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Галина</dc:creator>
  <cp:lastModifiedBy>Галина</cp:lastModifiedBy>
  <cp:revision>14</cp:revision>
  <dcterms:created xsi:type="dcterms:W3CDTF">2022-02-24T15:36:49Z</dcterms:created>
  <dcterms:modified xsi:type="dcterms:W3CDTF">2022-02-24T17:44:32Z</dcterms:modified>
</cp:coreProperties>
</file>