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60" r:id="rId5"/>
    <p:sldId id="259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6" d="100"/>
          <a:sy n="96" d="100"/>
        </p:scale>
        <p:origin x="-418" y="-91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3267ADF-C4CC-466D-B6D4-2EE06930B3F0}" type="doc">
      <dgm:prSet loTypeId="urn:microsoft.com/office/officeart/2005/8/layout/hList6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73271F6-93D4-49C5-B40B-5659BA7951EB}">
      <dgm:prSet phldrT="[Текст]"/>
      <dgm:spPr/>
      <dgm:t>
        <a:bodyPr/>
        <a:lstStyle/>
        <a:p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Интериоризация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( присвоение жизненного опыта и формирование человеческой психики)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550D9A11-2B41-4EA0-85FD-0EF486B38D5C}" type="parTrans" cxnId="{6D63B90B-D70D-434C-A0FC-8BF59A122AFB}">
      <dgm:prSet/>
      <dgm:spPr/>
      <dgm:t>
        <a:bodyPr/>
        <a:lstStyle/>
        <a:p>
          <a:endParaRPr lang="ru-RU"/>
        </a:p>
      </dgm:t>
    </dgm:pt>
    <dgm:pt modelId="{E1238D35-73FD-409C-A126-8BA2351EBD54}" type="sibTrans" cxnId="{6D63B90B-D70D-434C-A0FC-8BF59A122AFB}">
      <dgm:prSet/>
      <dgm:spPr/>
      <dgm:t>
        <a:bodyPr/>
        <a:lstStyle/>
        <a:p>
          <a:endParaRPr lang="ru-RU"/>
        </a:p>
      </dgm:t>
    </dgm:pt>
    <dgm:pt modelId="{29F2AD83-B321-4398-85CA-A82EDC68FFDF}">
      <dgm:prSet phldrT="[Текст]"/>
      <dgm:spPr/>
      <dgm:t>
        <a:bodyPr/>
        <a:lstStyle/>
        <a:p>
          <a:r>
            <a:rPr lang="ru-RU" b="1" dirty="0" err="1" smtClean="0">
              <a:latin typeface="Times New Roman" pitchFamily="18" charset="0"/>
              <a:cs typeface="Times New Roman" pitchFamily="18" charset="0"/>
            </a:rPr>
            <a:t>Интернализация</a:t>
          </a:r>
          <a:r>
            <a:rPr lang="ru-RU" b="1" dirty="0" smtClean="0">
              <a:latin typeface="Times New Roman" pitchFamily="18" charset="0"/>
              <a:cs typeface="Times New Roman" pitchFamily="18" charset="0"/>
            </a:rPr>
            <a:t>  (</a:t>
          </a:r>
          <a:r>
            <a:rPr lang="ru-RU" b="0" i="0" dirty="0" smtClean="0">
              <a:latin typeface="Times New Roman" pitchFamily="18" charset="0"/>
              <a:cs typeface="Times New Roman" pitchFamily="18" charset="0"/>
            </a:rPr>
            <a:t>создания чего-то нового - внутреннего, имеющего более конкретные значения в различных областях)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E3A02725-C731-4F48-AC13-35D2ECF4E093}" type="parTrans" cxnId="{0DE7FF44-08F7-4BE8-A26D-FD1716351850}">
      <dgm:prSet/>
      <dgm:spPr/>
      <dgm:t>
        <a:bodyPr/>
        <a:lstStyle/>
        <a:p>
          <a:endParaRPr lang="ru-RU"/>
        </a:p>
      </dgm:t>
    </dgm:pt>
    <dgm:pt modelId="{FE6F7C58-36FE-4590-8CEF-F6EFB1BC903B}" type="sibTrans" cxnId="{0DE7FF44-08F7-4BE8-A26D-FD1716351850}">
      <dgm:prSet/>
      <dgm:spPr/>
      <dgm:t>
        <a:bodyPr/>
        <a:lstStyle/>
        <a:p>
          <a:endParaRPr lang="ru-RU"/>
        </a:p>
      </dgm:t>
    </dgm:pt>
    <dgm:pt modelId="{E901F03D-D841-43E1-8CE3-5DF75587E244}">
      <dgm:prSet phldrT="[Текст]"/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Идентификация</a:t>
          </a:r>
          <a:r>
            <a:rPr lang="ru-RU" dirty="0" smtClean="0"/>
            <a:t> </a:t>
          </a:r>
        </a:p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(воспроизведение в качестве субъекта себе другого человека, а не конкретно свои цели)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45027A7D-C249-4CB0-9568-22028BB8D7BD}" type="parTrans" cxnId="{92EB4B13-AF0F-471F-BE8D-D911CB867D96}">
      <dgm:prSet/>
      <dgm:spPr/>
      <dgm:t>
        <a:bodyPr/>
        <a:lstStyle/>
        <a:p>
          <a:endParaRPr lang="ru-RU"/>
        </a:p>
      </dgm:t>
    </dgm:pt>
    <dgm:pt modelId="{D182638B-A783-4DCC-AC32-9FA85A28E3BD}" type="sibTrans" cxnId="{92EB4B13-AF0F-471F-BE8D-D911CB867D96}">
      <dgm:prSet/>
      <dgm:spPr/>
      <dgm:t>
        <a:bodyPr/>
        <a:lstStyle/>
        <a:p>
          <a:endParaRPr lang="ru-RU"/>
        </a:p>
      </dgm:t>
    </dgm:pt>
    <dgm:pt modelId="{D357D4C1-5052-49D6-BCE9-70B50FEABE45}" type="pres">
      <dgm:prSet presAssocID="{63267ADF-C4CC-466D-B6D4-2EE06930B3F0}" presName="Name0" presStyleCnt="0">
        <dgm:presLayoutVars>
          <dgm:dir/>
          <dgm:resizeHandles val="exact"/>
        </dgm:presLayoutVars>
      </dgm:prSet>
      <dgm:spPr/>
    </dgm:pt>
    <dgm:pt modelId="{B44589C0-4E93-4690-8F32-4471171E8512}" type="pres">
      <dgm:prSet presAssocID="{373271F6-93D4-49C5-B40B-5659BA7951EB}" presName="node" presStyleLbl="node1" presStyleIdx="0" presStyleCnt="3" custLinFactNeighborX="14181" custLinFactNeighborY="-165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E441F89-CE38-4D56-9046-04D71243C62B}" type="pres">
      <dgm:prSet presAssocID="{E1238D35-73FD-409C-A126-8BA2351EBD54}" presName="sibTrans" presStyleCnt="0"/>
      <dgm:spPr/>
    </dgm:pt>
    <dgm:pt modelId="{B71BF697-8585-429F-9631-D0EA4C202DBF}" type="pres">
      <dgm:prSet presAssocID="{29F2AD83-B321-4398-85CA-A82EDC68FFDF}" presName="node" presStyleLbl="node1" presStyleIdx="1" presStyleCnt="3" custLinFactNeighborX="-23708" custLinFactNeighborY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B9F795-7004-452F-9018-B377E6787A53}" type="pres">
      <dgm:prSet presAssocID="{FE6F7C58-36FE-4590-8CEF-F6EFB1BC903B}" presName="sibTrans" presStyleCnt="0"/>
      <dgm:spPr/>
    </dgm:pt>
    <dgm:pt modelId="{2008FC28-ECCC-4F10-89E3-31F1836EE194}" type="pres">
      <dgm:prSet presAssocID="{E901F03D-D841-43E1-8CE3-5DF75587E244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8EBA3B6-BD42-4CF5-8802-96D6F6C76BE4}" type="presOf" srcId="{63267ADF-C4CC-466D-B6D4-2EE06930B3F0}" destId="{D357D4C1-5052-49D6-BCE9-70B50FEABE45}" srcOrd="0" destOrd="0" presId="urn:microsoft.com/office/officeart/2005/8/layout/hList6"/>
    <dgm:cxn modelId="{6D63B90B-D70D-434C-A0FC-8BF59A122AFB}" srcId="{63267ADF-C4CC-466D-B6D4-2EE06930B3F0}" destId="{373271F6-93D4-49C5-B40B-5659BA7951EB}" srcOrd="0" destOrd="0" parTransId="{550D9A11-2B41-4EA0-85FD-0EF486B38D5C}" sibTransId="{E1238D35-73FD-409C-A126-8BA2351EBD54}"/>
    <dgm:cxn modelId="{F4A19034-CACD-4B62-BA35-DBDC517363C7}" type="presOf" srcId="{E901F03D-D841-43E1-8CE3-5DF75587E244}" destId="{2008FC28-ECCC-4F10-89E3-31F1836EE194}" srcOrd="0" destOrd="0" presId="urn:microsoft.com/office/officeart/2005/8/layout/hList6"/>
    <dgm:cxn modelId="{0BB862B5-4072-4706-9709-DFF82843BDCC}" type="presOf" srcId="{29F2AD83-B321-4398-85CA-A82EDC68FFDF}" destId="{B71BF697-8585-429F-9631-D0EA4C202DBF}" srcOrd="0" destOrd="0" presId="urn:microsoft.com/office/officeart/2005/8/layout/hList6"/>
    <dgm:cxn modelId="{0DE7FF44-08F7-4BE8-A26D-FD1716351850}" srcId="{63267ADF-C4CC-466D-B6D4-2EE06930B3F0}" destId="{29F2AD83-B321-4398-85CA-A82EDC68FFDF}" srcOrd="1" destOrd="0" parTransId="{E3A02725-C731-4F48-AC13-35D2ECF4E093}" sibTransId="{FE6F7C58-36FE-4590-8CEF-F6EFB1BC903B}"/>
    <dgm:cxn modelId="{E4651ECB-CCF5-4A0D-8E23-3E08E8CC2A71}" type="presOf" srcId="{373271F6-93D4-49C5-B40B-5659BA7951EB}" destId="{B44589C0-4E93-4690-8F32-4471171E8512}" srcOrd="0" destOrd="0" presId="urn:microsoft.com/office/officeart/2005/8/layout/hList6"/>
    <dgm:cxn modelId="{92EB4B13-AF0F-471F-BE8D-D911CB867D96}" srcId="{63267ADF-C4CC-466D-B6D4-2EE06930B3F0}" destId="{E901F03D-D841-43E1-8CE3-5DF75587E244}" srcOrd="2" destOrd="0" parTransId="{45027A7D-C249-4CB0-9568-22028BB8D7BD}" sibTransId="{D182638B-A783-4DCC-AC32-9FA85A28E3BD}"/>
    <dgm:cxn modelId="{C67390E9-78BE-443D-AF1E-F4D7E19F5104}" type="presParOf" srcId="{D357D4C1-5052-49D6-BCE9-70B50FEABE45}" destId="{B44589C0-4E93-4690-8F32-4471171E8512}" srcOrd="0" destOrd="0" presId="urn:microsoft.com/office/officeart/2005/8/layout/hList6"/>
    <dgm:cxn modelId="{FB6DBEE3-4F6F-4E2F-95C6-B34A060E28E4}" type="presParOf" srcId="{D357D4C1-5052-49D6-BCE9-70B50FEABE45}" destId="{7E441F89-CE38-4D56-9046-04D71243C62B}" srcOrd="1" destOrd="0" presId="urn:microsoft.com/office/officeart/2005/8/layout/hList6"/>
    <dgm:cxn modelId="{994240ED-3B02-4138-BBE5-971EB483E5CB}" type="presParOf" srcId="{D357D4C1-5052-49D6-BCE9-70B50FEABE45}" destId="{B71BF697-8585-429F-9631-D0EA4C202DBF}" srcOrd="2" destOrd="0" presId="urn:microsoft.com/office/officeart/2005/8/layout/hList6"/>
    <dgm:cxn modelId="{6C918210-7A39-4B33-B446-BBF18051FBE8}" type="presParOf" srcId="{D357D4C1-5052-49D6-BCE9-70B50FEABE45}" destId="{C9B9F795-7004-452F-9018-B377E6787A53}" srcOrd="3" destOrd="0" presId="urn:microsoft.com/office/officeart/2005/8/layout/hList6"/>
    <dgm:cxn modelId="{F74DC814-9DB9-4F6C-A61B-48F01967EF96}" type="presParOf" srcId="{D357D4C1-5052-49D6-BCE9-70B50FEABE45}" destId="{2008FC28-ECCC-4F10-89E3-31F1836EE194}" srcOrd="4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38530F5-D228-4653-9F4B-53C042542D8D}" type="doc">
      <dgm:prSet loTypeId="urn:microsoft.com/office/officeart/2005/8/layout/cycle2" loCatId="cycle" qsTypeId="urn:microsoft.com/office/officeart/2005/8/quickstyle/simple5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04F51C55-B98B-4088-BE4E-5D34F9B5A8CD}">
      <dgm:prSet phldrT="[Текст]"/>
      <dgm:spPr/>
      <dgm:t>
        <a:bodyPr/>
        <a:lstStyle/>
        <a:p>
          <a:r>
            <a:rPr lang="ru-RU" dirty="0" smtClean="0"/>
            <a:t>Забота </a:t>
          </a:r>
          <a:endParaRPr lang="ru-RU" dirty="0"/>
        </a:p>
      </dgm:t>
    </dgm:pt>
    <dgm:pt modelId="{7D0BFAB1-374C-4284-BCF2-F74891126F90}" type="parTrans" cxnId="{A4FE8109-064E-4ACA-A96A-7AACA7711D44}">
      <dgm:prSet/>
      <dgm:spPr/>
      <dgm:t>
        <a:bodyPr/>
        <a:lstStyle/>
        <a:p>
          <a:endParaRPr lang="ru-RU"/>
        </a:p>
      </dgm:t>
    </dgm:pt>
    <dgm:pt modelId="{71CFAFE2-CB63-453B-A51A-EE354C7FEEC5}" type="sibTrans" cxnId="{A4FE8109-064E-4ACA-A96A-7AACA7711D44}">
      <dgm:prSet/>
      <dgm:spPr/>
      <dgm:t>
        <a:bodyPr/>
        <a:lstStyle/>
        <a:p>
          <a:endParaRPr lang="ru-RU"/>
        </a:p>
      </dgm:t>
    </dgm:pt>
    <dgm:pt modelId="{D5A3CB41-DEFB-4063-8C38-85680F4F19FE}">
      <dgm:prSet phldrT="[Текст]" custT="1"/>
      <dgm:spPr/>
      <dgm:t>
        <a:bodyPr/>
        <a:lstStyle/>
        <a:p>
          <a:r>
            <a:rPr lang="ru-RU" sz="9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Справедливость</a:t>
          </a:r>
          <a:r>
            <a:rPr lang="ru-RU" sz="900" dirty="0" smtClean="0"/>
            <a:t> </a:t>
          </a:r>
          <a:endParaRPr lang="ru-RU" sz="900" dirty="0"/>
        </a:p>
      </dgm:t>
    </dgm:pt>
    <dgm:pt modelId="{C558279F-177F-4F7B-AA9A-575C06873CF2}" type="parTrans" cxnId="{00F40C78-FBDB-468D-90DC-D5E5A263C5B2}">
      <dgm:prSet/>
      <dgm:spPr/>
      <dgm:t>
        <a:bodyPr/>
        <a:lstStyle/>
        <a:p>
          <a:endParaRPr lang="ru-RU"/>
        </a:p>
      </dgm:t>
    </dgm:pt>
    <dgm:pt modelId="{B0AA3EF4-1C5B-4F04-A31B-9EC909C6EF80}" type="sibTrans" cxnId="{00F40C78-FBDB-468D-90DC-D5E5A263C5B2}">
      <dgm:prSet/>
      <dgm:spPr/>
      <dgm:t>
        <a:bodyPr/>
        <a:lstStyle/>
        <a:p>
          <a:endParaRPr lang="ru-RU"/>
        </a:p>
      </dgm:t>
    </dgm:pt>
    <dgm:pt modelId="{72450C7C-327B-4DDA-A471-2EB7440E855D}">
      <dgm:prSet phldrT="[Текст]"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Доброта</a:t>
          </a:r>
          <a:r>
            <a:rPr lang="ru-RU" sz="900" dirty="0" smtClean="0"/>
            <a:t> </a:t>
          </a:r>
          <a:endParaRPr lang="ru-RU" sz="900" dirty="0"/>
        </a:p>
      </dgm:t>
    </dgm:pt>
    <dgm:pt modelId="{B8AD868A-AA3F-4E03-8008-190166276089}" type="parTrans" cxnId="{C509F8F2-2024-4622-BC1C-B303E7261BBB}">
      <dgm:prSet/>
      <dgm:spPr/>
      <dgm:t>
        <a:bodyPr/>
        <a:lstStyle/>
        <a:p>
          <a:endParaRPr lang="ru-RU"/>
        </a:p>
      </dgm:t>
    </dgm:pt>
    <dgm:pt modelId="{9BCAEA3F-1433-40D5-AD64-15167906A22A}" type="sibTrans" cxnId="{C509F8F2-2024-4622-BC1C-B303E7261BBB}">
      <dgm:prSet/>
      <dgm:spPr/>
      <dgm:t>
        <a:bodyPr/>
        <a:lstStyle/>
        <a:p>
          <a:endParaRPr lang="ru-RU"/>
        </a:p>
      </dgm:t>
    </dgm:pt>
    <dgm:pt modelId="{DB7A2118-B065-4627-8743-06D40E94491D}">
      <dgm:prSet phldrT="[Текст]" custT="1"/>
      <dgm:spPr/>
      <dgm:t>
        <a:bodyPr/>
        <a:lstStyle/>
        <a:p>
          <a:r>
            <a:rPr lang="ru-RU" sz="1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Ответственность</a:t>
          </a:r>
          <a:r>
            <a:rPr lang="ru-RU" sz="800" dirty="0" smtClean="0"/>
            <a:t> </a:t>
          </a:r>
          <a:endParaRPr lang="ru-RU" sz="800" dirty="0"/>
        </a:p>
      </dgm:t>
    </dgm:pt>
    <dgm:pt modelId="{10EAF4E6-DD24-4D1A-B2F1-2C4CE0BCC78B}" type="parTrans" cxnId="{C9087B3C-42DC-4AB6-845A-4109CC07E97B}">
      <dgm:prSet/>
      <dgm:spPr/>
      <dgm:t>
        <a:bodyPr/>
        <a:lstStyle/>
        <a:p>
          <a:endParaRPr lang="ru-RU"/>
        </a:p>
      </dgm:t>
    </dgm:pt>
    <dgm:pt modelId="{F79C9618-3E1E-4A71-A963-197D29CD63F9}" type="sibTrans" cxnId="{C9087B3C-42DC-4AB6-845A-4109CC07E97B}">
      <dgm:prSet/>
      <dgm:spPr/>
      <dgm:t>
        <a:bodyPr/>
        <a:lstStyle/>
        <a:p>
          <a:endParaRPr lang="ru-RU"/>
        </a:p>
      </dgm:t>
    </dgm:pt>
    <dgm:pt modelId="{CE693B03-FAF2-42ED-AE63-6DCF2E696E95}">
      <dgm:prSet phldrT="[Текст]" custT="1"/>
      <dgm:spPr/>
      <dgm:t>
        <a:bodyPr/>
        <a:lstStyle/>
        <a:p>
          <a:r>
            <a:rPr lang="ru-RU" sz="16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Сострадание</a:t>
          </a:r>
          <a:r>
            <a:rPr lang="ru-RU" sz="1600" b="1" dirty="0" smtClean="0">
              <a:solidFill>
                <a:schemeClr val="tx1"/>
              </a:solidFill>
            </a:rPr>
            <a:t> </a:t>
          </a:r>
          <a:endParaRPr lang="ru-RU" sz="1600" b="1" dirty="0">
            <a:solidFill>
              <a:schemeClr val="tx1"/>
            </a:solidFill>
          </a:endParaRPr>
        </a:p>
      </dgm:t>
    </dgm:pt>
    <dgm:pt modelId="{188A1D6B-3CD3-41F4-B3CE-36D0709068C1}" type="parTrans" cxnId="{4983CF91-F88B-40C2-AEA4-24918D642C8B}">
      <dgm:prSet/>
      <dgm:spPr/>
      <dgm:t>
        <a:bodyPr/>
        <a:lstStyle/>
        <a:p>
          <a:endParaRPr lang="ru-RU"/>
        </a:p>
      </dgm:t>
    </dgm:pt>
    <dgm:pt modelId="{39C8271C-A3C9-4AE1-8DA8-4BDAA3340F56}" type="sibTrans" cxnId="{4983CF91-F88B-40C2-AEA4-24918D642C8B}">
      <dgm:prSet/>
      <dgm:spPr/>
      <dgm:t>
        <a:bodyPr/>
        <a:lstStyle/>
        <a:p>
          <a:endParaRPr lang="ru-RU"/>
        </a:p>
      </dgm:t>
    </dgm:pt>
    <dgm:pt modelId="{13599AD5-2056-4D4E-8B1F-E505262E340C}">
      <dgm:prSet phldrT="[Текст]" custT="1"/>
      <dgm:spPr/>
      <dgm:t>
        <a:bodyPr/>
        <a:lstStyle/>
        <a:p>
          <a:r>
            <a:rPr lang="ru-RU" sz="12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Честность</a:t>
          </a:r>
          <a:r>
            <a:rPr lang="ru-RU" sz="1100" dirty="0" smtClean="0"/>
            <a:t> </a:t>
          </a:r>
          <a:endParaRPr lang="ru-RU" sz="1100" dirty="0"/>
        </a:p>
      </dgm:t>
    </dgm:pt>
    <dgm:pt modelId="{F18C8961-B55C-467E-8D1E-1A9B7CA20AE2}" type="parTrans" cxnId="{6BDA16B7-E480-4CE5-8D12-7C0DDAC863EA}">
      <dgm:prSet/>
      <dgm:spPr/>
      <dgm:t>
        <a:bodyPr/>
        <a:lstStyle/>
        <a:p>
          <a:endParaRPr lang="ru-RU"/>
        </a:p>
      </dgm:t>
    </dgm:pt>
    <dgm:pt modelId="{629A2195-85ED-4503-A6D3-4D22190ED4AE}" type="sibTrans" cxnId="{6BDA16B7-E480-4CE5-8D12-7C0DDAC863EA}">
      <dgm:prSet/>
      <dgm:spPr/>
      <dgm:t>
        <a:bodyPr/>
        <a:lstStyle/>
        <a:p>
          <a:endParaRPr lang="ru-RU"/>
        </a:p>
      </dgm:t>
    </dgm:pt>
    <dgm:pt modelId="{71BFD8AB-03BA-48DF-9F39-0356444E68FC}" type="pres">
      <dgm:prSet presAssocID="{538530F5-D228-4653-9F4B-53C042542D8D}" presName="cycle" presStyleCnt="0">
        <dgm:presLayoutVars>
          <dgm:dir/>
          <dgm:resizeHandles val="exact"/>
        </dgm:presLayoutVars>
      </dgm:prSet>
      <dgm:spPr/>
    </dgm:pt>
    <dgm:pt modelId="{EDAD7C4B-8DD5-4F35-A812-64AACE366D53}" type="pres">
      <dgm:prSet presAssocID="{04F51C55-B98B-4088-BE4E-5D34F9B5A8CD}" presName="node" presStyleLbl="node1" presStyleIdx="0" presStyleCnt="6" custScaleX="137847" custScaleY="127409" custRadScaleRad="63791" custRadScaleInc="-15696">
        <dgm:presLayoutVars>
          <dgm:bulletEnabled val="1"/>
        </dgm:presLayoutVars>
      </dgm:prSet>
      <dgm:spPr/>
    </dgm:pt>
    <dgm:pt modelId="{566AB475-8360-413B-BF90-85DF65C69620}" type="pres">
      <dgm:prSet presAssocID="{71CFAFE2-CB63-453B-A51A-EE354C7FEEC5}" presName="sibTrans" presStyleLbl="sibTrans2D1" presStyleIdx="0" presStyleCnt="6"/>
      <dgm:spPr/>
    </dgm:pt>
    <dgm:pt modelId="{3EFACA10-00E6-4D29-BBF7-3ACBEA640B99}" type="pres">
      <dgm:prSet presAssocID="{71CFAFE2-CB63-453B-A51A-EE354C7FEEC5}" presName="connectorText" presStyleLbl="sibTrans2D1" presStyleIdx="0" presStyleCnt="6"/>
      <dgm:spPr/>
    </dgm:pt>
    <dgm:pt modelId="{79DAA23E-A40E-456C-8354-BEE0943D8797}" type="pres">
      <dgm:prSet presAssocID="{D5A3CB41-DEFB-4063-8C38-85680F4F19FE}" presName="node" presStyleLbl="node1" presStyleIdx="1" presStyleCnt="6" custScaleX="172376" custScaleY="127063" custRadScaleRad="146427" custRadScaleInc="27073">
        <dgm:presLayoutVars>
          <dgm:bulletEnabled val="1"/>
        </dgm:presLayoutVars>
      </dgm:prSet>
      <dgm:spPr/>
    </dgm:pt>
    <dgm:pt modelId="{C1D63F91-F350-4596-AD99-28287E9381C5}" type="pres">
      <dgm:prSet presAssocID="{B0AA3EF4-1C5B-4F04-A31B-9EC909C6EF80}" presName="sibTrans" presStyleLbl="sibTrans2D1" presStyleIdx="1" presStyleCnt="6"/>
      <dgm:spPr/>
    </dgm:pt>
    <dgm:pt modelId="{CC831AE4-38BC-4020-8875-FC225F866C69}" type="pres">
      <dgm:prSet presAssocID="{B0AA3EF4-1C5B-4F04-A31B-9EC909C6EF80}" presName="connectorText" presStyleLbl="sibTrans2D1" presStyleIdx="1" presStyleCnt="6"/>
      <dgm:spPr/>
    </dgm:pt>
    <dgm:pt modelId="{344D81AB-1D15-4247-88E9-146B7CF76271}" type="pres">
      <dgm:prSet presAssocID="{72450C7C-327B-4DDA-A471-2EB7440E855D}" presName="node" presStyleLbl="node1" presStyleIdx="2" presStyleCnt="6" custScaleX="208564" custRadScaleRad="146455" custRadScaleInc="-26363">
        <dgm:presLayoutVars>
          <dgm:bulletEnabled val="1"/>
        </dgm:presLayoutVars>
      </dgm:prSet>
      <dgm:spPr/>
    </dgm:pt>
    <dgm:pt modelId="{7C9A9654-5FBB-410F-B361-E27E5E6ED82B}" type="pres">
      <dgm:prSet presAssocID="{9BCAEA3F-1433-40D5-AD64-15167906A22A}" presName="sibTrans" presStyleLbl="sibTrans2D1" presStyleIdx="2" presStyleCnt="6"/>
      <dgm:spPr/>
    </dgm:pt>
    <dgm:pt modelId="{E6745C87-C152-4CBE-AA60-1F7CD63A0689}" type="pres">
      <dgm:prSet presAssocID="{9BCAEA3F-1433-40D5-AD64-15167906A22A}" presName="connectorText" presStyleLbl="sibTrans2D1" presStyleIdx="2" presStyleCnt="6"/>
      <dgm:spPr/>
    </dgm:pt>
    <dgm:pt modelId="{3A27E55A-77AA-47D8-B938-9F1B5EAC3BE5}" type="pres">
      <dgm:prSet presAssocID="{DB7A2118-B065-4627-8743-06D40E94491D}" presName="node" presStyleLbl="node1" presStyleIdx="3" presStyleCnt="6" custScaleX="137847" custScaleY="141113" custRadScaleRad="68773" custRadScaleInc="186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F99C61D-70DB-413E-B7D9-AE7537BE8050}" type="pres">
      <dgm:prSet presAssocID="{F79C9618-3E1E-4A71-A963-197D29CD63F9}" presName="sibTrans" presStyleLbl="sibTrans2D1" presStyleIdx="3" presStyleCnt="6"/>
      <dgm:spPr/>
    </dgm:pt>
    <dgm:pt modelId="{7A75E227-EF76-4D15-9AC2-B939C6C5DC45}" type="pres">
      <dgm:prSet presAssocID="{F79C9618-3E1E-4A71-A963-197D29CD63F9}" presName="connectorText" presStyleLbl="sibTrans2D1" presStyleIdx="3" presStyleCnt="6"/>
      <dgm:spPr/>
    </dgm:pt>
    <dgm:pt modelId="{BFF6FC1E-80B6-4243-AA07-B1946687E3DE}" type="pres">
      <dgm:prSet presAssocID="{CE693B03-FAF2-42ED-AE63-6DCF2E696E95}" presName="node" presStyleLbl="node1" presStyleIdx="4" presStyleCnt="6" custScaleX="226209" custRadScaleRad="159354" custRadScaleInc="46984">
        <dgm:presLayoutVars>
          <dgm:bulletEnabled val="1"/>
        </dgm:presLayoutVars>
      </dgm:prSet>
      <dgm:spPr/>
    </dgm:pt>
    <dgm:pt modelId="{6AD293FB-F7F5-4A19-9C18-15DABEEC1415}" type="pres">
      <dgm:prSet presAssocID="{39C8271C-A3C9-4AE1-8DA8-4BDAA3340F56}" presName="sibTrans" presStyleLbl="sibTrans2D1" presStyleIdx="4" presStyleCnt="6"/>
      <dgm:spPr/>
    </dgm:pt>
    <dgm:pt modelId="{B86DEBFA-50A5-46DE-9B91-DD6114F98E68}" type="pres">
      <dgm:prSet presAssocID="{39C8271C-A3C9-4AE1-8DA8-4BDAA3340F56}" presName="connectorText" presStyleLbl="sibTrans2D1" presStyleIdx="4" presStyleCnt="6"/>
      <dgm:spPr/>
    </dgm:pt>
    <dgm:pt modelId="{E851B744-C46E-4C00-916D-B834E77F8CEB}" type="pres">
      <dgm:prSet presAssocID="{13599AD5-2056-4D4E-8B1F-E505262E340C}" presName="node" presStyleLbl="node1" presStyleIdx="5" presStyleCnt="6" custScaleX="179683" custScaleY="127063" custRadScaleRad="156981" custRadScaleInc="-140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CEC9C9-C55E-40AC-8494-BB4730637A86}" type="pres">
      <dgm:prSet presAssocID="{629A2195-85ED-4503-A6D3-4D22190ED4AE}" presName="sibTrans" presStyleLbl="sibTrans2D1" presStyleIdx="5" presStyleCnt="6"/>
      <dgm:spPr/>
    </dgm:pt>
    <dgm:pt modelId="{3B5824AF-6293-4805-9CB8-F2FF2488E9F0}" type="pres">
      <dgm:prSet presAssocID="{629A2195-85ED-4503-A6D3-4D22190ED4AE}" presName="connectorText" presStyleLbl="sibTrans2D1" presStyleIdx="5" presStyleCnt="6"/>
      <dgm:spPr/>
    </dgm:pt>
  </dgm:ptLst>
  <dgm:cxnLst>
    <dgm:cxn modelId="{5126BDE5-82C5-4169-830F-3EAEFCAD280A}" type="presOf" srcId="{71CFAFE2-CB63-453B-A51A-EE354C7FEEC5}" destId="{566AB475-8360-413B-BF90-85DF65C69620}" srcOrd="0" destOrd="0" presId="urn:microsoft.com/office/officeart/2005/8/layout/cycle2"/>
    <dgm:cxn modelId="{C9087B3C-42DC-4AB6-845A-4109CC07E97B}" srcId="{538530F5-D228-4653-9F4B-53C042542D8D}" destId="{DB7A2118-B065-4627-8743-06D40E94491D}" srcOrd="3" destOrd="0" parTransId="{10EAF4E6-DD24-4D1A-B2F1-2C4CE0BCC78B}" sibTransId="{F79C9618-3E1E-4A71-A963-197D29CD63F9}"/>
    <dgm:cxn modelId="{A7DFF826-5590-4D27-AC13-9B98E61B221C}" type="presOf" srcId="{04F51C55-B98B-4088-BE4E-5D34F9B5A8CD}" destId="{EDAD7C4B-8DD5-4F35-A812-64AACE366D53}" srcOrd="0" destOrd="0" presId="urn:microsoft.com/office/officeart/2005/8/layout/cycle2"/>
    <dgm:cxn modelId="{858E6EF8-2BCD-48D3-A1E8-26A1DF12A0B3}" type="presOf" srcId="{B0AA3EF4-1C5B-4F04-A31B-9EC909C6EF80}" destId="{C1D63F91-F350-4596-AD99-28287E9381C5}" srcOrd="0" destOrd="0" presId="urn:microsoft.com/office/officeart/2005/8/layout/cycle2"/>
    <dgm:cxn modelId="{ED6BDDF0-A65E-4B5E-A38C-13B83C1A39D9}" type="presOf" srcId="{9BCAEA3F-1433-40D5-AD64-15167906A22A}" destId="{E6745C87-C152-4CBE-AA60-1F7CD63A0689}" srcOrd="1" destOrd="0" presId="urn:microsoft.com/office/officeart/2005/8/layout/cycle2"/>
    <dgm:cxn modelId="{4AC69EFD-1357-4ADC-BF0D-952F4D6E3899}" type="presOf" srcId="{629A2195-85ED-4503-A6D3-4D22190ED4AE}" destId="{0ACEC9C9-C55E-40AC-8494-BB4730637A86}" srcOrd="0" destOrd="0" presId="urn:microsoft.com/office/officeart/2005/8/layout/cycle2"/>
    <dgm:cxn modelId="{743515D1-3D01-40F4-BC99-A99C8075817D}" type="presOf" srcId="{71CFAFE2-CB63-453B-A51A-EE354C7FEEC5}" destId="{3EFACA10-00E6-4D29-BBF7-3ACBEA640B99}" srcOrd="1" destOrd="0" presId="urn:microsoft.com/office/officeart/2005/8/layout/cycle2"/>
    <dgm:cxn modelId="{656C71B6-E772-4D82-9BBB-D695CAA51C2C}" type="presOf" srcId="{72450C7C-327B-4DDA-A471-2EB7440E855D}" destId="{344D81AB-1D15-4247-88E9-146B7CF76271}" srcOrd="0" destOrd="0" presId="urn:microsoft.com/office/officeart/2005/8/layout/cycle2"/>
    <dgm:cxn modelId="{F1C53D70-D1E0-4AA1-8756-251EED23B8E4}" type="presOf" srcId="{629A2195-85ED-4503-A6D3-4D22190ED4AE}" destId="{3B5824AF-6293-4805-9CB8-F2FF2488E9F0}" srcOrd="1" destOrd="0" presId="urn:microsoft.com/office/officeart/2005/8/layout/cycle2"/>
    <dgm:cxn modelId="{C509F8F2-2024-4622-BC1C-B303E7261BBB}" srcId="{538530F5-D228-4653-9F4B-53C042542D8D}" destId="{72450C7C-327B-4DDA-A471-2EB7440E855D}" srcOrd="2" destOrd="0" parTransId="{B8AD868A-AA3F-4E03-8008-190166276089}" sibTransId="{9BCAEA3F-1433-40D5-AD64-15167906A22A}"/>
    <dgm:cxn modelId="{A4FE8109-064E-4ACA-A96A-7AACA7711D44}" srcId="{538530F5-D228-4653-9F4B-53C042542D8D}" destId="{04F51C55-B98B-4088-BE4E-5D34F9B5A8CD}" srcOrd="0" destOrd="0" parTransId="{7D0BFAB1-374C-4284-BCF2-F74891126F90}" sibTransId="{71CFAFE2-CB63-453B-A51A-EE354C7FEEC5}"/>
    <dgm:cxn modelId="{4983CF91-F88B-40C2-AEA4-24918D642C8B}" srcId="{538530F5-D228-4653-9F4B-53C042542D8D}" destId="{CE693B03-FAF2-42ED-AE63-6DCF2E696E95}" srcOrd="4" destOrd="0" parTransId="{188A1D6B-3CD3-41F4-B3CE-36D0709068C1}" sibTransId="{39C8271C-A3C9-4AE1-8DA8-4BDAA3340F56}"/>
    <dgm:cxn modelId="{7D985798-B091-41FC-ABEF-6BC877887871}" type="presOf" srcId="{CE693B03-FAF2-42ED-AE63-6DCF2E696E95}" destId="{BFF6FC1E-80B6-4243-AA07-B1946687E3DE}" srcOrd="0" destOrd="0" presId="urn:microsoft.com/office/officeart/2005/8/layout/cycle2"/>
    <dgm:cxn modelId="{13C9A9DE-C059-43B3-9551-707DB337693F}" type="presOf" srcId="{13599AD5-2056-4D4E-8B1F-E505262E340C}" destId="{E851B744-C46E-4C00-916D-B834E77F8CEB}" srcOrd="0" destOrd="0" presId="urn:microsoft.com/office/officeart/2005/8/layout/cycle2"/>
    <dgm:cxn modelId="{925A63AA-0324-44E3-8B29-51CCC270FAB1}" type="presOf" srcId="{DB7A2118-B065-4627-8743-06D40E94491D}" destId="{3A27E55A-77AA-47D8-B938-9F1B5EAC3BE5}" srcOrd="0" destOrd="0" presId="urn:microsoft.com/office/officeart/2005/8/layout/cycle2"/>
    <dgm:cxn modelId="{6BDA16B7-E480-4CE5-8D12-7C0DDAC863EA}" srcId="{538530F5-D228-4653-9F4B-53C042542D8D}" destId="{13599AD5-2056-4D4E-8B1F-E505262E340C}" srcOrd="5" destOrd="0" parTransId="{F18C8961-B55C-467E-8D1E-1A9B7CA20AE2}" sibTransId="{629A2195-85ED-4503-A6D3-4D22190ED4AE}"/>
    <dgm:cxn modelId="{AB6F0E4D-B7A4-4189-8E51-0A4F0A590E42}" type="presOf" srcId="{F79C9618-3E1E-4A71-A963-197D29CD63F9}" destId="{7A75E227-EF76-4D15-9AC2-B939C6C5DC45}" srcOrd="1" destOrd="0" presId="urn:microsoft.com/office/officeart/2005/8/layout/cycle2"/>
    <dgm:cxn modelId="{7D0BA31A-EFB4-44F4-AA35-7006617CA830}" type="presOf" srcId="{39C8271C-A3C9-4AE1-8DA8-4BDAA3340F56}" destId="{6AD293FB-F7F5-4A19-9C18-15DABEEC1415}" srcOrd="0" destOrd="0" presId="urn:microsoft.com/office/officeart/2005/8/layout/cycle2"/>
    <dgm:cxn modelId="{471B202B-2DFA-4483-9D80-D8B9EC020E9B}" type="presOf" srcId="{39C8271C-A3C9-4AE1-8DA8-4BDAA3340F56}" destId="{B86DEBFA-50A5-46DE-9B91-DD6114F98E68}" srcOrd="1" destOrd="0" presId="urn:microsoft.com/office/officeart/2005/8/layout/cycle2"/>
    <dgm:cxn modelId="{2FB40530-C37A-441F-A687-AD78832E6F54}" type="presOf" srcId="{F79C9618-3E1E-4A71-A963-197D29CD63F9}" destId="{5F99C61D-70DB-413E-B7D9-AE7537BE8050}" srcOrd="0" destOrd="0" presId="urn:microsoft.com/office/officeart/2005/8/layout/cycle2"/>
    <dgm:cxn modelId="{DB5BF3C1-8BBE-4313-B47F-21358D670373}" type="presOf" srcId="{538530F5-D228-4653-9F4B-53C042542D8D}" destId="{71BFD8AB-03BA-48DF-9F39-0356444E68FC}" srcOrd="0" destOrd="0" presId="urn:microsoft.com/office/officeart/2005/8/layout/cycle2"/>
    <dgm:cxn modelId="{00F40C78-FBDB-468D-90DC-D5E5A263C5B2}" srcId="{538530F5-D228-4653-9F4B-53C042542D8D}" destId="{D5A3CB41-DEFB-4063-8C38-85680F4F19FE}" srcOrd="1" destOrd="0" parTransId="{C558279F-177F-4F7B-AA9A-575C06873CF2}" sibTransId="{B0AA3EF4-1C5B-4F04-A31B-9EC909C6EF80}"/>
    <dgm:cxn modelId="{1BA46B9E-512E-4B58-A256-E0FECC480987}" type="presOf" srcId="{9BCAEA3F-1433-40D5-AD64-15167906A22A}" destId="{7C9A9654-5FBB-410F-B361-E27E5E6ED82B}" srcOrd="0" destOrd="0" presId="urn:microsoft.com/office/officeart/2005/8/layout/cycle2"/>
    <dgm:cxn modelId="{C06647EB-2459-40EC-A9EE-64167E71BF9F}" type="presOf" srcId="{B0AA3EF4-1C5B-4F04-A31B-9EC909C6EF80}" destId="{CC831AE4-38BC-4020-8875-FC225F866C69}" srcOrd="1" destOrd="0" presId="urn:microsoft.com/office/officeart/2005/8/layout/cycle2"/>
    <dgm:cxn modelId="{46ACD904-712C-4AF2-B87E-0F8CDB19ED64}" type="presOf" srcId="{D5A3CB41-DEFB-4063-8C38-85680F4F19FE}" destId="{79DAA23E-A40E-456C-8354-BEE0943D8797}" srcOrd="0" destOrd="0" presId="urn:microsoft.com/office/officeart/2005/8/layout/cycle2"/>
    <dgm:cxn modelId="{72BA1547-A134-49E7-B874-F2F16356215E}" type="presParOf" srcId="{71BFD8AB-03BA-48DF-9F39-0356444E68FC}" destId="{EDAD7C4B-8DD5-4F35-A812-64AACE366D53}" srcOrd="0" destOrd="0" presId="urn:microsoft.com/office/officeart/2005/8/layout/cycle2"/>
    <dgm:cxn modelId="{452AD0EC-895C-4BDB-9D4B-A366697BB4C8}" type="presParOf" srcId="{71BFD8AB-03BA-48DF-9F39-0356444E68FC}" destId="{566AB475-8360-413B-BF90-85DF65C69620}" srcOrd="1" destOrd="0" presId="urn:microsoft.com/office/officeart/2005/8/layout/cycle2"/>
    <dgm:cxn modelId="{6F290ED2-018F-40B3-BB70-942558C3CC21}" type="presParOf" srcId="{566AB475-8360-413B-BF90-85DF65C69620}" destId="{3EFACA10-00E6-4D29-BBF7-3ACBEA640B99}" srcOrd="0" destOrd="0" presId="urn:microsoft.com/office/officeart/2005/8/layout/cycle2"/>
    <dgm:cxn modelId="{3792D6E0-01A0-43EF-9430-2289737882A1}" type="presParOf" srcId="{71BFD8AB-03BA-48DF-9F39-0356444E68FC}" destId="{79DAA23E-A40E-456C-8354-BEE0943D8797}" srcOrd="2" destOrd="0" presId="urn:microsoft.com/office/officeart/2005/8/layout/cycle2"/>
    <dgm:cxn modelId="{7D0A3D69-8890-4A74-A571-148CD4B4451D}" type="presParOf" srcId="{71BFD8AB-03BA-48DF-9F39-0356444E68FC}" destId="{C1D63F91-F350-4596-AD99-28287E9381C5}" srcOrd="3" destOrd="0" presId="urn:microsoft.com/office/officeart/2005/8/layout/cycle2"/>
    <dgm:cxn modelId="{C339057A-7F9E-4C3A-A934-F02D8108826B}" type="presParOf" srcId="{C1D63F91-F350-4596-AD99-28287E9381C5}" destId="{CC831AE4-38BC-4020-8875-FC225F866C69}" srcOrd="0" destOrd="0" presId="urn:microsoft.com/office/officeart/2005/8/layout/cycle2"/>
    <dgm:cxn modelId="{E1E57B14-9926-4B9E-AE2C-9F94A0DF5830}" type="presParOf" srcId="{71BFD8AB-03BA-48DF-9F39-0356444E68FC}" destId="{344D81AB-1D15-4247-88E9-146B7CF76271}" srcOrd="4" destOrd="0" presId="urn:microsoft.com/office/officeart/2005/8/layout/cycle2"/>
    <dgm:cxn modelId="{411779F2-2036-4AA8-BA4E-2834BF063D1D}" type="presParOf" srcId="{71BFD8AB-03BA-48DF-9F39-0356444E68FC}" destId="{7C9A9654-5FBB-410F-B361-E27E5E6ED82B}" srcOrd="5" destOrd="0" presId="urn:microsoft.com/office/officeart/2005/8/layout/cycle2"/>
    <dgm:cxn modelId="{E3E4D1BB-8A15-4B0F-A712-D8DE5C162B75}" type="presParOf" srcId="{7C9A9654-5FBB-410F-B361-E27E5E6ED82B}" destId="{E6745C87-C152-4CBE-AA60-1F7CD63A0689}" srcOrd="0" destOrd="0" presId="urn:microsoft.com/office/officeart/2005/8/layout/cycle2"/>
    <dgm:cxn modelId="{3F5B5B69-21DB-47C3-B6C1-52FA611D2F25}" type="presParOf" srcId="{71BFD8AB-03BA-48DF-9F39-0356444E68FC}" destId="{3A27E55A-77AA-47D8-B938-9F1B5EAC3BE5}" srcOrd="6" destOrd="0" presId="urn:microsoft.com/office/officeart/2005/8/layout/cycle2"/>
    <dgm:cxn modelId="{27205F88-4974-4CDB-983C-C4BDEA3DBA7D}" type="presParOf" srcId="{71BFD8AB-03BA-48DF-9F39-0356444E68FC}" destId="{5F99C61D-70DB-413E-B7D9-AE7537BE8050}" srcOrd="7" destOrd="0" presId="urn:microsoft.com/office/officeart/2005/8/layout/cycle2"/>
    <dgm:cxn modelId="{D34A73C6-4AE8-48D2-9EEB-8885B3CEDB60}" type="presParOf" srcId="{5F99C61D-70DB-413E-B7D9-AE7537BE8050}" destId="{7A75E227-EF76-4D15-9AC2-B939C6C5DC45}" srcOrd="0" destOrd="0" presId="urn:microsoft.com/office/officeart/2005/8/layout/cycle2"/>
    <dgm:cxn modelId="{C89FB8C6-6CB4-448E-977A-38F0A71A6023}" type="presParOf" srcId="{71BFD8AB-03BA-48DF-9F39-0356444E68FC}" destId="{BFF6FC1E-80B6-4243-AA07-B1946687E3DE}" srcOrd="8" destOrd="0" presId="urn:microsoft.com/office/officeart/2005/8/layout/cycle2"/>
    <dgm:cxn modelId="{07C6ABD3-5291-4294-97BB-37C2B973CBB8}" type="presParOf" srcId="{71BFD8AB-03BA-48DF-9F39-0356444E68FC}" destId="{6AD293FB-F7F5-4A19-9C18-15DABEEC1415}" srcOrd="9" destOrd="0" presId="urn:microsoft.com/office/officeart/2005/8/layout/cycle2"/>
    <dgm:cxn modelId="{14DD16EE-BC5C-43C3-9ED3-1B9DCB1726FF}" type="presParOf" srcId="{6AD293FB-F7F5-4A19-9C18-15DABEEC1415}" destId="{B86DEBFA-50A5-46DE-9B91-DD6114F98E68}" srcOrd="0" destOrd="0" presId="urn:microsoft.com/office/officeart/2005/8/layout/cycle2"/>
    <dgm:cxn modelId="{1DB3D1C1-C85B-47CC-A158-CBE29D171A03}" type="presParOf" srcId="{71BFD8AB-03BA-48DF-9F39-0356444E68FC}" destId="{E851B744-C46E-4C00-916D-B834E77F8CEB}" srcOrd="10" destOrd="0" presId="urn:microsoft.com/office/officeart/2005/8/layout/cycle2"/>
    <dgm:cxn modelId="{D47716A5-3D3B-43F2-A7DE-1474FCF8D631}" type="presParOf" srcId="{71BFD8AB-03BA-48DF-9F39-0356444E68FC}" destId="{0ACEC9C9-C55E-40AC-8494-BB4730637A86}" srcOrd="11" destOrd="0" presId="urn:microsoft.com/office/officeart/2005/8/layout/cycle2"/>
    <dgm:cxn modelId="{DE92550C-6276-42BC-9590-D58F41AA5EF8}" type="presParOf" srcId="{0ACEC9C9-C55E-40AC-8494-BB4730637A86}" destId="{3B5824AF-6293-4805-9CB8-F2FF2488E9F0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44589C0-4E93-4690-8F32-4471171E8512}">
      <dsp:nvSpPr>
        <dsp:cNvPr id="0" name=""/>
        <dsp:cNvSpPr/>
      </dsp:nvSpPr>
      <dsp:spPr>
        <a:xfrm rot="16200000">
          <a:off x="-875764" y="903818"/>
          <a:ext cx="4353347" cy="2545709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0" tIns="0" rIns="142527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err="1" smtClean="0">
              <a:latin typeface="Times New Roman" pitchFamily="18" charset="0"/>
              <a:cs typeface="Times New Roman" pitchFamily="18" charset="0"/>
            </a:rPr>
            <a:t>Интериоризация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( присвоение жизненного опыта и формирование человеческой психики)</a:t>
          </a:r>
          <a:endParaRPr lang="ru-RU" sz="2200" kern="1200" dirty="0">
            <a:latin typeface="Times New Roman" pitchFamily="18" charset="0"/>
            <a:cs typeface="Times New Roman" pitchFamily="18" charset="0"/>
          </a:endParaRPr>
        </a:p>
      </dsp:txBody>
      <dsp:txXfrm rot="5400000">
        <a:off x="28055" y="870668"/>
        <a:ext cx="2545709" cy="2612009"/>
      </dsp:txXfrm>
    </dsp:sp>
    <dsp:sp modelId="{B71BF697-8585-429F-9631-D0EA4C202DBF}">
      <dsp:nvSpPr>
        <dsp:cNvPr id="0" name=""/>
        <dsp:cNvSpPr/>
      </dsp:nvSpPr>
      <dsp:spPr>
        <a:xfrm rot="16200000">
          <a:off x="1788532" y="903818"/>
          <a:ext cx="4353347" cy="2545709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0" tIns="0" rIns="142527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err="1" smtClean="0">
              <a:latin typeface="Times New Roman" pitchFamily="18" charset="0"/>
              <a:cs typeface="Times New Roman" pitchFamily="18" charset="0"/>
            </a:rPr>
            <a:t>Интернализация</a:t>
          </a:r>
          <a:r>
            <a:rPr lang="ru-RU" sz="2200" b="1" kern="1200" dirty="0" smtClean="0">
              <a:latin typeface="Times New Roman" pitchFamily="18" charset="0"/>
              <a:cs typeface="Times New Roman" pitchFamily="18" charset="0"/>
            </a:rPr>
            <a:t>  (</a:t>
          </a:r>
          <a:r>
            <a:rPr lang="ru-RU" sz="2200" b="0" i="0" kern="1200" dirty="0" smtClean="0">
              <a:latin typeface="Times New Roman" pitchFamily="18" charset="0"/>
              <a:cs typeface="Times New Roman" pitchFamily="18" charset="0"/>
            </a:rPr>
            <a:t>создания чего-то нового - внутреннего, имеющего более конкретные значения в различных областях)</a:t>
          </a:r>
          <a:endParaRPr lang="ru-RU" sz="2200" b="1" kern="1200" dirty="0">
            <a:latin typeface="Times New Roman" pitchFamily="18" charset="0"/>
            <a:cs typeface="Times New Roman" pitchFamily="18" charset="0"/>
          </a:endParaRPr>
        </a:p>
      </dsp:txBody>
      <dsp:txXfrm rot="5400000">
        <a:off x="2692351" y="870668"/>
        <a:ext cx="2545709" cy="2612009"/>
      </dsp:txXfrm>
    </dsp:sp>
    <dsp:sp modelId="{2008FC28-ECCC-4F10-89E3-31F1836EE194}">
      <dsp:nvSpPr>
        <dsp:cNvPr id="0" name=""/>
        <dsp:cNvSpPr/>
      </dsp:nvSpPr>
      <dsp:spPr>
        <a:xfrm rot="16200000">
          <a:off x="4570434" y="903818"/>
          <a:ext cx="4353347" cy="2545709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1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9700" tIns="0" rIns="142527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smtClean="0">
              <a:latin typeface="Times New Roman" pitchFamily="18" charset="0"/>
              <a:cs typeface="Times New Roman" pitchFamily="18" charset="0"/>
            </a:rPr>
            <a:t>Идентификация</a:t>
          </a:r>
          <a:r>
            <a:rPr lang="ru-RU" sz="2200" kern="1200" dirty="0" smtClean="0"/>
            <a:t> </a:t>
          </a:r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(воспроизведение в качестве субъекта себе другого человека, а не конкретно свои цели)</a:t>
          </a:r>
          <a:endParaRPr lang="ru-RU" sz="2200" kern="1200" dirty="0">
            <a:latin typeface="Times New Roman" pitchFamily="18" charset="0"/>
            <a:cs typeface="Times New Roman" pitchFamily="18" charset="0"/>
          </a:endParaRPr>
        </a:p>
      </dsp:txBody>
      <dsp:txXfrm rot="5400000">
        <a:off x="5474253" y="870668"/>
        <a:ext cx="2545709" cy="261200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AD7C4B-8DD5-4F35-A812-64AACE366D53}">
      <dsp:nvSpPr>
        <dsp:cNvPr id="0" name=""/>
        <dsp:cNvSpPr/>
      </dsp:nvSpPr>
      <dsp:spPr>
        <a:xfrm>
          <a:off x="2943833" y="396042"/>
          <a:ext cx="1448655" cy="1338960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/>
          <a:contourClr>
            <a:schemeClr val="accent2">
              <a:hueOff val="0"/>
              <a:satOff val="0"/>
              <a:lumOff val="0"/>
              <a:alphaOff val="0"/>
              <a:shade val="25000"/>
              <a:satMod val="1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Забота </a:t>
          </a:r>
          <a:endParaRPr lang="ru-RU" sz="2400" kern="1200" dirty="0"/>
        </a:p>
      </dsp:txBody>
      <dsp:txXfrm>
        <a:off x="3155984" y="592128"/>
        <a:ext cx="1024353" cy="946788"/>
      </dsp:txXfrm>
    </dsp:sp>
    <dsp:sp modelId="{566AB475-8360-413B-BF90-85DF65C69620}">
      <dsp:nvSpPr>
        <dsp:cNvPr id="0" name=""/>
        <dsp:cNvSpPr/>
      </dsp:nvSpPr>
      <dsp:spPr>
        <a:xfrm rot="219245">
          <a:off x="4522806" y="952963"/>
          <a:ext cx="319529" cy="35468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/>
          <a:contourClr>
            <a:schemeClr val="accent2">
              <a:hueOff val="0"/>
              <a:satOff val="0"/>
              <a:lumOff val="0"/>
              <a:alphaOff val="0"/>
              <a:shade val="25000"/>
              <a:satMod val="1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500" kern="1200"/>
        </a:p>
      </dsp:txBody>
      <dsp:txXfrm>
        <a:off x="4522903" y="1020845"/>
        <a:ext cx="223670" cy="212809"/>
      </dsp:txXfrm>
    </dsp:sp>
    <dsp:sp modelId="{79DAA23E-A40E-456C-8354-BEE0943D8797}">
      <dsp:nvSpPr>
        <dsp:cNvPr id="0" name=""/>
        <dsp:cNvSpPr/>
      </dsp:nvSpPr>
      <dsp:spPr>
        <a:xfrm>
          <a:off x="4989046" y="540060"/>
          <a:ext cx="1811525" cy="1335324"/>
        </a:xfrm>
        <a:prstGeom prst="ellipse">
          <a:avLst/>
        </a:prstGeom>
        <a:gradFill rotWithShape="0">
          <a:gsLst>
            <a:gs pos="0">
              <a:schemeClr val="accent2">
                <a:hueOff val="-942110"/>
                <a:satOff val="-1258"/>
                <a:lumOff val="745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2">
                <a:hueOff val="-942110"/>
                <a:satOff val="-1258"/>
                <a:lumOff val="745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/>
          <a:contourClr>
            <a:schemeClr val="accent2">
              <a:hueOff val="-942110"/>
              <a:satOff val="-1258"/>
              <a:lumOff val="745"/>
              <a:alphaOff val="0"/>
              <a:shade val="25000"/>
              <a:satMod val="1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Справедливость</a:t>
          </a:r>
          <a:r>
            <a:rPr lang="ru-RU" sz="900" kern="1200" dirty="0" smtClean="0"/>
            <a:t> </a:t>
          </a:r>
          <a:endParaRPr lang="ru-RU" sz="900" kern="1200" dirty="0"/>
        </a:p>
      </dsp:txBody>
      <dsp:txXfrm>
        <a:off x="5254338" y="735614"/>
        <a:ext cx="1280941" cy="944216"/>
      </dsp:txXfrm>
    </dsp:sp>
    <dsp:sp modelId="{C1D63F91-F350-4596-AD99-28287E9381C5}">
      <dsp:nvSpPr>
        <dsp:cNvPr id="0" name=""/>
        <dsp:cNvSpPr/>
      </dsp:nvSpPr>
      <dsp:spPr>
        <a:xfrm rot="5405576">
          <a:off x="5751028" y="1958433"/>
          <a:ext cx="284551" cy="35468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-942110"/>
                <a:satOff val="-1258"/>
                <a:lumOff val="745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2">
                <a:hueOff val="-942110"/>
                <a:satOff val="-1258"/>
                <a:lumOff val="745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/>
          <a:contourClr>
            <a:schemeClr val="accent2">
              <a:hueOff val="-942110"/>
              <a:satOff val="-1258"/>
              <a:lumOff val="745"/>
              <a:alphaOff val="0"/>
              <a:shade val="25000"/>
              <a:satMod val="1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500" kern="1200"/>
        </a:p>
      </dsp:txBody>
      <dsp:txXfrm rot="10800000">
        <a:off x="5793780" y="1986688"/>
        <a:ext cx="199186" cy="212809"/>
      </dsp:txXfrm>
    </dsp:sp>
    <dsp:sp modelId="{344D81AB-1D15-4247-88E9-146B7CF76271}">
      <dsp:nvSpPr>
        <dsp:cNvPr id="0" name=""/>
        <dsp:cNvSpPr/>
      </dsp:nvSpPr>
      <dsp:spPr>
        <a:xfrm>
          <a:off x="4796087" y="2412272"/>
          <a:ext cx="2191830" cy="1050915"/>
        </a:xfrm>
        <a:prstGeom prst="ellipse">
          <a:avLst/>
        </a:prstGeom>
        <a:gradFill rotWithShape="0">
          <a:gsLst>
            <a:gs pos="0">
              <a:schemeClr val="accent2">
                <a:hueOff val="-1884221"/>
                <a:satOff val="-2516"/>
                <a:lumOff val="149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2">
                <a:hueOff val="-1884221"/>
                <a:satOff val="-2516"/>
                <a:lumOff val="149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/>
          <a:contourClr>
            <a:schemeClr val="accent2">
              <a:hueOff val="-1884221"/>
              <a:satOff val="-2516"/>
              <a:lumOff val="1490"/>
              <a:alphaOff val="0"/>
              <a:shade val="25000"/>
              <a:satMod val="1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Доброта</a:t>
          </a:r>
          <a:r>
            <a:rPr lang="ru-RU" sz="900" kern="1200" dirty="0" smtClean="0"/>
            <a:t> </a:t>
          </a:r>
          <a:endParaRPr lang="ru-RU" sz="900" kern="1200" dirty="0"/>
        </a:p>
      </dsp:txBody>
      <dsp:txXfrm>
        <a:off x="5117073" y="2566175"/>
        <a:ext cx="1549858" cy="743109"/>
      </dsp:txXfrm>
    </dsp:sp>
    <dsp:sp modelId="{7C9A9654-5FBB-410F-B361-E27E5E6ED82B}">
      <dsp:nvSpPr>
        <dsp:cNvPr id="0" name=""/>
        <dsp:cNvSpPr/>
      </dsp:nvSpPr>
      <dsp:spPr>
        <a:xfrm rot="10456036">
          <a:off x="4550139" y="2885518"/>
          <a:ext cx="190857" cy="35468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-1884221"/>
                <a:satOff val="-2516"/>
                <a:lumOff val="149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2">
                <a:hueOff val="-1884221"/>
                <a:satOff val="-2516"/>
                <a:lumOff val="149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/>
          <a:contourClr>
            <a:schemeClr val="accent2">
              <a:hueOff val="-1884221"/>
              <a:satOff val="-2516"/>
              <a:lumOff val="1490"/>
              <a:alphaOff val="0"/>
              <a:shade val="25000"/>
              <a:satMod val="1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500" kern="1200"/>
        </a:p>
      </dsp:txBody>
      <dsp:txXfrm rot="10800000">
        <a:off x="4607253" y="2953595"/>
        <a:ext cx="133600" cy="212809"/>
      </dsp:txXfrm>
    </dsp:sp>
    <dsp:sp modelId="{3A27E55A-77AA-47D8-B938-9F1B5EAC3BE5}">
      <dsp:nvSpPr>
        <dsp:cNvPr id="0" name=""/>
        <dsp:cNvSpPr/>
      </dsp:nvSpPr>
      <dsp:spPr>
        <a:xfrm>
          <a:off x="3015842" y="2412264"/>
          <a:ext cx="1448655" cy="1482978"/>
        </a:xfrm>
        <a:prstGeom prst="ellipse">
          <a:avLst/>
        </a:prstGeom>
        <a:gradFill rotWithShape="0">
          <a:gsLst>
            <a:gs pos="0">
              <a:schemeClr val="accent2">
                <a:hueOff val="-2826331"/>
                <a:satOff val="-3774"/>
                <a:lumOff val="2236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2">
                <a:hueOff val="-2826331"/>
                <a:satOff val="-3774"/>
                <a:lumOff val="2236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/>
          <a:contourClr>
            <a:schemeClr val="accent2">
              <a:hueOff val="-2826331"/>
              <a:satOff val="-3774"/>
              <a:lumOff val="2236"/>
              <a:alphaOff val="0"/>
              <a:shade val="25000"/>
              <a:satMod val="1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Ответственность</a:t>
          </a:r>
          <a:r>
            <a:rPr lang="ru-RU" sz="800" kern="1200" dirty="0" smtClean="0"/>
            <a:t> </a:t>
          </a:r>
          <a:endParaRPr lang="ru-RU" sz="800" kern="1200" dirty="0"/>
        </a:p>
      </dsp:txBody>
      <dsp:txXfrm>
        <a:off x="3227993" y="2629441"/>
        <a:ext cx="1024353" cy="1048624"/>
      </dsp:txXfrm>
    </dsp:sp>
    <dsp:sp modelId="{5F99C61D-70DB-413E-B7D9-AE7537BE8050}">
      <dsp:nvSpPr>
        <dsp:cNvPr id="0" name=""/>
        <dsp:cNvSpPr/>
      </dsp:nvSpPr>
      <dsp:spPr>
        <a:xfrm rot="11360508">
          <a:off x="2589185" y="2812620"/>
          <a:ext cx="310652" cy="35468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-2826331"/>
                <a:satOff val="-3774"/>
                <a:lumOff val="2236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2">
                <a:hueOff val="-2826331"/>
                <a:satOff val="-3774"/>
                <a:lumOff val="2236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/>
          <a:contourClr>
            <a:schemeClr val="accent2">
              <a:hueOff val="-2826331"/>
              <a:satOff val="-3774"/>
              <a:lumOff val="2236"/>
              <a:alphaOff val="0"/>
              <a:shade val="25000"/>
              <a:satMod val="1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500" kern="1200"/>
        </a:p>
      </dsp:txBody>
      <dsp:txXfrm rot="10800000">
        <a:off x="2681763" y="2891121"/>
        <a:ext cx="217456" cy="212809"/>
      </dsp:txXfrm>
    </dsp:sp>
    <dsp:sp modelId="{BFF6FC1E-80B6-4243-AA07-B1946687E3DE}">
      <dsp:nvSpPr>
        <dsp:cNvPr id="0" name=""/>
        <dsp:cNvSpPr/>
      </dsp:nvSpPr>
      <dsp:spPr>
        <a:xfrm>
          <a:off x="144022" y="2232246"/>
          <a:ext cx="2377264" cy="1050915"/>
        </a:xfrm>
        <a:prstGeom prst="ellipse">
          <a:avLst/>
        </a:prstGeom>
        <a:gradFill rotWithShape="0">
          <a:gsLst>
            <a:gs pos="0">
              <a:schemeClr val="accent2">
                <a:hueOff val="-3768441"/>
                <a:satOff val="-5032"/>
                <a:lumOff val="2981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2">
                <a:hueOff val="-3768441"/>
                <a:satOff val="-5032"/>
                <a:lumOff val="2981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/>
          <a:contourClr>
            <a:schemeClr val="accent2">
              <a:hueOff val="-3768441"/>
              <a:satOff val="-5032"/>
              <a:lumOff val="2981"/>
              <a:alphaOff val="0"/>
              <a:shade val="25000"/>
              <a:satMod val="1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i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Сострадание</a:t>
          </a:r>
          <a:r>
            <a:rPr lang="ru-RU" sz="1600" b="1" kern="1200" dirty="0" smtClean="0">
              <a:solidFill>
                <a:schemeClr val="tx1"/>
              </a:solidFill>
            </a:rPr>
            <a:t> </a:t>
          </a:r>
          <a:endParaRPr lang="ru-RU" sz="1600" b="1" kern="1200" dirty="0">
            <a:solidFill>
              <a:schemeClr val="tx1"/>
            </a:solidFill>
          </a:endParaRPr>
        </a:p>
      </dsp:txBody>
      <dsp:txXfrm>
        <a:off x="492164" y="2386149"/>
        <a:ext cx="1680980" cy="743109"/>
      </dsp:txXfrm>
    </dsp:sp>
    <dsp:sp modelId="{6AD293FB-F7F5-4A19-9C18-15DABEEC1415}">
      <dsp:nvSpPr>
        <dsp:cNvPr id="0" name=""/>
        <dsp:cNvSpPr/>
      </dsp:nvSpPr>
      <dsp:spPr>
        <a:xfrm rot="16563762">
          <a:off x="1264718" y="1776445"/>
          <a:ext cx="306642" cy="35468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-3768441"/>
                <a:satOff val="-5032"/>
                <a:lumOff val="2981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2">
                <a:hueOff val="-3768441"/>
                <a:satOff val="-5032"/>
                <a:lumOff val="2981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/>
          <a:contourClr>
            <a:schemeClr val="accent2">
              <a:hueOff val="-3768441"/>
              <a:satOff val="-5032"/>
              <a:lumOff val="2981"/>
              <a:alphaOff val="0"/>
              <a:shade val="25000"/>
              <a:satMod val="1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500" kern="1200"/>
        </a:p>
      </dsp:txBody>
      <dsp:txXfrm>
        <a:off x="1305857" y="1893121"/>
        <a:ext cx="214649" cy="212809"/>
      </dsp:txXfrm>
    </dsp:sp>
    <dsp:sp modelId="{E851B744-C46E-4C00-916D-B834E77F8CEB}">
      <dsp:nvSpPr>
        <dsp:cNvPr id="0" name=""/>
        <dsp:cNvSpPr/>
      </dsp:nvSpPr>
      <dsp:spPr>
        <a:xfrm>
          <a:off x="576064" y="324040"/>
          <a:ext cx="1888316" cy="1335324"/>
        </a:xfrm>
        <a:prstGeom prst="ellipse">
          <a:avLst/>
        </a:prstGeom>
        <a:gradFill rotWithShape="0">
          <a:gsLst>
            <a:gs pos="0">
              <a:schemeClr val="accent2">
                <a:hueOff val="-4710551"/>
                <a:satOff val="-6290"/>
                <a:lumOff val="3726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2">
                <a:hueOff val="-4710551"/>
                <a:satOff val="-6290"/>
                <a:lumOff val="3726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/>
          <a:contourClr>
            <a:schemeClr val="accent2">
              <a:hueOff val="-4710551"/>
              <a:satOff val="-6290"/>
              <a:lumOff val="3726"/>
              <a:alphaOff val="0"/>
              <a:shade val="25000"/>
              <a:satMod val="1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Честность</a:t>
          </a:r>
          <a:r>
            <a:rPr lang="ru-RU" sz="1100" kern="1200" dirty="0" smtClean="0"/>
            <a:t> </a:t>
          </a:r>
          <a:endParaRPr lang="ru-RU" sz="1100" kern="1200" dirty="0"/>
        </a:p>
      </dsp:txBody>
      <dsp:txXfrm>
        <a:off x="852601" y="519594"/>
        <a:ext cx="1335242" cy="944216"/>
      </dsp:txXfrm>
    </dsp:sp>
    <dsp:sp modelId="{0ACEC9C9-C55E-40AC-8494-BB4730637A86}">
      <dsp:nvSpPr>
        <dsp:cNvPr id="0" name=""/>
        <dsp:cNvSpPr/>
      </dsp:nvSpPr>
      <dsp:spPr>
        <a:xfrm rot="118102">
          <a:off x="2569027" y="854790"/>
          <a:ext cx="255115" cy="35468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-4710551"/>
                <a:satOff val="-6290"/>
                <a:lumOff val="3726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2">
                <a:hueOff val="-4710551"/>
                <a:satOff val="-6290"/>
                <a:lumOff val="3726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/>
          <a:contourClr>
            <a:schemeClr val="accent2">
              <a:hueOff val="-4710551"/>
              <a:satOff val="-6290"/>
              <a:lumOff val="3726"/>
              <a:alphaOff val="0"/>
              <a:shade val="25000"/>
              <a:satMod val="1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500" kern="1200"/>
        </a:p>
      </dsp:txBody>
      <dsp:txXfrm>
        <a:off x="2569050" y="924413"/>
        <a:ext cx="178581" cy="21280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D2DCA-335E-4B9C-97FA-8996C33D72C7}" type="datetimeFigureOut">
              <a:rPr lang="ru-RU" smtClean="0"/>
              <a:t>03.04.2023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800C4-3CF7-4578-B2D3-8BDB354ACA4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D2DCA-335E-4B9C-97FA-8996C33D72C7}" type="datetimeFigureOut">
              <a:rPr lang="ru-RU" smtClean="0"/>
              <a:t>03.04.2023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800C4-3CF7-4578-B2D3-8BDB354ACA41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D2DCA-335E-4B9C-97FA-8996C33D72C7}" type="datetimeFigureOut">
              <a:rPr lang="ru-RU" smtClean="0"/>
              <a:t>03.04.2023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800C4-3CF7-4578-B2D3-8BDB354ACA4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D2DCA-335E-4B9C-97FA-8996C33D72C7}" type="datetimeFigureOut">
              <a:rPr lang="ru-RU" smtClean="0"/>
              <a:t>03.04.2023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800C4-3CF7-4578-B2D3-8BDB354ACA41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D2DCA-335E-4B9C-97FA-8996C33D72C7}" type="datetimeFigureOut">
              <a:rPr lang="ru-RU" smtClean="0"/>
              <a:t>03.04.2023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800C4-3CF7-4578-B2D3-8BDB354ACA4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D2DCA-335E-4B9C-97FA-8996C33D72C7}" type="datetimeFigureOut">
              <a:rPr lang="ru-RU" smtClean="0"/>
              <a:t>03.04.2023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800C4-3CF7-4578-B2D3-8BDB354ACA4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D2DCA-335E-4B9C-97FA-8996C33D72C7}" type="datetimeFigureOut">
              <a:rPr lang="ru-RU" smtClean="0"/>
              <a:t>03.04.2023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800C4-3CF7-4578-B2D3-8BDB354ACA4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D2DCA-335E-4B9C-97FA-8996C33D72C7}" type="datetimeFigureOut">
              <a:rPr lang="ru-RU" smtClean="0"/>
              <a:t>03.04.2023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800C4-3CF7-4578-B2D3-8BDB354ACA41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D2DCA-335E-4B9C-97FA-8996C33D72C7}" type="datetimeFigureOut">
              <a:rPr lang="ru-RU" smtClean="0"/>
              <a:t>03.04.2023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800C4-3CF7-4578-B2D3-8BDB354ACA41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D2DCA-335E-4B9C-97FA-8996C33D72C7}" type="datetimeFigureOut">
              <a:rPr lang="ru-RU" smtClean="0"/>
              <a:t>03.04.2023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800C4-3CF7-4578-B2D3-8BDB354ACA4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D2DCA-335E-4B9C-97FA-8996C33D72C7}" type="datetimeFigureOut">
              <a:rPr lang="ru-RU" smtClean="0"/>
              <a:t>03.04.2023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5800C4-3CF7-4578-B2D3-8BDB354ACA41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0ECD2DCA-335E-4B9C-97FA-8996C33D72C7}" type="datetimeFigureOut">
              <a:rPr lang="ru-RU" smtClean="0"/>
              <a:t>03.04.2023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2B5800C4-3CF7-4578-B2D3-8BDB354ACA41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Знание\Downloads\post-0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8" y="66733"/>
            <a:ext cx="9108504" cy="6813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703548" y="80283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i="1" dirty="0" smtClean="0">
                <a:latin typeface="Cambria Math" pitchFamily="18" charset="0"/>
                <a:ea typeface="Cambria Math" pitchFamily="18" charset="0"/>
              </a:rPr>
              <a:t>Нравственное воспитание молодежи поколения </a:t>
            </a:r>
            <a:r>
              <a:rPr lang="en-US" i="1" dirty="0" smtClean="0">
                <a:latin typeface="Cambria Math" pitchFamily="18" charset="0"/>
                <a:ea typeface="Cambria Math" pitchFamily="18" charset="0"/>
              </a:rPr>
              <a:t>z</a:t>
            </a:r>
            <a:endParaRPr lang="ru-RU" i="1" dirty="0"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1314237" y="5301208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2800" dirty="0" smtClean="0">
                <a:latin typeface="Cambria Math" pitchFamily="18" charset="0"/>
                <a:ea typeface="Cambria Math" pitchFamily="18" charset="0"/>
              </a:rPr>
              <a:t>Работу выполнил преподаватель</a:t>
            </a:r>
          </a:p>
          <a:p>
            <a:pPr algn="r"/>
            <a:r>
              <a:rPr lang="ru-RU" sz="2800" dirty="0" smtClean="0">
                <a:latin typeface="Cambria Math" pitchFamily="18" charset="0"/>
                <a:ea typeface="Cambria Math" pitchFamily="18" charset="0"/>
              </a:rPr>
              <a:t> специальных дисциплин Суханова В.В.</a:t>
            </a:r>
          </a:p>
          <a:p>
            <a:pPr algn="r"/>
            <a:r>
              <a:rPr lang="ru-RU" sz="2800" dirty="0" smtClean="0">
                <a:latin typeface="Cambria Math" pitchFamily="18" charset="0"/>
                <a:ea typeface="Cambria Math" pitchFamily="18" charset="0"/>
              </a:rPr>
              <a:t>Красноармейский филиал НАНЧПОУ СКТ «Знание»</a:t>
            </a:r>
            <a:endParaRPr lang="ru-RU" sz="2800" dirty="0"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26363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3" name="Picture 9" descr="C:\Users\Знание\Downloads\1674682973_top-fon-com-p-fon-dlya-prezentatsii-nravstvennoe-vospita-6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0256" y="3861048"/>
            <a:ext cx="4013744" cy="3006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2" descr="https://top-fon.com/uploads/posts/2023-01/1674682973_top-fon-com-p-fon-dlya-prezentatsii-nravstvennoe-vospita-6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https://top-fon.com/uploads/posts/2023-01/1674682973_top-fon-com-p-fon-dlya-prezentatsii-nravstvennoe-vospita-61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https://top-fon.com/uploads/posts/2023-01/1674682973_top-fon-com-p-fon-dlya-prezentatsii-nravstvennoe-vospita-61.jp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8" descr="https://top-fon.com/uploads/posts/2023-01/1674682973_top-fon-com-p-fon-dlya-prezentatsii-nravstvennoe-vospita-61.jp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35210" y="459092"/>
            <a:ext cx="8757270" cy="1470025"/>
          </a:xfrm>
        </p:spPr>
        <p:txBody>
          <a:bodyPr/>
          <a:lstStyle/>
          <a:p>
            <a:r>
              <a:rPr lang="ru-RU" b="1" i="1" dirty="0" smtClean="0">
                <a:solidFill>
                  <a:schemeClr val="tx1"/>
                </a:solidFill>
              </a:rPr>
              <a:t>Цели работы: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0" name="Заголовок 7"/>
          <p:cNvSpPr txBox="1">
            <a:spLocks/>
          </p:cNvSpPr>
          <p:nvPr/>
        </p:nvSpPr>
        <p:spPr>
          <a:xfrm>
            <a:off x="262417" y="1628800"/>
            <a:ext cx="8757270" cy="3600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endParaRPr lang="ru-RU" sz="2800" i="1" dirty="0" smtClean="0"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2800" i="1" dirty="0" smtClean="0"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2800" i="1" dirty="0"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2800" i="1" dirty="0"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2800" i="1" dirty="0" smtClean="0"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1.Формирование культуры мира и межличностных отношений;</a:t>
            </a:r>
          </a:p>
          <a:p>
            <a:pPr algn="l"/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2.РАЗВИТИЕ НРАВСТВЕННЫХ ЧУВСТВ (ДОЛГА, ВЕРЫ, СОВЕСТИ, ПАТРИОТИЗМА);</a:t>
            </a:r>
          </a:p>
          <a:p>
            <a:pPr algn="l"/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3. Изучение и анализ нравственной культуры личности </a:t>
            </a:r>
            <a:br>
              <a:rPr lang="ru-RU" sz="28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4. Воспитание моральных </a:t>
            </a:r>
          </a:p>
          <a:p>
            <a:pPr algn="l"/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ценностей современной </a:t>
            </a:r>
          </a:p>
          <a:p>
            <a:pPr algn="l"/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молодежи </a:t>
            </a:r>
            <a:endParaRPr lang="ru-RU" sz="2800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16208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199" y="0"/>
            <a:ext cx="8229600" cy="1252728"/>
          </a:xfrm>
        </p:spPr>
        <p:txBody>
          <a:bodyPr/>
          <a:lstStyle/>
          <a:p>
            <a:r>
              <a:rPr lang="ru-RU" i="1" dirty="0" smtClean="0">
                <a:solidFill>
                  <a:schemeClr val="tx1"/>
                </a:solidFill>
              </a:rPr>
              <a:t>Актуальность темы </a:t>
            </a:r>
            <a:endParaRPr lang="ru-RU" i="1" dirty="0">
              <a:solidFill>
                <a:schemeClr val="tx1"/>
              </a:solidFill>
            </a:endParaRPr>
          </a:p>
        </p:txBody>
      </p:sp>
      <p:pic>
        <p:nvPicPr>
          <p:cNvPr id="3074" name="Picture 2" descr="C:\Users\Знание\Downloads\e798c72f4b56341a161121ff3cf900c24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7" y="908720"/>
            <a:ext cx="9128125" cy="5949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75759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 descr="C:\Users\Знание\Downloads\8098.ph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80628"/>
            <a:ext cx="9036496" cy="6777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58654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Знание\Desktop\Безымянный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836712"/>
            <a:ext cx="3672408" cy="6021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252728"/>
          </a:xfrm>
        </p:spPr>
        <p:txBody>
          <a:bodyPr>
            <a:normAutofit/>
          </a:bodyPr>
          <a:lstStyle/>
          <a:p>
            <a:r>
              <a:rPr lang="ru-RU" sz="2800" i="1" dirty="0" smtClean="0">
                <a:solidFill>
                  <a:schemeClr val="tx1"/>
                </a:solidFill>
              </a:rPr>
              <a:t>Кто формирует жизненную позицию</a:t>
            </a:r>
            <a:endParaRPr lang="ru-RU" sz="2800" i="1" dirty="0">
              <a:solidFill>
                <a:schemeClr val="tx1"/>
              </a:solidFill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395536" y="836712"/>
            <a:ext cx="1944216" cy="16561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Сельская местность </a:t>
            </a:r>
            <a:endParaRPr lang="ru-RU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6876256" y="836712"/>
            <a:ext cx="1944216" cy="16561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Городская местность </a:t>
            </a:r>
            <a:endParaRPr lang="ru-RU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247864" y="2492896"/>
            <a:ext cx="1380206" cy="1296144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49.8%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1635859" y="6165304"/>
            <a:ext cx="860060" cy="553753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,1%</a:t>
            </a:r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244538" y="3933056"/>
            <a:ext cx="943086" cy="64807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6.2%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7452320" y="5301208"/>
            <a:ext cx="1512168" cy="1368152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46.8%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4860032" y="3789041"/>
            <a:ext cx="360040" cy="36004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вал 16"/>
          <p:cNvSpPr/>
          <p:nvPr/>
        </p:nvSpPr>
        <p:spPr>
          <a:xfrm>
            <a:off x="6336196" y="2348880"/>
            <a:ext cx="972108" cy="72008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3,8%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Овал 17"/>
          <p:cNvSpPr/>
          <p:nvPr/>
        </p:nvSpPr>
        <p:spPr>
          <a:xfrm>
            <a:off x="7818546" y="2600908"/>
            <a:ext cx="929918" cy="75608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5.1%</a:t>
            </a:r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Овал 18"/>
          <p:cNvSpPr/>
          <p:nvPr/>
        </p:nvSpPr>
        <p:spPr>
          <a:xfrm>
            <a:off x="6522402" y="3229842"/>
            <a:ext cx="1001926" cy="1027250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15.1%</a:t>
            </a:r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Овал 19"/>
          <p:cNvSpPr/>
          <p:nvPr/>
        </p:nvSpPr>
        <p:spPr>
          <a:xfrm>
            <a:off x="1588465" y="3455436"/>
            <a:ext cx="1001926" cy="1027250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13.8%</a:t>
            </a:r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Овал 20"/>
          <p:cNvSpPr/>
          <p:nvPr/>
        </p:nvSpPr>
        <p:spPr>
          <a:xfrm>
            <a:off x="977284" y="4482686"/>
            <a:ext cx="1001926" cy="102725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.8%</a:t>
            </a:r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Овал 21"/>
          <p:cNvSpPr/>
          <p:nvPr/>
        </p:nvSpPr>
        <p:spPr>
          <a:xfrm>
            <a:off x="7914159" y="3419431"/>
            <a:ext cx="1001926" cy="102725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.7%</a:t>
            </a:r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Овал 22"/>
          <p:cNvSpPr/>
          <p:nvPr/>
        </p:nvSpPr>
        <p:spPr>
          <a:xfrm>
            <a:off x="226606" y="3947459"/>
            <a:ext cx="943086" cy="64807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6.2%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Овал 23"/>
          <p:cNvSpPr/>
          <p:nvPr/>
        </p:nvSpPr>
        <p:spPr>
          <a:xfrm>
            <a:off x="34198" y="4872959"/>
            <a:ext cx="943086" cy="64807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.2%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Овал 24"/>
          <p:cNvSpPr/>
          <p:nvPr/>
        </p:nvSpPr>
        <p:spPr>
          <a:xfrm>
            <a:off x="6487454" y="4446681"/>
            <a:ext cx="943086" cy="64807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7.2%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Овал 25"/>
          <p:cNvSpPr/>
          <p:nvPr/>
        </p:nvSpPr>
        <p:spPr>
          <a:xfrm>
            <a:off x="7877386" y="4582797"/>
            <a:ext cx="943086" cy="648072"/>
          </a:xfrm>
          <a:prstGeom prst="ellipse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6.7%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Овал 26"/>
          <p:cNvSpPr/>
          <p:nvPr/>
        </p:nvSpPr>
        <p:spPr>
          <a:xfrm>
            <a:off x="1599058" y="5384147"/>
            <a:ext cx="943086" cy="648072"/>
          </a:xfrm>
          <a:prstGeom prst="ellipse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.5%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Овал 27"/>
          <p:cNvSpPr/>
          <p:nvPr/>
        </p:nvSpPr>
        <p:spPr>
          <a:xfrm>
            <a:off x="331965" y="5690616"/>
            <a:ext cx="1001926" cy="1027250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6.6%</a:t>
            </a:r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Овал 28"/>
          <p:cNvSpPr/>
          <p:nvPr/>
        </p:nvSpPr>
        <p:spPr>
          <a:xfrm>
            <a:off x="6321287" y="5230869"/>
            <a:ext cx="1001926" cy="1027250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5.6%</a:t>
            </a:r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5851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10392016"/>
              </p:ext>
            </p:extLst>
          </p:nvPr>
        </p:nvGraphicFramePr>
        <p:xfrm>
          <a:off x="871538" y="1772816"/>
          <a:ext cx="8020942" cy="43533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Формирование ценностных ориентаций молодежи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63616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02123243"/>
              </p:ext>
            </p:extLst>
          </p:nvPr>
        </p:nvGraphicFramePr>
        <p:xfrm>
          <a:off x="1115616" y="2852936"/>
          <a:ext cx="7408862" cy="42093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4098784"/>
          </a:xfrm>
        </p:spPr>
        <p:txBody>
          <a:bodyPr>
            <a:normAutofit fontScale="90000"/>
          </a:bodyPr>
          <a:lstStyle/>
          <a:p>
            <a:r>
              <a:rPr lang="ru-RU" sz="4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равственность и ее истоки </a:t>
            </a:r>
            <a:br>
              <a:rPr lang="ru-RU" sz="4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Нравственность</a:t>
            </a:r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это, как минимум, способность к различению добра и зла. Подрастающее поколение, молодежь формирует эту способность во многом на основе нравственных устоев общества. Трудно сказать, что эти устои в настоящее время прочны и дают четкий ориентир для развития самосознания молодежи. Отрицание нравственных традиций происходит и в искусстве, и в культуре, и особенно – в средствах массовой информации.</a:t>
            </a:r>
            <a:br>
              <a:rPr lang="ru-RU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solidFill>
                  <a:schemeClr val="tx1"/>
                </a:solidFill>
              </a:rPr>
              <a:t/>
            </a:r>
            <a:br>
              <a:rPr lang="ru-RU" dirty="0">
                <a:solidFill>
                  <a:schemeClr val="tx1"/>
                </a:solidFill>
              </a:rPr>
            </a:b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54639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146" name="Picture 2" descr="C:\Users\Знание\Desktop\прещ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61" y="55934"/>
            <a:ext cx="9072543" cy="6802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87651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C:\Users\Знание\Desktop\Безымянныйаааааааа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624"/>
            <a:ext cx="9144000" cy="6813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59498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Знание\Desktop\паыа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572000"/>
            <a:ext cx="2881313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3" y="338328"/>
            <a:ext cx="8929984" cy="6403040"/>
          </a:xfrm>
        </p:spPr>
        <p:txBody>
          <a:bodyPr>
            <a:normAutofit fontScale="90000"/>
          </a:bodyPr>
          <a:lstStyle/>
          <a:p>
            <a:r>
              <a:rPr lang="ru-RU" sz="3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ИТОГИ работы </a:t>
            </a:r>
            <a:r>
              <a:rPr lang="ru-RU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Духовно 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нравственное воспитание является неоспоримой и важнейшей целью всякого общества. Недостатки и упущения в нравственном воспитании наносят обществу невозвратимый невосполнимый урон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Формирование основных жизненных ценностей происходит в период роста ребенка. В связи с этим главную роль в процессе становления занимает образовательное учреждение и, конечно, педагоги.</a:t>
            </a:r>
            <a:b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Глубокие социально-экономические преобразования, происходящие в современном обществе, заставляют нас размышлять о будущем России, о ее молодежи. Не является секретом факт искажения нравственных ориентиров, подрастающее поколение можно обвинить в </a:t>
            </a:r>
            <a:r>
              <a:rPr lang="ru-RU" sz="14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бездуховности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безверии, агрессивности. Поэтому проблема духовно-нравственного воспитания является актуальной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Актуальность и значимость проблемы </a:t>
            </a:r>
            <a:r>
              <a:rPr lang="ru-RU" sz="18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воспитания </a:t>
            </a:r>
            <a:r>
              <a:rPr lang="ru-RU" sz="18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современной молодежи </a:t>
            </a:r>
            <a:r>
              <a:rPr lang="ru-RU" sz="18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состоит в следующем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Во-первых, наше общество нуждается в подготовке широко образованных, высоконравственных людей, обладающих не только знаниями, но и прекрасными чертами личности.</a:t>
            </a:r>
            <a:b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Во-вторых, в современном мире подросток живет и развивается, окруженный множеством разнообразных источников сильного воздействия на него как позитивного, так и негативного характера. Они ежедневно обрушиваются на неокрепший интеллект и чувства ребенка.</a:t>
            </a:r>
            <a:b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В-третьих, само по себе образование не гарантирует высокого уровня духовно-нравственной воспитанности, ибо воспитанность — это качество личности, определяющее в повседневном поведении человека его отношение к другим людям на основе уважения и доброжелательности к каждому человеку.</a:t>
            </a: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576561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C:\Users\Знание\Pictures\вывод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91701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103</TotalTime>
  <Words>153</Words>
  <Application>Microsoft Office PowerPoint</Application>
  <PresentationFormat>Экран (4:3)</PresentationFormat>
  <Paragraphs>49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Волна</vt:lpstr>
      <vt:lpstr>Презентация PowerPoint</vt:lpstr>
      <vt:lpstr>Цели работы: </vt:lpstr>
      <vt:lpstr>Актуальность темы </vt:lpstr>
      <vt:lpstr>Презентация PowerPoint</vt:lpstr>
      <vt:lpstr>Кто формирует жизненную позицию</vt:lpstr>
      <vt:lpstr>Формирование ценностных ориентаций молодежи</vt:lpstr>
      <vt:lpstr>Нравственность и ее истоки   Нравственность – это, как минимум, способность к различению добра и зла. Подрастающее поколение, молодежь формирует эту способность во многом на основе нравственных устоев общества. Трудно сказать, что эти устои в настоящее время прочны и дают четкий ориентир для развития самосознания молодежи. Отрицание нравственных традиций происходит и в искусстве, и в культуре, и особенно – в средствах массовой информации.  </vt:lpstr>
      <vt:lpstr>Презентация PowerPoint</vt:lpstr>
      <vt:lpstr>Презентация PowerPoint</vt:lpstr>
      <vt:lpstr>ИТОГИ работы    Духовно – нравственное воспитание является неоспоримой и важнейшей целью всякого общества. Недостатки и упущения в нравственном воспитании наносят обществу невозвратимый невосполнимый урон.  Формирование основных жизненных ценностей происходит в период роста ребенка. В связи с этим главную роль в процессе становления занимает образовательное учреждение и, конечно, педагоги. Глубокие социально-экономические преобразования, происходящие в современном обществе, заставляют нас размышлять о будущем России, о ее молодежи. Не является секретом факт искажения нравственных ориентиров, подрастающее поколение можно обвинить в бездуховности, безверии, агрессивности. Поэтому проблема духовно-нравственного воспитания является актуальной.  Актуальность и значимость проблемы воспитания современной молодежи состоит в следующем: Во-первых, наше общество нуждается в подготовке широко образованных, высоконравственных людей, обладающих не только знаниями, но и прекрасными чертами личности. Во-вторых, в современном мире подросток живет и развивается, окруженный множеством разнообразных источников сильного воздействия на него как позитивного, так и негативного характера. Они ежедневно обрушиваются на неокрепший интеллект и чувства ребенка. В-третьих, само по себе образование не гарантирует высокого уровня духовно-нравственной воспитанности, ибо воспитанность — это качество личности, определяющее в повседневном поведении человека его отношение к другим людям на основе уважения и доброжелательности к каждому человеку.  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Знание</dc:creator>
  <cp:lastModifiedBy>Знание</cp:lastModifiedBy>
  <cp:revision>11</cp:revision>
  <dcterms:created xsi:type="dcterms:W3CDTF">2023-04-03T16:31:38Z</dcterms:created>
  <dcterms:modified xsi:type="dcterms:W3CDTF">2023-04-03T18:14:42Z</dcterms:modified>
</cp:coreProperties>
</file>