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7" r:id="rId9"/>
    <p:sldId id="268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770D0-4F8B-449E-AB06-19D5FCA2DC8F}" type="datetimeFigureOut">
              <a:rPr lang="ru-RU" smtClean="0"/>
              <a:pPr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D106E-78C4-453B-A75D-2DDF6421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ХРА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788239" cy="2841179"/>
          </a:xfrm>
          <a:prstGeom prst="rect">
            <a:avLst/>
          </a:prstGeom>
          <a:noFill/>
        </p:spPr>
      </p:pic>
      <p:pic>
        <p:nvPicPr>
          <p:cNvPr id="1027" name="Picture 3" descr="C:\Users\USER\Desktop\РАДУГА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3961589" cy="2785492"/>
          </a:xfrm>
          <a:prstGeom prst="rect">
            <a:avLst/>
          </a:prstGeom>
          <a:noFill/>
        </p:spPr>
      </p:pic>
      <p:pic>
        <p:nvPicPr>
          <p:cNvPr id="1028" name="Picture 4" descr="C:\Users\USER\Desktop\ПАР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12976"/>
            <a:ext cx="2592288" cy="3455540"/>
          </a:xfrm>
          <a:prstGeom prst="rect">
            <a:avLst/>
          </a:prstGeom>
          <a:noFill/>
        </p:spPr>
      </p:pic>
      <p:pic>
        <p:nvPicPr>
          <p:cNvPr id="2" name="Picture 2" descr="C:\Users\USER\Downloads\19480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284984"/>
            <a:ext cx="5017925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Рефлексия </a:t>
            </a:r>
            <a:endParaRPr lang="ru-RU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Продолжите предложения: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1.Мне было интересно…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2.Мне было трудно…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3.Я научился…</a:t>
            </a:r>
          </a:p>
          <a:p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На «4» и «5»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Составить 3 предложения на тему «Моя Добринка», разобрать 2 ССЧ по алгоритму.</a:t>
            </a:r>
          </a:p>
          <a:p>
            <a:pPr lvl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2.На «4» и «5»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Выписать из любой басни И.А.Крылова  пять ССЧ, разобрать их.</a:t>
            </a:r>
          </a:p>
          <a:p>
            <a:pPr lvl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3.Упр.132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«4» и «5»</a:t>
            </a:r>
          </a:p>
          <a:p>
            <a:pPr>
              <a:buNone/>
            </a:pP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тьяна\Desktop\DJI_0028[(001810)2017-06-22-18-19-42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7893868" cy="4460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Словосочетание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1.Познакомиться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 словосочетанием, научиться отличать словосочетание от слова.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Находить главное и зависимое слово, устанавливать связь в ССЧ.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3.Выделять  ССЧ из предложения.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Воспитывать любовь и уважение к родному краю.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Расскажите о ССЧ, вставив ключевые слова.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Словосочетание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сочетание слов, связанных между собой грамматически и по _________________.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 словосочетании различаются _____________________ часть и зависимая.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От ____________________ слова к _______________________ ставится вопрос.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              Добринка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– частица России, часть нашей общей, горячо любимой Родины. Она одаривает нас, детей России, крыльями вдохновения. Проникновенно, с любовью и нежностью написал о родном поселке местный поэт  Вячеслав Сидоров:</a:t>
            </a:r>
          </a:p>
          <a:p>
            <a:pPr algn="ctr"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Как родимая родинка</a:t>
            </a:r>
          </a:p>
          <a:p>
            <a:pPr algn="ctr"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На лице у России,</a:t>
            </a:r>
          </a:p>
          <a:p>
            <a:pPr algn="ctr"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Смотрит искренне Добринка</a:t>
            </a:r>
          </a:p>
          <a:p>
            <a:pPr algn="ctr"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Взглядом трепетно-синим.</a:t>
            </a:r>
          </a:p>
          <a:p>
            <a:pPr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Здесь в 1888 году жил известный  писатель А.М.Горький. Своими впечатлениями  он поделился в рассказе «Сторож» : «Я -  ночной сторож станции Добринка».  Да, неприглядной выглядит поселок в описании Горького.</a:t>
            </a:r>
          </a:p>
          <a:p>
            <a:pPr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Сегодня  его облик 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преобразился. Теперь это красивый поселок городского типа.  На месте разрушенной в 1918 году церкви гордо поднял свои главы и звонницы Никольский храм. Перезвон колоколов слышен далеко. И на душе становится светлее, ведь возрождается наша православная Россия!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№1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Выписать по 3 слова с орфограммой «Безударная проверяемая гласная в корне слова», графически объяснить: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ряд –  из 1 –ого абзаца;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ряд- из 2 –ого абзаца;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ряд – из 3 –его абзаца.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Проверка по эталону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 ряд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ч̀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стица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ч̀асть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т̀̀ей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д̀̀ети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нап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с̀̀ал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нап̀ишет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дн̀ом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 ряд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с̀атель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п̀ишет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св̀ой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л̀̀ился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под̀елится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чн̀ой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н̀̀̀очь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ст̀ор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стор̀ожка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с̀̀ивый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кр̀аше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родск̀ого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г̀ород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 ряд -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л̀̀ов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к̀̀олокол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колок̀ольчик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лек̀о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д̀̀аль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н̀овится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ст̀ать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тл̀ее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св̀етлый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возр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жд̀ается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р̀оды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Самооценка по критериям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Выписаны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 слова,  верно выделена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орфограмма.</a:t>
            </a:r>
          </a:p>
          <a:p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Выписаны 2 слова, орфограмма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графически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выделена не во всех словах.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Выписано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 слово, орфограмма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графически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выделена.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2267" y="1647542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7504" y="321297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0" y="479715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Тестирование.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Какие пары слов не являются словосочетаниями?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1) ходить и наблюдать;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на лесной поляне;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ходить по лесу;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наступила осень.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Укажите глагольное словосочетание.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1)красная рябина;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2)поздняя осень;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3)птичьи голоса;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4)любоваться пейзажем.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1) – 1,4.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2) – 4.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461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Словосочетание </vt:lpstr>
      <vt:lpstr>Расскажите о ССЧ, вставив ключевые слова.</vt:lpstr>
      <vt:lpstr>Работа с текстом</vt:lpstr>
      <vt:lpstr>Задание №1 </vt:lpstr>
      <vt:lpstr>Проверка по эталону</vt:lpstr>
      <vt:lpstr>Самооценка по критериям</vt:lpstr>
      <vt:lpstr>Тестирование.</vt:lpstr>
      <vt:lpstr>Ключи </vt:lpstr>
      <vt:lpstr>Рефлексия 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</cp:lastModifiedBy>
  <cp:revision>14</cp:revision>
  <dcterms:created xsi:type="dcterms:W3CDTF">2015-10-10T20:07:45Z</dcterms:created>
  <dcterms:modified xsi:type="dcterms:W3CDTF">2021-06-17T10:51:04Z</dcterms:modified>
</cp:coreProperties>
</file>