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66" r:id="rId2"/>
    <p:sldId id="257" r:id="rId3"/>
    <p:sldId id="258" r:id="rId4"/>
    <p:sldId id="265" r:id="rId5"/>
    <p:sldId id="259" r:id="rId6"/>
    <p:sldId id="264" r:id="rId7"/>
    <p:sldId id="260" r:id="rId8"/>
    <p:sldId id="261" r:id="rId9"/>
    <p:sldId id="262" r:id="rId10"/>
    <p:sldId id="263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965AF-BD53-4602-B0C4-B1E602084F45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95A837-7CF8-4987-92B3-A2E8227E81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52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1196752"/>
            <a:ext cx="6400800" cy="4536504"/>
          </a:xfrm>
        </p:spPr>
        <p:txBody>
          <a:bodyPr>
            <a:normAutofit/>
          </a:bodyPr>
          <a:lstStyle/>
          <a:p>
            <a:r>
              <a:rPr lang="ru-RU" sz="3600" b="1" i="0" kern="1800" cap="all" spc="300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Презентация «Мастер-класс «Граттаж»</a:t>
            </a:r>
            <a:r>
              <a:rPr lang="ru-RU" b="1" i="0" cap="all" spc="3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b="1" i="0" cap="all" spc="3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i="0" cap="all" spc="300" dirty="0" smtClean="0">
                <a:solidFill>
                  <a:prstClr val="black"/>
                </a:solidFill>
                <a:ea typeface="Calibri"/>
                <a:cs typeface="Times New Roman"/>
              </a:rPr>
              <a:t>выполнила: Рыбакова </a:t>
            </a:r>
            <a:r>
              <a:rPr lang="ru-RU" i="0" cap="all" spc="300" dirty="0" err="1" smtClean="0">
                <a:solidFill>
                  <a:prstClr val="black"/>
                </a:solidFill>
                <a:ea typeface="Calibri"/>
                <a:cs typeface="Times New Roman"/>
              </a:rPr>
              <a:t>т.в</a:t>
            </a:r>
            <a:r>
              <a:rPr lang="ru-RU" i="0" cap="all" spc="300" dirty="0" smtClean="0">
                <a:solidFill>
                  <a:prstClr val="black"/>
                </a:solidFill>
                <a:ea typeface="Calibri"/>
                <a:cs typeface="Times New Roman"/>
              </a:rPr>
              <a:t>.</a:t>
            </a:r>
          </a:p>
          <a:p>
            <a:r>
              <a:rPr lang="ru-RU" i="0" cap="all" spc="300" smtClean="0">
                <a:solidFill>
                  <a:prstClr val="black"/>
                </a:solidFill>
                <a:cs typeface="Times New Roman"/>
              </a:rPr>
              <a:t>Руководитель изостудии</a:t>
            </a:r>
            <a:endParaRPr lang="ru-RU" i="0" cap="all" spc="300" dirty="0" smtClean="0">
              <a:solidFill>
                <a:prstClr val="black"/>
              </a:solidFill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92543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1412776"/>
            <a:ext cx="66967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Одна из ключевых задач современного дошкольного образования — развитие творческой стороны личности. Большой потенциал для этого представляет изобразительная деятельность, особенно нетрадиционные техники рисования. Такие занятия погружают детей в удивительный мир искусства, дают возможность почувствовать себя настоящими </a:t>
            </a:r>
            <a:r>
              <a:rPr lang="ru-RU" sz="2400" b="1" dirty="0" smtClean="0"/>
              <a:t>волшебниками.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643371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1700808"/>
            <a:ext cx="6552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Граттаж</a:t>
            </a:r>
            <a:r>
              <a:rPr lang="ru-RU" sz="2400" b="1" dirty="0"/>
              <a:t> — это метод выполнение рисунка с помощью процарапывания острым инструментом бумажной основы, покрытой фоном тёмного цвета. В результате получаются оригинальные контрастные композиции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717032"/>
            <a:ext cx="3240360" cy="2236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2572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887898"/>
            <a:ext cx="6637245" cy="4977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45491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772816"/>
            <a:ext cx="66247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Специфика организации занятий по </a:t>
            </a:r>
            <a:r>
              <a:rPr lang="ru-RU" sz="2400" b="1" dirty="0" err="1"/>
              <a:t>воскографии</a:t>
            </a:r>
            <a:r>
              <a:rPr lang="ru-RU" sz="2400" b="1" dirty="0"/>
              <a:t> в ДОУ.</a:t>
            </a:r>
          </a:p>
          <a:p>
            <a:r>
              <a:rPr lang="ru-RU" sz="2400" b="1" dirty="0"/>
              <a:t>В детском саду замечательная и необычная техника </a:t>
            </a:r>
            <a:r>
              <a:rPr lang="ru-RU" sz="2400" b="1" dirty="0" err="1"/>
              <a:t>граттаж</a:t>
            </a:r>
            <a:r>
              <a:rPr lang="ru-RU" sz="2400" b="1" dirty="0"/>
              <a:t>, безусловно, будет интересна ребятам любого возраста. Но практиковать её всё же стоит со средней группы, поскольку такое рисование требует определённых усилий и развитости мелкой моторики рук.</a:t>
            </a:r>
          </a:p>
        </p:txBody>
      </p:sp>
    </p:spTree>
    <p:extLst>
      <p:ext uri="{BB962C8B-B14F-4D97-AF65-F5344CB8AC3E}">
        <p14:creationId xmlns:p14="http://schemas.microsoft.com/office/powerpoint/2010/main" val="539032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2452"/>
            <a:ext cx="3312368" cy="35283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982451"/>
            <a:ext cx="3907501" cy="353727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30160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2136339"/>
            <a:ext cx="62646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1. Развитию мелкой моторики и зрительно-моторной координации.</a:t>
            </a:r>
          </a:p>
          <a:p>
            <a:r>
              <a:rPr lang="ru-RU" sz="2400" b="1" dirty="0"/>
              <a:t>2. Снятию детских страхов.</a:t>
            </a:r>
          </a:p>
          <a:p>
            <a:r>
              <a:rPr lang="ru-RU" sz="2400" b="1" dirty="0"/>
              <a:t>3. Развитию воображения и полету фантазии.</a:t>
            </a:r>
          </a:p>
          <a:p>
            <a:r>
              <a:rPr lang="ru-RU" sz="2400" b="1" dirty="0"/>
              <a:t>4. Развитию уверенности в своих силах.</a:t>
            </a:r>
          </a:p>
          <a:p>
            <a:r>
              <a:rPr lang="ru-RU" sz="2400" b="1" dirty="0"/>
              <a:t>5. Умению выражать свой замысел.</a:t>
            </a:r>
          </a:p>
          <a:p>
            <a:r>
              <a:rPr lang="ru-RU" sz="2400" b="1" dirty="0"/>
              <a:t>6. Развитию творческого и креативного мышления.</a:t>
            </a:r>
          </a:p>
        </p:txBody>
      </p:sp>
    </p:spTree>
    <p:extLst>
      <p:ext uri="{BB962C8B-B14F-4D97-AF65-F5344CB8AC3E}">
        <p14:creationId xmlns:p14="http://schemas.microsoft.com/office/powerpoint/2010/main" val="1980746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016732"/>
            <a:ext cx="3816424" cy="48245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340768"/>
            <a:ext cx="3744416" cy="417646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6779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2"/>
            <a:ext cx="4139016" cy="37444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765959"/>
            <a:ext cx="3430712" cy="297391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174855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24744"/>
            <a:ext cx="73448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Материалы для </a:t>
            </a:r>
            <a:r>
              <a:rPr lang="ru-RU" u="sng" dirty="0"/>
              <a:t>работы</a:t>
            </a:r>
            <a:r>
              <a:rPr lang="ru-RU" dirty="0"/>
              <a:t>:</a:t>
            </a:r>
          </a:p>
          <a:p>
            <a:r>
              <a:rPr lang="ru-RU" dirty="0"/>
              <a:t>1. Основа — достаточно плотная бумага </a:t>
            </a:r>
            <a:r>
              <a:rPr lang="ru-RU" i="1" dirty="0"/>
              <a:t>(чтобы инструмент её не прорезал)</a:t>
            </a:r>
            <a:r>
              <a:rPr lang="ru-RU" dirty="0"/>
              <a:t>. Можно взять картон, в том числе цветной.</a:t>
            </a:r>
          </a:p>
          <a:p>
            <a:r>
              <a:rPr lang="ru-RU" u="sng" dirty="0"/>
              <a:t>2. Для покрытия основы</a:t>
            </a:r>
            <a:r>
              <a:rPr lang="ru-RU" dirty="0"/>
              <a:t>: восковые свечи, восковые мелки, гуашь или тушь (обычно чёрная, но также можно использовать другие тёмные тона — синий, фиолетовый, коричневый).</a:t>
            </a:r>
          </a:p>
          <a:p>
            <a:r>
              <a:rPr lang="ru-RU" dirty="0"/>
              <a:t>3. Жидкое мыло, клей ПВА или моющее средство </a:t>
            </a:r>
            <a:r>
              <a:rPr lang="ru-RU" i="1" dirty="0"/>
              <a:t>(для добавления в гуашь)</a:t>
            </a:r>
            <a:r>
              <a:rPr lang="ru-RU" dirty="0"/>
              <a:t>.</a:t>
            </a:r>
          </a:p>
          <a:p>
            <a:r>
              <a:rPr lang="ru-RU" dirty="0"/>
              <a:t>4. Губка или широкая кисть для закрашивания основы гуашью.</a:t>
            </a:r>
          </a:p>
          <a:p>
            <a:r>
              <a:rPr lang="ru-RU" dirty="0"/>
              <a:t>5. Острый инструмент для процарапывания </a:t>
            </a:r>
            <a:r>
              <a:rPr lang="ru-RU" u="sng" dirty="0"/>
              <a:t>изображения</a:t>
            </a:r>
            <a:r>
              <a:rPr lang="ru-RU" dirty="0"/>
              <a:t>: зубочистка, стека, использованный стержень от шариковой ручки, заострённая деревянная палочка, пластиковая вилка и пр.</a:t>
            </a:r>
          </a:p>
          <a:p>
            <a:r>
              <a:rPr lang="ru-RU" dirty="0"/>
              <a:t>6. Сухая тряпочка для того, чтобы аккуратно убрать остатки воска после прорисовки.</a:t>
            </a:r>
          </a:p>
        </p:txBody>
      </p:sp>
    </p:spTree>
    <p:extLst>
      <p:ext uri="{BB962C8B-B14F-4D97-AF65-F5344CB8AC3E}">
        <p14:creationId xmlns:p14="http://schemas.microsoft.com/office/powerpoint/2010/main" val="3231175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3555">
            <a:off x="683568" y="3165475"/>
            <a:ext cx="8064896" cy="1847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3223559"/>
            <a:ext cx="7200799" cy="622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 smtClean="0">
                <a:latin typeface="Times New Roman"/>
                <a:ea typeface="Calibri"/>
                <a:cs typeface="Times New Roman"/>
              </a:rPr>
              <a:t>  СПАСИБО   ЗА    </a:t>
            </a:r>
            <a:r>
              <a:rPr lang="ru-RU" sz="3200" b="1" dirty="0" smtClean="0">
                <a:latin typeface="Broadway"/>
                <a:ea typeface="Calibri"/>
                <a:cs typeface="Times New Roman"/>
              </a:rPr>
              <a:t> </a:t>
            </a:r>
            <a:r>
              <a:rPr lang="ru-RU" sz="3200" b="1" dirty="0">
                <a:latin typeface="Times New Roman"/>
                <a:ea typeface="Calibri"/>
                <a:cs typeface="Times New Roman"/>
              </a:rPr>
              <a:t>ВНИМАНИЕ</a:t>
            </a:r>
            <a:r>
              <a:rPr lang="ru-RU" sz="3200" b="1" dirty="0">
                <a:latin typeface="Broadway"/>
                <a:ea typeface="Calibri"/>
                <a:cs typeface="Times New Roman"/>
              </a:rPr>
              <a:t>!</a:t>
            </a:r>
            <a:endParaRPr lang="ru-RU" sz="32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062929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831</TotalTime>
  <Words>117</Words>
  <Application>Microsoft Office PowerPoint</Application>
  <PresentationFormat>Экран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Кутюр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«Мастер-класс «Граттаж» </dc:title>
  <dc:creator>Татьяна</dc:creator>
  <cp:lastModifiedBy>Татьяна</cp:lastModifiedBy>
  <cp:revision>16</cp:revision>
  <dcterms:created xsi:type="dcterms:W3CDTF">2019-11-28T07:57:51Z</dcterms:created>
  <dcterms:modified xsi:type="dcterms:W3CDTF">2021-11-23T17:39:32Z</dcterms:modified>
</cp:coreProperties>
</file>