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6.jpe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1.png" /><Relationship Id="rId5" Type="http://schemas.openxmlformats.org/officeDocument/2006/relationships/image" Target="../media/image10.png" /><Relationship Id="rId4" Type="http://schemas.openxmlformats.org/officeDocument/2006/relationships/image" Target="../media/image9.jpe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5.png" /><Relationship Id="rId4" Type="http://schemas.openxmlformats.org/officeDocument/2006/relationships/image" Target="../media/image14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7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21.png" /><Relationship Id="rId4" Type="http://schemas.openxmlformats.org/officeDocument/2006/relationships/image" Target="../media/image20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25.jpeg" /><Relationship Id="rId4" Type="http://schemas.openxmlformats.org/officeDocument/2006/relationships/image" Target="../media/image24.jpe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 /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29.jpeg" /><Relationship Id="rId4" Type="http://schemas.openxmlformats.org/officeDocument/2006/relationships/image" Target="../media/image28.jpe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 /><Relationship Id="rId2" Type="http://schemas.openxmlformats.org/officeDocument/2006/relationships/image" Target="../media/image30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 /><Relationship Id="rId2" Type="http://schemas.openxmlformats.org/officeDocument/2006/relationships/image" Target="../media/image32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36.png" /><Relationship Id="rId5" Type="http://schemas.openxmlformats.org/officeDocument/2006/relationships/image" Target="../media/image35.jpeg" /><Relationship Id="rId4" Type="http://schemas.openxmlformats.org/officeDocument/2006/relationships/image" Target="../media/image34.jpe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 /><Relationship Id="rId2" Type="http://schemas.openxmlformats.org/officeDocument/2006/relationships/image" Target="../media/image37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39.jpeg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214554"/>
            <a:ext cx="8501122" cy="1457334"/>
          </a:xfrm>
          <a:effectLst>
            <a:outerShdw blurRad="50800" dist="38100" algn="l" rotWithShape="0">
              <a:prstClr val="black">
                <a:alpha val="72000"/>
              </a:prstClr>
            </a:outerShdw>
          </a:effectLst>
        </p:spPr>
        <p:txBody>
          <a:bodyPr>
            <a:noAutofit/>
          </a:bodyPr>
          <a:lstStyle/>
          <a:p>
            <a:pPr algn="r"/>
            <a:r>
              <a:rPr lang="ru-RU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  <a:ea typeface="+mn-ea"/>
                <a:cs typeface="+mn-cs"/>
              </a:rPr>
              <a:t>«ИСТОРИКО-БЫТОВОЙ ТАНЕЦ. </a:t>
            </a:r>
            <a:br>
              <a:rPr lang="ru-RU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  <a:ea typeface="+mn-ea"/>
                <a:cs typeface="+mn-cs"/>
              </a:rPr>
            </a:br>
            <a:r>
              <a:rPr lang="ru-RU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  <a:ea typeface="+mn-ea"/>
                <a:cs typeface="+mn-cs"/>
              </a:rPr>
              <a:t>ХОРЕОГРАФИЯ ДЛЯ ВСЕХ»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8794" y="4214818"/>
            <a:ext cx="6400800" cy="175260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itchFamily="34" charset="0"/>
              </a:rPr>
              <a:t>Кузовчиков Сергей Анатольевич</a:t>
            </a:r>
          </a:p>
          <a:p>
            <a:pPr algn="r"/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  <a:p>
            <a:pPr algn="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itchFamily="34" charset="0"/>
              </a:rPr>
              <a:t>Педагог дополнительного образования высшей квалификационной категории</a:t>
            </a:r>
          </a:p>
          <a:p>
            <a:pPr algn="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itchFamily="34" charset="0"/>
              </a:rPr>
              <a:t>МБУ ДО «ЦДТ», Г.о. Коломна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4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  <a:ea typeface="+mn-ea"/>
                <a:cs typeface="+mn-cs"/>
              </a:rPr>
              <a:t>«НАЧАЛО ПУТИ НА БАЛ»</a:t>
            </a:r>
          </a:p>
        </p:txBody>
      </p:sp>
      <p:pic>
        <p:nvPicPr>
          <p:cNvPr id="1026" name="Picture 2" descr="D:\РАБОТА 2021\Кузовчиков С.А\презентация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357298"/>
            <a:ext cx="6819909" cy="51149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4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  <a:ea typeface="+mn-ea"/>
                <a:cs typeface="+mn-cs"/>
              </a:rPr>
              <a:t>ПЕРВЫЙ «ВЫХОД В СВЕТ»</a:t>
            </a:r>
          </a:p>
        </p:txBody>
      </p:sp>
      <p:pic>
        <p:nvPicPr>
          <p:cNvPr id="2050" name="Picture 2" descr="D:\РАБОТА 2021\Кузовчиков С.А\презентация\2.jpg"/>
          <p:cNvPicPr>
            <a:picLocks noChangeAspect="1" noChangeArrowheads="1"/>
          </p:cNvPicPr>
          <p:nvPr/>
        </p:nvPicPr>
        <p:blipFill>
          <a:blip r:embed="rId2" cstate="print"/>
          <a:srcRect l="5682" r="11524"/>
          <a:stretch>
            <a:fillRect/>
          </a:stretch>
        </p:blipFill>
        <p:spPr bwMode="auto">
          <a:xfrm>
            <a:off x="1500166" y="1571612"/>
            <a:ext cx="7286676" cy="4950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4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  <a:ea typeface="+mn-ea"/>
                <a:cs typeface="+mn-cs"/>
              </a:rPr>
              <a:t>ПЕРВЫЙ БАЛ</a:t>
            </a:r>
          </a:p>
        </p:txBody>
      </p:sp>
      <p:pic>
        <p:nvPicPr>
          <p:cNvPr id="3074" name="Picture 2" descr="D:\РАБОТА 2021\Кузовчиков С.А\презентация\3 (2).jpg"/>
          <p:cNvPicPr>
            <a:picLocks noChangeAspect="1" noChangeArrowheads="1"/>
          </p:cNvPicPr>
          <p:nvPr/>
        </p:nvPicPr>
        <p:blipFill>
          <a:blip r:embed="rId2"/>
          <a:srcRect l="4678" t="7018" r="4094"/>
          <a:stretch>
            <a:fillRect/>
          </a:stretch>
        </p:blipFill>
        <p:spPr bwMode="auto">
          <a:xfrm>
            <a:off x="3214678" y="2000240"/>
            <a:ext cx="2786082" cy="37862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D:\РАБОТА 2021\Кузовчиков С.А\презентация\3 (3).JP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6143636" y="2000240"/>
            <a:ext cx="2821759" cy="376234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D:\РАБОТА 2021\Кузовчиков С.А\презентация\3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 t="19307" r="3895" b="8755"/>
          <a:stretch>
            <a:fillRect/>
          </a:stretch>
        </p:blipFill>
        <p:spPr bwMode="auto">
          <a:xfrm>
            <a:off x="214282" y="2000240"/>
            <a:ext cx="2845203" cy="378621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РАБОТА 2021\Кузовчиков С.А\презентация\4 (2).jpg"/>
          <p:cNvPicPr>
            <a:picLocks noChangeAspect="1" noChangeArrowheads="1"/>
          </p:cNvPicPr>
          <p:nvPr/>
        </p:nvPicPr>
        <p:blipFill>
          <a:blip r:embed="rId2" cstate="print"/>
          <a:srcRect l="5208" r="59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D:\РАБОТА 2021\Кузовчиков С.А\презентация\4 (3).jpg"/>
          <p:cNvPicPr>
            <a:picLocks noChangeAspect="1" noChangeArrowheads="1"/>
          </p:cNvPicPr>
          <p:nvPr/>
        </p:nvPicPr>
        <p:blipFill>
          <a:blip r:embed="rId3" cstate="print"/>
          <a:srcRect l="22368" t="9868" b="17106"/>
          <a:stretch>
            <a:fillRect/>
          </a:stretch>
        </p:blipFill>
        <p:spPr bwMode="auto">
          <a:xfrm>
            <a:off x="3857620" y="214290"/>
            <a:ext cx="3286147" cy="2060786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8" name="Picture 2" descr="D:\РАБОТА 2021\Кузовчиков С.А\презентация\4.jpg"/>
          <p:cNvPicPr>
            <a:picLocks noChangeAspect="1" noChangeArrowheads="1"/>
          </p:cNvPicPr>
          <p:nvPr/>
        </p:nvPicPr>
        <p:blipFill>
          <a:blip r:embed="rId4" cstate="print"/>
          <a:srcRect t="19048" r="1325" b="3088"/>
          <a:stretch>
            <a:fillRect/>
          </a:stretch>
        </p:blipFill>
        <p:spPr bwMode="auto">
          <a:xfrm>
            <a:off x="357158" y="214290"/>
            <a:ext cx="3500462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grpSp>
        <p:nvGrpSpPr>
          <p:cNvPr id="12" name="Группа 11"/>
          <p:cNvGrpSpPr/>
          <p:nvPr/>
        </p:nvGrpSpPr>
        <p:grpSpPr>
          <a:xfrm>
            <a:off x="11644362" y="1428736"/>
            <a:ext cx="5548266" cy="1274368"/>
            <a:chOff x="2428860" y="1571612"/>
            <a:chExt cx="5548266" cy="1274368"/>
          </a:xfrm>
        </p:grpSpPr>
        <p:pic>
          <p:nvPicPr>
            <p:cNvPr id="10" name="Picture 9" descr="Ленточки для поздравительных надписей. Обсуждение на LiveInternet -  Российский Сервис Онлайн-Дневников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428860" y="1571612"/>
              <a:ext cx="5548266" cy="1274368"/>
            </a:xfrm>
            <a:prstGeom prst="rect">
              <a:avLst/>
            </a:prstGeom>
            <a:noFill/>
          </p:spPr>
        </p:pic>
        <p:sp>
          <p:nvSpPr>
            <p:cNvPr id="9" name="Прямоугольник 8"/>
            <p:cNvSpPr/>
            <p:nvPr/>
          </p:nvSpPr>
          <p:spPr>
            <a:xfrm rot="21447638">
              <a:off x="3141665" y="2000613"/>
              <a:ext cx="4286280" cy="61658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Wave2">
                <a:avLst>
                  <a:gd name="adj1" fmla="val 20000"/>
                  <a:gd name="adj2" fmla="val 0"/>
                </a:avLst>
              </a:prstTxWarp>
              <a:spAutoFit/>
            </a:bodyPr>
            <a:lstStyle/>
            <a:p>
              <a:pPr algn="ctr"/>
              <a:r>
                <a:rPr lang="ru-RU" sz="5400" dirty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nnabelle" pitchFamily="66" charset="0"/>
                </a:rPr>
                <a:t>Областной Кадетский бал</a:t>
              </a:r>
            </a:p>
          </p:txBody>
        </p:sp>
      </p:grpSp>
      <p:pic>
        <p:nvPicPr>
          <p:cNvPr id="4103" name="Picture 7" descr="D:\РАБОТА 2021\Кузовчиков С.А\презентация\Рисунок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71736" y="1285860"/>
            <a:ext cx="5565775" cy="1285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РАБОТА 2021\Кузовчиков С.А\презентация\5.jpg"/>
          <p:cNvPicPr>
            <a:picLocks noChangeAspect="1" noChangeArrowheads="1"/>
          </p:cNvPicPr>
          <p:nvPr/>
        </p:nvPicPr>
        <p:blipFill>
          <a:blip r:embed="rId2" cstate="print"/>
          <a:srcRect t="26194" b="10505"/>
          <a:stretch>
            <a:fillRect/>
          </a:stretch>
        </p:blipFill>
        <p:spPr bwMode="auto">
          <a:xfrm>
            <a:off x="357158" y="142852"/>
            <a:ext cx="8501122" cy="30270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22" name="Picture 2" descr="D:\РАБОТА 2021\Кузовчиков С.А\презентация\5 (2).jpg"/>
          <p:cNvPicPr>
            <a:picLocks noChangeAspect="1" noChangeArrowheads="1"/>
          </p:cNvPicPr>
          <p:nvPr/>
        </p:nvPicPr>
        <p:blipFill>
          <a:blip r:embed="rId3" cstate="print"/>
          <a:srcRect t="32776" b="6713"/>
          <a:stretch>
            <a:fillRect/>
          </a:stretch>
        </p:blipFill>
        <p:spPr bwMode="auto">
          <a:xfrm>
            <a:off x="357158" y="3286124"/>
            <a:ext cx="8501122" cy="34290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14" name="Группа 13"/>
          <p:cNvGrpSpPr/>
          <p:nvPr/>
        </p:nvGrpSpPr>
        <p:grpSpPr>
          <a:xfrm>
            <a:off x="16716460" y="785794"/>
            <a:ext cx="4714868" cy="1563765"/>
            <a:chOff x="2643174" y="2500306"/>
            <a:chExt cx="4714868" cy="1563765"/>
          </a:xfrm>
        </p:grpSpPr>
        <p:pic>
          <p:nvPicPr>
            <p:cNvPr id="13" name="Picture 6" descr="Синяя лента апреля» — ГУО &amp;quot;Средняя школа №25&amp;quot;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643174" y="2500306"/>
              <a:ext cx="4714868" cy="1563765"/>
            </a:xfrm>
            <a:prstGeom prst="rect">
              <a:avLst/>
            </a:prstGeom>
            <a:noFill/>
          </p:spPr>
        </p:pic>
        <p:sp>
          <p:nvSpPr>
            <p:cNvPr id="9" name="Прямоугольник 8"/>
            <p:cNvSpPr/>
            <p:nvPr/>
          </p:nvSpPr>
          <p:spPr>
            <a:xfrm rot="340042">
              <a:off x="3592036" y="2842491"/>
              <a:ext cx="2616359" cy="5379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Wave1">
                <a:avLst>
                  <a:gd name="adj1" fmla="val 20000"/>
                  <a:gd name="adj2" fmla="val 0"/>
                </a:avLst>
              </a:prstTxWarp>
              <a:spAutoFit/>
            </a:bodyPr>
            <a:lstStyle/>
            <a:p>
              <a:pPr algn="ctr"/>
              <a:r>
                <a:rPr lang="ru-RU" sz="5400" dirty="0">
                  <a:solidFill>
                    <a:schemeClr val="bg1"/>
                  </a:solidFill>
                  <a:latin typeface="Annabelle" pitchFamily="66" charset="0"/>
                </a:rPr>
                <a:t>Мы на балах</a:t>
              </a:r>
              <a:endParaRPr lang="ru-RU" sz="5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nnabelle" pitchFamily="66" charset="0"/>
              </a:endParaRPr>
            </a:p>
          </p:txBody>
        </p:sp>
      </p:grpSp>
      <p:pic>
        <p:nvPicPr>
          <p:cNvPr id="5131" name="Picture 11" descr="D:\РАБОТА 2021\Кузовчиков С.А\презентация\Рисунок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2571744"/>
            <a:ext cx="4724400" cy="1577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РАБОТА 2021\Кузовчиков С.А\презентация\6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 l="962" t="8764"/>
          <a:stretch>
            <a:fillRect/>
          </a:stretch>
        </p:blipFill>
        <p:spPr bwMode="auto">
          <a:xfrm>
            <a:off x="785786" y="357166"/>
            <a:ext cx="7863003" cy="55627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10" name="Группа 9"/>
          <p:cNvGrpSpPr/>
          <p:nvPr/>
        </p:nvGrpSpPr>
        <p:grpSpPr>
          <a:xfrm>
            <a:off x="17859468" y="357166"/>
            <a:ext cx="8929718" cy="1471269"/>
            <a:chOff x="142844" y="5214950"/>
            <a:chExt cx="8929718" cy="1471269"/>
          </a:xfrm>
        </p:grpSpPr>
        <p:pic>
          <p:nvPicPr>
            <p:cNvPr id="8" name="Picture 9" descr="Ленточки для поздравительных надписей. Обсуждение на LiveInternet -  Российский Сервис Онлайн-Дневников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2844" y="5214950"/>
              <a:ext cx="8929718" cy="1471269"/>
            </a:xfrm>
            <a:prstGeom prst="rect">
              <a:avLst/>
            </a:prstGeom>
            <a:noFill/>
          </p:spPr>
        </p:pic>
        <p:sp>
          <p:nvSpPr>
            <p:cNvPr id="9" name="Прямоугольник 8"/>
            <p:cNvSpPr/>
            <p:nvPr/>
          </p:nvSpPr>
          <p:spPr>
            <a:xfrm rot="21447638">
              <a:off x="1208975" y="5643986"/>
              <a:ext cx="7009875" cy="74157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Wave2">
                <a:avLst>
                  <a:gd name="adj1" fmla="val 11814"/>
                  <a:gd name="adj2" fmla="val 0"/>
                </a:avLst>
              </a:prstTxWarp>
              <a:spAutoFit/>
            </a:bodyPr>
            <a:lstStyle/>
            <a:p>
              <a:pPr algn="ctr"/>
              <a:r>
                <a:rPr lang="ru-RU" sz="5400" dirty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nnabelle" pitchFamily="66" charset="0"/>
                </a:rPr>
                <a:t>Кремлёвский Кадетский бал</a:t>
              </a:r>
            </a:p>
          </p:txBody>
        </p:sp>
      </p:grpSp>
      <p:pic>
        <p:nvPicPr>
          <p:cNvPr id="11268" name="Picture 4" descr="D:\РАБОТА 2021\Кузовчиков С.А\презентация\Рисунок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06" y="5214950"/>
            <a:ext cx="8942387" cy="14874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РАБОТА 2021\Кузовчиков С.А\презентация\7.jpg"/>
          <p:cNvPicPr>
            <a:picLocks noChangeAspect="1" noChangeArrowheads="1"/>
          </p:cNvPicPr>
          <p:nvPr/>
        </p:nvPicPr>
        <p:blipFill>
          <a:blip r:embed="rId2" cstate="print"/>
          <a:srcRect t="21999"/>
          <a:stretch>
            <a:fillRect/>
          </a:stretch>
        </p:blipFill>
        <p:spPr bwMode="auto">
          <a:xfrm>
            <a:off x="3643306" y="285728"/>
            <a:ext cx="4762533" cy="27861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42" name="Picture 2" descr="D:\РАБОТА 2021\Кузовчиков С.А\презентация\7 (2).jpg"/>
          <p:cNvPicPr>
            <a:picLocks noChangeAspect="1" noChangeArrowheads="1"/>
          </p:cNvPicPr>
          <p:nvPr/>
        </p:nvPicPr>
        <p:blipFill>
          <a:blip r:embed="rId3" cstate="print"/>
          <a:srcRect t="19298"/>
          <a:stretch>
            <a:fillRect/>
          </a:stretch>
        </p:blipFill>
        <p:spPr bwMode="auto">
          <a:xfrm>
            <a:off x="571472" y="2285992"/>
            <a:ext cx="5429286" cy="32861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17287964" y="857232"/>
            <a:ext cx="6943152" cy="1601297"/>
            <a:chOff x="-373424" y="4315457"/>
            <a:chExt cx="8231572" cy="2110800"/>
          </a:xfrm>
        </p:grpSpPr>
        <p:pic>
          <p:nvPicPr>
            <p:cNvPr id="5" name="Picture 3" descr="Лента Синий Празднование - Бесплатная векторная графика на Pixabay"/>
            <p:cNvPicPr>
              <a:picLocks noChangeAspect="1" noChangeArrowheads="1"/>
            </p:cNvPicPr>
            <p:nvPr/>
          </p:nvPicPr>
          <p:blipFill>
            <a:blip r:embed="rId4"/>
            <a:srcRect t="22609" b="26956"/>
            <a:stretch>
              <a:fillRect/>
            </a:stretch>
          </p:blipFill>
          <p:spPr bwMode="auto">
            <a:xfrm>
              <a:off x="-373424" y="4315457"/>
              <a:ext cx="8215370" cy="2071702"/>
            </a:xfrm>
            <a:prstGeom prst="rect">
              <a:avLst/>
            </a:prstGeom>
            <a:noFill/>
          </p:spPr>
        </p:pic>
        <p:sp>
          <p:nvSpPr>
            <p:cNvPr id="6" name="Прямоугольник 5"/>
            <p:cNvSpPr/>
            <p:nvPr/>
          </p:nvSpPr>
          <p:spPr>
            <a:xfrm>
              <a:off x="1428728" y="5857892"/>
              <a:ext cx="6429420" cy="5683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308267"/>
                </a:avLst>
              </a:prstTxWarp>
              <a:spAutoFit/>
            </a:bodyPr>
            <a:lstStyle/>
            <a:p>
              <a:pPr algn="ctr"/>
              <a:r>
                <a:rPr lang="ru-RU" sz="5400" dirty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nnabelle" pitchFamily="66" charset="0"/>
                </a:rPr>
                <a:t>Сретенский бал</a:t>
              </a:r>
            </a:p>
          </p:txBody>
        </p:sp>
      </p:grpSp>
      <p:pic>
        <p:nvPicPr>
          <p:cNvPr id="10243" name="Picture 3" descr="D:\РАБОТА 2021\Кузовчиков С.А\презентация\Рисунок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714884"/>
            <a:ext cx="6657964" cy="16863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РАБОТА 2021\Кузовчиков С.А\презентация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6684991" cy="3243265"/>
          </a:xfrm>
          <a:prstGeom prst="rect">
            <a:avLst/>
          </a:prstGeom>
          <a:noFill/>
        </p:spPr>
      </p:pic>
      <p:pic>
        <p:nvPicPr>
          <p:cNvPr id="9218" name="Picture 2" descr="D:\РАБОТА 2021\Кузовчиков С.А\презентация\8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00438"/>
            <a:ext cx="6626085" cy="3214686"/>
          </a:xfrm>
          <a:prstGeom prst="rect">
            <a:avLst/>
          </a:prstGeom>
          <a:noFill/>
        </p:spPr>
      </p:pic>
      <p:pic>
        <p:nvPicPr>
          <p:cNvPr id="9219" name="Picture 3" descr="D:\РАБОТА 2021\Кузовчиков С.А\4.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34375">
            <a:off x="4929190" y="500042"/>
            <a:ext cx="3940219" cy="392908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220" name="Picture 4" descr="D:\РАБОТА 2021\Кузовчиков С.А\танцы моего детств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1294">
            <a:off x="6072869" y="3858512"/>
            <a:ext cx="2818213" cy="281025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ятиугольник 7"/>
          <p:cNvSpPr/>
          <p:nvPr/>
        </p:nvSpPr>
        <p:spPr>
          <a:xfrm>
            <a:off x="214282" y="3286124"/>
            <a:ext cx="3571900" cy="500066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Century Gothic" pitchFamily="34" charset="0"/>
              </a:rPr>
              <a:t>Мастер-классы на Житной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4282" y="357166"/>
            <a:ext cx="4948595" cy="8309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ТАНЦУЮТ ВСЕ!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РАБОТА 2021\Кузовчиков С.А\презентация\9 (2).jpg"/>
          <p:cNvPicPr>
            <a:picLocks noChangeAspect="1" noChangeArrowheads="1"/>
          </p:cNvPicPr>
          <p:nvPr/>
        </p:nvPicPr>
        <p:blipFill>
          <a:blip r:embed="rId2"/>
          <a:srcRect r="13152" b="10000"/>
          <a:stretch>
            <a:fillRect/>
          </a:stretch>
        </p:blipFill>
        <p:spPr bwMode="auto">
          <a:xfrm>
            <a:off x="5214942" y="1142984"/>
            <a:ext cx="3817964" cy="5286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195" name="Picture 3" descr="D:\РАБОТА 2021\Кузовчиков С.А\презентация\9 (3).jpg"/>
          <p:cNvPicPr>
            <a:picLocks noChangeAspect="1" noChangeArrowheads="1"/>
          </p:cNvPicPr>
          <p:nvPr/>
        </p:nvPicPr>
        <p:blipFill>
          <a:blip r:embed="rId3"/>
          <a:srcRect l="14054" t="5844" r="9654" b="37662"/>
          <a:stretch>
            <a:fillRect/>
          </a:stretch>
        </p:blipFill>
        <p:spPr bwMode="auto">
          <a:xfrm flipH="1">
            <a:off x="2428860" y="428604"/>
            <a:ext cx="2928958" cy="41434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196" name="Picture 4" descr="D:\РАБОТА 2021\Кузовчиков С.А\презентация\9 (4).jpg"/>
          <p:cNvPicPr>
            <a:picLocks noChangeAspect="1" noChangeArrowheads="1"/>
          </p:cNvPicPr>
          <p:nvPr/>
        </p:nvPicPr>
        <p:blipFill>
          <a:blip r:embed="rId4"/>
          <a:srcRect l="13785" t="12421" r="7442" b="28343"/>
          <a:stretch>
            <a:fillRect/>
          </a:stretch>
        </p:blipFill>
        <p:spPr bwMode="auto">
          <a:xfrm>
            <a:off x="214282" y="785794"/>
            <a:ext cx="2857520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193" name="Picture 1" descr="D:\РАБОТА 2021\Кузовчиков С.А\презентация\9.jpg"/>
          <p:cNvPicPr>
            <a:picLocks noChangeAspect="1" noChangeArrowheads="1"/>
          </p:cNvPicPr>
          <p:nvPr/>
        </p:nvPicPr>
        <p:blipFill>
          <a:blip r:embed="rId5"/>
          <a:srcRect l="13665" t="10227" r="13454" b="14771"/>
          <a:stretch>
            <a:fillRect/>
          </a:stretch>
        </p:blipFill>
        <p:spPr bwMode="auto">
          <a:xfrm>
            <a:off x="4286248" y="2357430"/>
            <a:ext cx="2286016" cy="31432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357158" y="5572140"/>
            <a:ext cx="4948595" cy="76944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ДЕЛАЙ, КАК Я!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D:\РАБОТА 2021\Кузовчиков С.А\презентация\10.jpg"/>
          <p:cNvPicPr>
            <a:picLocks noChangeAspect="1" noChangeArrowheads="1"/>
          </p:cNvPicPr>
          <p:nvPr/>
        </p:nvPicPr>
        <p:blipFill>
          <a:blip r:embed="rId2"/>
          <a:srcRect l="10396" r="10894"/>
          <a:stretch>
            <a:fillRect/>
          </a:stretch>
        </p:blipFill>
        <p:spPr bwMode="auto">
          <a:xfrm>
            <a:off x="5143504" y="785794"/>
            <a:ext cx="3786214" cy="3181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170" name="Picture 2" descr="D:\РАБОТА 2021\Кузовчиков С.А\презентация\10 (2).jpg"/>
          <p:cNvPicPr>
            <a:picLocks noChangeAspect="1" noChangeArrowheads="1"/>
          </p:cNvPicPr>
          <p:nvPr/>
        </p:nvPicPr>
        <p:blipFill>
          <a:blip r:embed="rId3"/>
          <a:srcRect l="9837" r="8193"/>
          <a:stretch>
            <a:fillRect/>
          </a:stretch>
        </p:blipFill>
        <p:spPr bwMode="auto">
          <a:xfrm>
            <a:off x="428596" y="1285860"/>
            <a:ext cx="4929222" cy="45006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714876" y="4143380"/>
            <a:ext cx="4948595" cy="212365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ТАНЦУ ВСЕ ВОЗРАСТЫ ПОКОРНЫ!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РАБОТА 2021\Кузовчиков С.А\презентация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6524628" cy="4878179"/>
          </a:xfrm>
          <a:prstGeom prst="rect">
            <a:avLst/>
          </a:prstGeom>
          <a:noFill/>
        </p:spPr>
      </p:pic>
      <p:pic>
        <p:nvPicPr>
          <p:cNvPr id="6145" name="Picture 1" descr="D:\РАБОТА 2021\Кузовчиков С.А\презентация\xUlj4D0Ftn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286124"/>
            <a:ext cx="3521886" cy="2633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6" name="Picture 2" descr="D:\РАБОТА 2021\Кузовчиков С.А\презентация\4HqvZE1DmZ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85728"/>
            <a:ext cx="3562633" cy="2663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857224" y="5143512"/>
            <a:ext cx="5448661" cy="15696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УЧАСТИЕ В МЕРОПРИЯТИЯХ </a:t>
            </a:r>
          </a:p>
          <a:p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Г.О. КОЛОМНА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10287040" y="1428736"/>
            <a:ext cx="4179905" cy="2008328"/>
            <a:chOff x="4745161" y="2091332"/>
            <a:chExt cx="4179905" cy="2008328"/>
          </a:xfrm>
        </p:grpSpPr>
        <p:pic>
          <p:nvPicPr>
            <p:cNvPr id="6150" name="Picture 6" descr="Blue Ribbon 3, синий, значки ленты, синие значки PNG и PSD-файл пнг для  бесплатной загрузки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5F5F5"/>
                </a:clrFrom>
                <a:clrTo>
                  <a:srgbClr val="F5F5F5">
                    <a:alpha val="0"/>
                  </a:srgbClr>
                </a:clrTo>
              </a:clrChange>
            </a:blip>
            <a:srcRect t="25729" b="26224"/>
            <a:stretch>
              <a:fillRect/>
            </a:stretch>
          </p:blipFill>
          <p:spPr bwMode="auto">
            <a:xfrm rot="396717">
              <a:off x="4745161" y="2091332"/>
              <a:ext cx="4179905" cy="200832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 rot="21447638">
              <a:off x="5227636" y="2787545"/>
              <a:ext cx="3306194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dirty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nnabelle" pitchFamily="66" charset="0"/>
                </a:rPr>
                <a:t>Фестиваль-открытие</a:t>
              </a:r>
            </a:p>
            <a:p>
              <a:pPr algn="ctr"/>
              <a:r>
                <a:rPr lang="ru-RU" dirty="0">
                  <a:ln w="18415" cmpd="sng">
                    <a:noFill/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nnabelle" pitchFamily="66" charset="0"/>
                </a:rPr>
                <a:t>свадебного сезона 2021</a:t>
              </a:r>
            </a:p>
          </p:txBody>
        </p:sp>
      </p:grpSp>
      <p:pic>
        <p:nvPicPr>
          <p:cNvPr id="6151" name="Picture 7" descr="D:\РАБОТА 2021\Кузовчиков С.А\презентация\Рисунок6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49800" y="1785926"/>
            <a:ext cx="4394200" cy="24876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РАБОТА 2021\Кузовчиков С.А\презентация\12 (2).jpg"/>
          <p:cNvPicPr>
            <a:picLocks noChangeAspect="1" noChangeArrowheads="1"/>
          </p:cNvPicPr>
          <p:nvPr/>
        </p:nvPicPr>
        <p:blipFill>
          <a:blip r:embed="rId2"/>
          <a:srcRect l="36000"/>
          <a:stretch>
            <a:fillRect/>
          </a:stretch>
        </p:blipFill>
        <p:spPr bwMode="auto">
          <a:xfrm>
            <a:off x="285720" y="1500174"/>
            <a:ext cx="4952992" cy="5121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7" name="Picture 3" descr="D:\РАБОТА 2021\Кузовчиков С.А\презентация\12 (3).jpg"/>
          <p:cNvPicPr>
            <a:picLocks noChangeAspect="1" noChangeArrowheads="1"/>
          </p:cNvPicPr>
          <p:nvPr/>
        </p:nvPicPr>
        <p:blipFill>
          <a:blip r:embed="rId3"/>
          <a:srcRect l="5684"/>
          <a:stretch>
            <a:fillRect/>
          </a:stretch>
        </p:blipFill>
        <p:spPr bwMode="auto">
          <a:xfrm>
            <a:off x="5072066" y="285728"/>
            <a:ext cx="3627649" cy="2545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5" name="Picture 1" descr="D:\РАБОТА 2021\Кузовчиков С.А\презентация\12.jpg"/>
          <p:cNvPicPr>
            <a:picLocks noChangeAspect="1" noChangeArrowheads="1"/>
          </p:cNvPicPr>
          <p:nvPr/>
        </p:nvPicPr>
        <p:blipFill>
          <a:blip r:embed="rId4"/>
          <a:srcRect l="13377" r="19738"/>
          <a:stretch>
            <a:fillRect/>
          </a:stretch>
        </p:blipFill>
        <p:spPr bwMode="auto">
          <a:xfrm>
            <a:off x="5072066" y="2928934"/>
            <a:ext cx="3643306" cy="3604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-500098" y="0"/>
            <a:ext cx="5448661" cy="15696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ЗА МНОЙ! </a:t>
            </a:r>
          </a:p>
          <a:p>
            <a:pPr algn="r"/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ШАГОМ МАРШ! </a:t>
            </a:r>
          </a:p>
          <a:p>
            <a:pPr algn="r"/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НА БАЛ!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28794" y="2428868"/>
            <a:ext cx="5448661" cy="15696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Century Gothic" pitchFamily="34" charset="0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85</Words>
  <Application>Microsoft Office PowerPoint</Application>
  <PresentationFormat>Экран (4:3)</PresentationFormat>
  <Paragraphs>24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«ИСТОРИКО-БЫТОВОЙ ТАНЕЦ.  ХОРЕОГРАФИЯ ДЛЯ ВСЕХ»</vt:lpstr>
      <vt:lpstr>«НАЧАЛО ПУТИ НА БАЛ»</vt:lpstr>
      <vt:lpstr>ПЕРВЫЙ «ВЫХОД В СВЕТ»</vt:lpstr>
      <vt:lpstr>ПЕРВЫЙ БАЛ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ЦДиК Черкизово</dc:creator>
  <cp:lastModifiedBy>Неизвестный пользователь</cp:lastModifiedBy>
  <cp:revision>22</cp:revision>
  <dcterms:created xsi:type="dcterms:W3CDTF">2021-10-28T07:52:49Z</dcterms:created>
  <dcterms:modified xsi:type="dcterms:W3CDTF">2021-11-09T06:56:22Z</dcterms:modified>
</cp:coreProperties>
</file>