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57" r:id="rId3"/>
    <p:sldId id="259" r:id="rId4"/>
    <p:sldId id="260" r:id="rId5"/>
    <p:sldId id="261" r:id="rId6"/>
    <p:sldId id="262" r:id="rId7"/>
    <p:sldId id="264" r:id="rId8"/>
    <p:sldId id="263" r:id="rId9"/>
    <p:sldId id="278" r:id="rId10"/>
    <p:sldId id="279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6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3176" autoAdjust="0"/>
  </p:normalViewPr>
  <p:slideViewPr>
    <p:cSldViewPr>
      <p:cViewPr varScale="1">
        <p:scale>
          <a:sx n="71" d="100"/>
          <a:sy n="71" d="100"/>
        </p:scale>
        <p:origin x="175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D5E26-077C-4735-BD26-D629DAAC6326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1EBE4-E89E-4DD2-A9E0-CFC77CFCE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576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1EBE4-E89E-4DD2-A9E0-CFC77CFCEFE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347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1EBE4-E89E-4DD2-A9E0-CFC77CFCEFE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72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1EBE4-E89E-4DD2-A9E0-CFC77CFCEFE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589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талий Куликов\Desktop\259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186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1412776"/>
            <a:ext cx="751012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Рождество,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святки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колядки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C:\Users\Виталий Куликов\Desktop\259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" y="0"/>
            <a:ext cx="91186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mg2.freepng.ru/20180301/okq/kisspng-snowflake-ice-crystals-snow-ice-frame-material-5a982bf1ee37c7.97221859151992216197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9"/>
            <a:ext cx="9144000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66034">
            <a:off x="-162804" y="2216205"/>
            <a:ext cx="4076919" cy="25036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6595">
            <a:off x="3070631" y="2687570"/>
            <a:ext cx="3617401" cy="23914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0238">
            <a:off x="5853985" y="1836747"/>
            <a:ext cx="3331534" cy="205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473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amki-photoshop.ru/cvetochnie/fotoramka-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75"/>
            <a:ext cx="9468545" cy="68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5128">
            <a:off x="494544" y="1144687"/>
            <a:ext cx="3221278" cy="51612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124">
            <a:off x="5926481" y="1099129"/>
            <a:ext cx="3159797" cy="52837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299" y="681767"/>
            <a:ext cx="3528392" cy="568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14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d.multiurok.ru/html/2017/03/26/s_58d7b3a99908f/596556_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52" y="8638"/>
            <a:ext cx="9144000" cy="684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2220">
            <a:off x="179512" y="332656"/>
            <a:ext cx="2949792" cy="39330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087" y="2852936"/>
            <a:ext cx="2787774" cy="37170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6483">
            <a:off x="6243650" y="332656"/>
            <a:ext cx="28083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88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-dog.ru/wallpapers/15/11/445031761977409/sneg-igolki-ram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08" y="0"/>
            <a:ext cx="9157565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9232">
            <a:off x="466693" y="407726"/>
            <a:ext cx="2975414" cy="38021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2781">
            <a:off x="5658920" y="489981"/>
            <a:ext cx="2841780" cy="37890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327037"/>
            <a:ext cx="3435846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36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g1.goodfon.ru/original/3840x2160/6/3b/winter-snow-nature-les-elka-65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0675">
            <a:off x="634658" y="1244818"/>
            <a:ext cx="6268938" cy="484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mg1.goodfon.ru/original/3840x2160/6/3b/winter-snow-nature-les-elka-65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16832"/>
            <a:ext cx="6372200" cy="47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61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t.depositphotos.com/1808033/1406/i/950/depositphotos_14064260-stock-photo-silver-snowflakes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73016"/>
            <a:ext cx="4211960" cy="31589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804" y="2132856"/>
            <a:ext cx="4597019" cy="344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38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thumbs.dreamstime.com/b/%D0%B2%D0%B5%D1%82%D0%B2%D0%B8-%D1%81%D0%BE%D1%81%D0%BD%D1%8B-%D1%81-%D0%B7%D0%B5%D0%BB%D0%B5%D0%BD%D1%8B%D0%BC%D0%B8-%D0%B8%D0%B3%D0%BB%D0%B0%D0%BC%D0%B8-%D0%BF%D0%BE%D0%BA%D1%80%D1%8B%D1%82%D1%8B%D0%BC%D0%B8-%D0%B3%D0%BB%D1%83%D0%B1%D0%BE%D0%BA%D0%B8%D0%BC-%D1%81%D0%B2%D0%B5%D0%B6%D0%B8%D0%BC-%D1%87%D0%B8%D1%81%D1%82%D1%8B%D0%BC-%D1%81%D0%BD%D0%B5%D0%B3%D0%BE%D0%BC-154408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492896"/>
            <a:ext cx="5652120" cy="423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73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get.wallhere.com/photo/sunlight-sky-branch-spruce-Christmas-Tree-fir-conifer-Evergreen-tree-leaf-flower-plant-background-shape-twig-land-plant-woody-plant-arecales-pine-family-6072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12776"/>
            <a:ext cx="3921900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18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mg2.goodfon.ru/original/2560x1600/3/43/priroda-peyzazh-sneg-zima-55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6734">
            <a:off x="806098" y="862955"/>
            <a:ext cx="4106910" cy="547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9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италий Куликов\Desktop\259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186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67744" y="980728"/>
            <a:ext cx="61926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Рождественские святки – это дни с 6 по 18 января, когда  люди поздравляют друг друга с рождением Бога Младенца: 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«Христос родился – славьте!»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Виталий Куликов\Desktop\рождеств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564904"/>
            <a:ext cx="5026196" cy="33410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t3.depositphotos.com/1062624/16800/i/950/depositphotos_168009478-stock-photo-snowflakes-and-stars-descending-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8754">
            <a:off x="668846" y="1080954"/>
            <a:ext cx="3975906" cy="53012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6915">
            <a:off x="4671756" y="1113263"/>
            <a:ext cx="3983510" cy="532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3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pbs.twimg.com/media/DP-yPRuW0AAh6k8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57" y="1844824"/>
            <a:ext cx="3543858" cy="47251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052" y="1844824"/>
            <a:ext cx="3543858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5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img5.goodfon.ru/original/2880x1800/0/69/ukrasheniia-novyi-god-rozhdestvo-christmas-wood-merry-dec-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897560"/>
            <a:ext cx="5631736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81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италий Куликов\Desktop\259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" y="23156"/>
            <a:ext cx="91186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78323" y="2132856"/>
            <a:ext cx="571271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</a:rPr>
              <a:t>Выполнили: музыкальный руководитель</a:t>
            </a:r>
          </a:p>
          <a:p>
            <a:pPr algn="ctr"/>
            <a:r>
              <a:rPr lang="ru-RU" sz="2400" b="1" dirty="0" smtClean="0">
                <a:solidFill>
                  <a:srgbClr val="00B0F0"/>
                </a:solidFill>
              </a:rPr>
              <a:t>МАДОУ ДС №23 «Лучик» 2-ой корпус</a:t>
            </a:r>
          </a:p>
          <a:p>
            <a:pPr algn="ctr"/>
            <a:r>
              <a:rPr lang="ru-RU" sz="2400" b="1" dirty="0" smtClean="0">
                <a:solidFill>
                  <a:srgbClr val="00B0F0"/>
                </a:solidFill>
              </a:rPr>
              <a:t>Рамдани Валентина Георгиевна,</a:t>
            </a:r>
          </a:p>
          <a:p>
            <a:pPr algn="ctr"/>
            <a:r>
              <a:rPr lang="ru-RU" sz="2400" b="1" dirty="0">
                <a:solidFill>
                  <a:srgbClr val="00B0F0"/>
                </a:solidFill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</a:rPr>
              <a:t>оспитатель средней группы </a:t>
            </a:r>
          </a:p>
          <a:p>
            <a:pPr algn="ctr"/>
            <a:r>
              <a:rPr lang="ru-RU" sz="2400" b="1" dirty="0" smtClean="0">
                <a:solidFill>
                  <a:srgbClr val="00B0F0"/>
                </a:solidFill>
              </a:rPr>
              <a:t>Шаблыкина Наталья Викторовна</a:t>
            </a:r>
            <a:endParaRPr lang="ru-RU" sz="24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Виталий Куликов\Desktop\hello_html_4eb8e7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3509" y="-1143363"/>
            <a:ext cx="6858000" cy="9125018"/>
          </a:xfrm>
          <a:prstGeom prst="rect">
            <a:avLst/>
          </a:prstGeom>
          <a:noFill/>
        </p:spPr>
      </p:pic>
      <p:pic>
        <p:nvPicPr>
          <p:cNvPr id="3074" name="Picture 2" descr="C:\Users\Виталий Куликов\Desktop\s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844824"/>
            <a:ext cx="4320480" cy="432047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75656" y="476672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День рождения Христа (7января) стал праздником для всего православного народа, именуемым Рождеством Христовым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Виталий Куликов\Desktop\hello_html_4eb8e7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3509" y="-1133509"/>
            <a:ext cx="6858000" cy="912501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548680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err="1" smtClean="0">
                <a:solidFill>
                  <a:srgbClr val="0070C0"/>
                </a:solidFill>
              </a:rPr>
              <a:t>Колядование</a:t>
            </a:r>
            <a:r>
              <a:rPr lang="ru-RU" sz="2400" b="1" dirty="0" smtClean="0">
                <a:solidFill>
                  <a:srgbClr val="0070C0"/>
                </a:solidFill>
              </a:rPr>
              <a:t> – древний обычай хождения по домам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с поздравительными песнями. Песни, которые 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исполнялись, назывались колядками и смысл их сводился к пожеланиям здоровья, благосостояния обильного урожая, благополучия в семье.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Колядка всегда заключалась просьбой о подаянии. Пелись колядки под Рождество, под Старый Новый год…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226336"/>
            <a:ext cx="5258319" cy="3154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Виталий Куликов\Desktop\hello_html_4eb8e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33509" y="-1133509"/>
            <a:ext cx="6858000" cy="912501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548680"/>
            <a:ext cx="7344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Молодые люди, дети наряжаются в костюмы животных и нечистой силы. Во главе такого зверинца всегда была коза – она всегда занимала особое место в веровании.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3940">
            <a:off x="614542" y="2691963"/>
            <a:ext cx="4300068" cy="28658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6119">
            <a:off x="4876001" y="3242961"/>
            <a:ext cx="3841622" cy="2160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Виталий Куликов\Desktop\hello_html_4eb8e7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3509" y="-1133509"/>
            <a:ext cx="6858000" cy="912501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620688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Колядующих  угощали пирогами, конфетами, орехами, иногда давали денежку. Не пускать колядующих или выгонять считалось очень плохо, у таких хозяев будет в доме все плохо, поэтому все готовились к встрече колядующих, очень старались как можно лучше их встретить.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6146" name="Picture 2" descr="C:\Users\Виталий Куликов\Desktop\kolyadnikov-prinyato-shhedro-ugoshh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852936"/>
            <a:ext cx="5133826" cy="3419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италий Куликов\Desktop\259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31840" y="2132856"/>
            <a:ext cx="41764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Коляда, Коляда,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Отворяй ворота!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Пришла Коляда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Накануне рождества.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С пышками, с лепёшками,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Со свиными ножками.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Коляда, Коляда,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Подай пирога!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Подавай, не ломай,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А по целому давай!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Кто не даст пирога –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Уведём корову со двора!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1124744"/>
            <a:ext cx="47525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Колядки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Виталий Куликов\Desktop\hello_html_4eb8e7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52491" y="-1133509"/>
            <a:ext cx="6858000" cy="912501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548680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Так же неотъемлемой частью святок были различные гадания.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Нередко собирались все жители деревни, чтобы каждый мог узнать судьбу на будущий год.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8195" name="Picture 3" descr="C:\Users\Виталий Куликов\Desktop\84_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700808"/>
            <a:ext cx="6120680" cy="4529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-fotki.yandex.ru/get/4614/102699435.45a/0_752f1_b15ddabd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8329">
            <a:off x="523586" y="362255"/>
            <a:ext cx="3289874" cy="44371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6905">
            <a:off x="5182032" y="423093"/>
            <a:ext cx="3343264" cy="45091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712" y="3798809"/>
            <a:ext cx="4669117" cy="309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207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228</Words>
  <Application>Microsoft Office PowerPoint</Application>
  <PresentationFormat>Экран (4:3)</PresentationFormat>
  <Paragraphs>35</Paragraphs>
  <Slides>23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VITALIY KULIKOV</dc:creator>
  <cp:lastModifiedBy>Пользователь</cp:lastModifiedBy>
  <cp:revision>25</cp:revision>
  <dcterms:created xsi:type="dcterms:W3CDTF">2019-01-09T15:38:48Z</dcterms:created>
  <dcterms:modified xsi:type="dcterms:W3CDTF">2021-01-25T05:36:37Z</dcterms:modified>
</cp:coreProperties>
</file>