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sldIdLst>
    <p:sldId id="256" r:id="rId2"/>
    <p:sldId id="257" r:id="rId3"/>
    <p:sldId id="267" r:id="rId4"/>
    <p:sldId id="269" r:id="rId5"/>
    <p:sldId id="270" r:id="rId6"/>
    <p:sldId id="268" r:id="rId7"/>
    <p:sldId id="259" r:id="rId8"/>
    <p:sldId id="260" r:id="rId9"/>
    <p:sldId id="261" r:id="rId10"/>
    <p:sldId id="263" r:id="rId11"/>
    <p:sldId id="271" r:id="rId12"/>
    <p:sldId id="262" r:id="rId13"/>
    <p:sldId id="265" r:id="rId14"/>
    <p:sldId id="264" r:id="rId15"/>
    <p:sldId id="272" r:id="rId16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7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81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645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455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888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37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57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078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60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250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27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276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71835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391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86125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799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7844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049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36595-F05C-4313-925C-CAE1A82957B6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BB53ACE-D2B3-4FD0-8FE8-302DAA4B7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5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76664" y="1157591"/>
            <a:ext cx="8295936" cy="1634247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Карта здоровья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50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974" y="658408"/>
            <a:ext cx="10275651" cy="1209304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Карта здоровья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учащихся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6230" y="1867712"/>
            <a:ext cx="10147570" cy="430925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 школе-интернате №1 им. К.К. Грота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 2015 года на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каждого учащегося ведется карта здоровья.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В 2021 году карты были усовершенствованы. Для удобства заполнения и  пользования специалистами школы-интерната карты здоровья были перенесены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Google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таблицы.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то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органайзер, позволяющий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педагогам и воспитателям учитывать психофизическое состояние,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заболевание зрительных органов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учащихся,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рекомендации специалистов для применения в образовательном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процессе.</a:t>
            </a:r>
          </a:p>
        </p:txBody>
      </p:sp>
    </p:spTree>
    <p:extLst>
      <p:ext uri="{BB962C8B-B14F-4D97-AF65-F5344CB8AC3E}">
        <p14:creationId xmlns:p14="http://schemas.microsoft.com/office/powerpoint/2010/main" val="130553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Последовательность оформления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Карта здоровья  оформляется по результатам диагностики на начало учебного года в следующей  последовательности:</a:t>
            </a:r>
          </a:p>
          <a:p>
            <a:pPr marL="457200" lvl="1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 рекомендации офтальмолога;</a:t>
            </a:r>
          </a:p>
          <a:p>
            <a:pPr marL="457200" lvl="1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 рекомендации педиатра;</a:t>
            </a:r>
          </a:p>
          <a:p>
            <a:pPr marL="457200" lvl="1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 рекомендации психолога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 рекомендации дефектолога по пространственной ориентировке;</a:t>
            </a:r>
          </a:p>
          <a:p>
            <a:pPr marL="457200" lvl="1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 рекомендации дефектолога по социально-бытовой ориентировке;</a:t>
            </a:r>
          </a:p>
          <a:p>
            <a:pPr marL="457200" lvl="1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 рекомендации дефектолога по развитию зрительного восприятия;</a:t>
            </a:r>
          </a:p>
          <a:p>
            <a:pPr marL="457200" lvl="1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 рекомендации логопеда.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27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Назначение Карты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2" indent="-342900" algn="just">
              <a:lnSpc>
                <a:spcPct val="150000"/>
              </a:lnSpc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Осуществление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грамотного и своевременного сопровождения коррекционного и профилактического процессов, способствующих улучшению (сохранению) состояния  здоровья детей с ограниченными возможностями здоровья по зрению в урочный, внеурочный и внешкольный периоды организации образовательного процесса.     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901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Период работы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12072" y="1642110"/>
            <a:ext cx="8915400" cy="3777622"/>
          </a:xfrm>
        </p:spPr>
        <p:txBody>
          <a:bodyPr/>
          <a:lstStyle/>
          <a:p>
            <a:pPr marL="400050" lvl="1" indent="0" algn="just">
              <a:lnSpc>
                <a:spcPct val="150000"/>
              </a:lnSpc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Карта заполняется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ежегодно с конца сентября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конца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октября текущего учебного года на каждого ребенка всеми специалистами, относящимися к сфере профилактики и коррекции состояний обучающегося в виде рекомендаций к педагогам на доступном и простом языке.  </a:t>
            </a:r>
          </a:p>
          <a:p>
            <a:pPr algn="just">
              <a:lnSpc>
                <a:spcPct val="150000"/>
              </a:lnSpc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70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35" y="269780"/>
            <a:ext cx="8911687" cy="1280890"/>
          </a:xfrm>
        </p:spPr>
        <p:txBody>
          <a:bodyPr/>
          <a:lstStyle/>
          <a:p>
            <a:pPr marL="0" indent="0"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Задачи, позволяющие решить рекомендациями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4460" y="1550670"/>
            <a:ext cx="10298430" cy="501015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стратегические </a:t>
            </a:r>
          </a:p>
          <a:p>
            <a:pPr lvl="1"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определить структуру и сущность коррекционного процесса в образовании детей с ОВЗ по зрению;</a:t>
            </a:r>
          </a:p>
          <a:p>
            <a:pPr lvl="1" algn="just">
              <a:spcBef>
                <a:spcPts val="0"/>
              </a:spcBef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интегрировать общее и коррекционное образование;</a:t>
            </a:r>
          </a:p>
          <a:p>
            <a:pPr lvl="1">
              <a:spcBef>
                <a:spcPts val="0"/>
              </a:spcBef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установить системность и систематичность работы с ребенком по индивидуальным рекомендациям специалистов; </a:t>
            </a:r>
          </a:p>
          <a:p>
            <a:pPr marL="0" indent="0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оперативные</a:t>
            </a:r>
          </a:p>
          <a:p>
            <a:pPr lvl="1"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построение урока (занятия, мероприятия) с учетом рекомендаций Карты здоровья;</a:t>
            </a:r>
          </a:p>
          <a:p>
            <a:pPr lvl="1" algn="just">
              <a:spcBef>
                <a:spcPts val="0"/>
              </a:spcBef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включение в содержание рабочих программ, планов и конспектов специальных (коррекционных) приемов методов и технологий с учетом рекомендаций, построенных для каждого ученика класса;</a:t>
            </a:r>
          </a:p>
          <a:p>
            <a:pPr marL="0" indent="0" algn="just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тактические </a:t>
            </a:r>
          </a:p>
          <a:p>
            <a:pPr lvl="1"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понимание педагогами особенностей состояний и развития каждого ребенка;</a:t>
            </a:r>
          </a:p>
          <a:p>
            <a:pPr lvl="1" algn="just">
              <a:spcBef>
                <a:spcPts val="0"/>
              </a:spcBef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привнесение специальных (коррекционных) механизмов в урочную, внеурочную и внешкольную деятельность ученика с учетом его запросов и потребностей;</a:t>
            </a:r>
          </a:p>
          <a:p>
            <a:pPr lvl="1" algn="just">
              <a:spcBef>
                <a:spcPts val="0"/>
              </a:spcBef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составление домашних заданий с учетом рекомендаций Карты здоровья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9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	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Рекомендации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6537" y="1624084"/>
            <a:ext cx="10208075" cy="428713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олжны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быть учтены при оформлении рабочих программ, планов воспитательной работы, в отчетах, при построении и реализации учебных и воспитательных занятий и совпадают с наполнением положений Порядка включения в образовательный процесс коррекционных приемов, методов, технологий.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Карта 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является рабочим документом в перечне всех остальных документов (журнал, программа, план, конспекты).  Ее доступность необходима для каждого  учителя и воспитателя, работающего в данном классе или с детьми класса.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540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 по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7230" y="1241946"/>
            <a:ext cx="10467382" cy="4694829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1. Ссылка на карту здоровья приходит каждому специалисту на почту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Google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затем он переходит по ней и начинает работать с картами здоровья.</a:t>
            </a:r>
          </a:p>
          <a:p>
            <a:pPr marL="0" lv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2. Титульный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лист заполняет классный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руководитель.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Вручную заполняются фамилия и имя ученика. Автоматически они переносятся на все таблицы на последующих листах карты. Так же классный руководитель заполняет графы дата окончания ИПР и дату рождения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Разделы «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РЗВ» («Развитие зрительного восприятия»), «СБО» («Социально-бытовая ориентировка»), «ПО» («Пространственная ориентировка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»), «Логопед», «Психолог» заполняются специалистами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путем выбора из меню перечня фактов или рекомендаций. Каждый специалист, заполняя свою страницу, оставляет необходимую для работы с ребенком информацию и первостепенной важности рекомендации.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(ФИ ученика заполнены автоматически, остальные строки заполняются вручную)</a:t>
            </a: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Рекомендации офтальмолога: заполняет офтальмолог (ФИ ученика заполнены автоматически, остальные строки заполняются вручную);</a:t>
            </a: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Рекомендации педиатра: заполняет педиатр (ФИ ученика заполнены автоматически, остальные строки заполняются вручную);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пополнения содержания выпадающих списков предназначена страница «Списки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 необходимости можно не пользоваться выпадающими списками, корректировка проводится по инструкции.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10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0052" y="93694"/>
            <a:ext cx="9406123" cy="131600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Инструкция по заполнению классным руководителем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4717" y="1296769"/>
            <a:ext cx="70864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 титульном листе выделяет нужный класс.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652" y="1811216"/>
            <a:ext cx="8237479" cy="463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7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761285" y="1350210"/>
            <a:ext cx="5242041" cy="294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2. Вручную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заполняет фамилии и имена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разделе «Общие сведения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».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3. Автоматически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они переносятся на все таблицы на последующих листах карты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4. Заполняет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графы: дата окончания ИПР и дата рождения.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1192" t="353" r="60123" b="882"/>
          <a:stretch/>
        </p:blipFill>
        <p:spPr>
          <a:xfrm>
            <a:off x="1789331" y="409433"/>
            <a:ext cx="4418038" cy="597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0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190499"/>
            <a:ext cx="8911687" cy="1381125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Инструкция по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заполнению офтальмолога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88268" y="1501285"/>
            <a:ext cx="8946077" cy="503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8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491177" y="2097668"/>
            <a:ext cx="5492263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Вносит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сведения о состоянии здоровья (с согласия родителей (законных представителей) учащихся) и рекомендации, выбирая их из выпадающих списков напротив фамилии и имени каждого ученика, фамилии переносятся из раздела «Общие сведения» автоматически.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32450" y="133349"/>
            <a:ext cx="8772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Инструкция по заполнению 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педиатром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282" r="52975" b="4049"/>
          <a:stretch/>
        </p:blipFill>
        <p:spPr>
          <a:xfrm>
            <a:off x="2104915" y="1333678"/>
            <a:ext cx="4313797" cy="493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42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05246" y="2532186"/>
            <a:ext cx="4897316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аполняет 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вручную, внося рекомендации напротив фамилии и имени каждого ученика, фамилии переносятся из раздела «Общие сведения» автоматически.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22578" y="381000"/>
            <a:ext cx="8050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Инструкция по заполнению 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психологом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-1221" r="50677" b="4163"/>
          <a:stretch/>
        </p:blipFill>
        <p:spPr>
          <a:xfrm>
            <a:off x="1522426" y="1636721"/>
            <a:ext cx="4662744" cy="516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97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7488" r="52505" b="6457"/>
          <a:stretch/>
        </p:blipFill>
        <p:spPr>
          <a:xfrm>
            <a:off x="493731" y="1277058"/>
            <a:ext cx="4770700" cy="48621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t="7215" r="64326" b="4639"/>
          <a:stretch/>
        </p:blipFill>
        <p:spPr>
          <a:xfrm>
            <a:off x="4745817" y="1713937"/>
            <a:ext cx="2327977" cy="323556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997613" y="2016467"/>
            <a:ext cx="5027055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Разделы 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РЗВ» («Развитие зрительного восприятия»), «СБО» («Социально-бытовая ориентировка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»), «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ПО» («Пространственная ориентировка») 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«Логопед» заполняются специалистами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путем выбора из меню перечня фактов или рекомендаций. Каждый специалист, заполняя свою страницу, оставляет необходимую для работы с ребенком информацию и первостепенной важности рекомендации. 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33254" y="76729"/>
            <a:ext cx="92152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Инструкция по заполнению 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дефектологами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r="39790" b="3946"/>
          <a:stretch/>
        </p:blipFill>
        <p:spPr>
          <a:xfrm>
            <a:off x="2174159" y="2771750"/>
            <a:ext cx="4328267" cy="388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7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2535" y="1005445"/>
            <a:ext cx="9616435" cy="3777622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5400" b="1" dirty="0" smtClean="0">
                <a:latin typeface="Arial" pitchFamily="34" charset="0"/>
                <a:cs typeface="Arial" pitchFamily="34" charset="0"/>
              </a:rPr>
              <a:t>СПАСИБО ЗА ВНИМАНИЕ !</a:t>
            </a:r>
            <a:endParaRPr lang="ru-RU" sz="5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88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1533</TotalTime>
  <Words>760</Words>
  <Application>Microsoft Office PowerPoint</Application>
  <PresentationFormat>Широкоэкранный</PresentationFormat>
  <Paragraphs>62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Times New Roman</vt:lpstr>
      <vt:lpstr>Wingdings 3</vt:lpstr>
      <vt:lpstr>Легкий дым</vt:lpstr>
      <vt:lpstr>Карта здоровья</vt:lpstr>
      <vt:lpstr>Карта здоровья учащихся</vt:lpstr>
      <vt:lpstr>Последовательность оформления</vt:lpstr>
      <vt:lpstr>Назначение Карты</vt:lpstr>
      <vt:lpstr>Период работы</vt:lpstr>
      <vt:lpstr>Задачи, позволяющие решить рекомендациями </vt:lpstr>
      <vt:lpstr> Рекомендации</vt:lpstr>
      <vt:lpstr>Инструкция по заполнению </vt:lpstr>
      <vt:lpstr>Инструкция по заполнению классным руководителем</vt:lpstr>
      <vt:lpstr>Презентация PowerPoint</vt:lpstr>
      <vt:lpstr>Инструкция по заполнению офтальмолога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Карта здоровья</dc:title>
  <dc:creator>Егорова Александра Сергеевна</dc:creator>
  <cp:lastModifiedBy>Егорова Александра Сергеевна</cp:lastModifiedBy>
  <cp:revision>43</cp:revision>
  <cp:lastPrinted>2018-10-24T11:15:35Z</cp:lastPrinted>
  <dcterms:created xsi:type="dcterms:W3CDTF">2018-10-23T12:35:41Z</dcterms:created>
  <dcterms:modified xsi:type="dcterms:W3CDTF">2021-11-30T07:30:50Z</dcterms:modified>
</cp:coreProperties>
</file>