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9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956AB-1AF2-4B74-A5C6-7C756C060D3C}" type="datetimeFigureOut">
              <a:rPr lang="ru-RU" smtClean="0"/>
              <a:t>06.06.2020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F2100E8-090C-4B77-BC0F-8CB6356748E8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956AB-1AF2-4B74-A5C6-7C756C060D3C}" type="datetimeFigureOut">
              <a:rPr lang="ru-RU" smtClean="0"/>
              <a:t>06.06.2020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100E8-090C-4B77-BC0F-8CB6356748E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956AB-1AF2-4B74-A5C6-7C756C060D3C}" type="datetimeFigureOut">
              <a:rPr lang="ru-RU" smtClean="0"/>
              <a:t>06.06.2020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F2100E8-090C-4B77-BC0F-8CB6356748E8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956AB-1AF2-4B74-A5C6-7C756C060D3C}" type="datetimeFigureOut">
              <a:rPr lang="ru-RU" smtClean="0"/>
              <a:t>06.06.2020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100E8-090C-4B77-BC0F-8CB6356748E8}" type="slidenum">
              <a:rPr lang="ru-RU" smtClean="0"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956AB-1AF2-4B74-A5C6-7C756C060D3C}" type="datetimeFigureOut">
              <a:rPr lang="ru-RU" smtClean="0"/>
              <a:t>06.06.2020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100E8-090C-4B77-BC0F-8CB6356748E8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956AB-1AF2-4B74-A5C6-7C756C060D3C}" type="datetimeFigureOut">
              <a:rPr lang="ru-RU" smtClean="0"/>
              <a:t>06.06.2020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100E8-090C-4B77-BC0F-8CB6356748E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956AB-1AF2-4B74-A5C6-7C756C060D3C}" type="datetimeFigureOut">
              <a:rPr lang="ru-RU" smtClean="0"/>
              <a:t>06.06.2020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100E8-090C-4B77-BC0F-8CB6356748E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956AB-1AF2-4B74-A5C6-7C756C060D3C}" type="datetimeFigureOut">
              <a:rPr lang="ru-RU" smtClean="0"/>
              <a:t>06.06.2020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100E8-090C-4B77-BC0F-8CB6356748E8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956AB-1AF2-4B74-A5C6-7C756C060D3C}" type="datetimeFigureOut">
              <a:rPr lang="ru-RU" smtClean="0"/>
              <a:t>06.06.2020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F2100E8-090C-4B77-BC0F-8CB6356748E8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956AB-1AF2-4B74-A5C6-7C756C060D3C}" type="datetimeFigureOut">
              <a:rPr lang="ru-RU" smtClean="0"/>
              <a:t>06.06.2020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100E8-090C-4B77-BC0F-8CB6356748E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956AB-1AF2-4B74-A5C6-7C756C060D3C}" type="datetimeFigureOut">
              <a:rPr lang="ru-RU" smtClean="0"/>
              <a:t>06.06.2020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100E8-090C-4B77-BC0F-8CB6356748E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81956AB-1AF2-4B74-A5C6-7C756C060D3C}" type="datetimeFigureOut">
              <a:rPr lang="ru-RU" smtClean="0"/>
              <a:t>06.06.2020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F2100E8-090C-4B77-BC0F-8CB6356748E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556792"/>
            <a:ext cx="7846640" cy="1296888"/>
          </a:xfrm>
        </p:spPr>
        <p:txBody>
          <a:bodyPr>
            <a:noAutofit/>
          </a:bodyPr>
          <a:lstStyle/>
          <a:p>
            <a:r>
              <a:rPr lang="ru-RU" sz="3200" dirty="0" smtClean="0"/>
              <a:t>ФИЗИЧЕСКАЯ КУЛЬТУРА В ОБЩЕКУЛЬТУРНОЙ И ПРОФЕССИОНАЛЬНОЙ ПОДГОТОВКЕ СТУДЕНТОВ</a:t>
            </a:r>
            <a:endParaRPr lang="ru-RU" sz="3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Физическая культура и спорт как социальные феномены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Физическая культура — часть общечеловеческой культуры Физическая культура — органическая часть общечеловеческой культуры, ее особая самостоятельная область. Вместе с тем это «мифический процесс и результат человеческой деятельности, средство и способ физичёского совершенствования личности. Физическая культура воздействует на жизненно важные стороны индивида, полученные в виде задатков, которые передаются генетически и развиваются в процессе жизни под влиянием воспитания, деятельности и окружающей среды. Физическая культура удовлетворяет социальные потребности в общении, игре, развлечении, в некоторых формах самовыражения личности через социально активную полезную деятельность.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Спорт - явление культурной жизни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 smtClean="0"/>
              <a:t>Спорт — часть физической культуры. В нем человек стремится расширить границы своих возможностей, это огромный мир эмоций, порождаемых успехами и неудачами, популярнейшее зрелище, действенное средство воспитания и самовоспитания человека, в нем присутствует сложнейший процесс межчеловеческих отношений. Спорт — это собственно соревновательная деятельность и специальная подготовка к ней. Он живет по определенным правилам и нормам поведения. В нем ярко проявляется стремление к победе, достижению высоких результатов, требующих мобилизации физических, психических и нравственных качеств человека. Поэтому часто говорят о спортивном характере людей, успешно проявляющих себя в состязаниях. Удовлетворяя мнение потребности человека, занятия спортом становятся физической и духовной необходимостью</a:t>
            </a:r>
            <a:endParaRPr lang="ru-RU" dirty="0"/>
          </a:p>
        </p:txBody>
      </p:sp>
      <p:pic>
        <p:nvPicPr>
          <p:cNvPr id="5" name="Содержимое 4" descr="1474667112164132393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933950" y="2707273"/>
            <a:ext cx="3749675" cy="2053054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Компоненты физической культуры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Физическое воспитание. Включенное в систему образования и воспитания, начиная с дошкольных учреждений, оно характеризует основу физической подготовленности людей - приобретение фонда жизненно важных двигательных умений и навыков, разностороннее развитие физических способностей. Его важными элементами являются «школа» движении, система гимнастических упражнении и Правила их выполнения, с помощью которых у ребенка формируются умения дифференцированно управлять движениями, способность координировать их в разных сочетаниях; система упражнений для рационального использования сил при перемещениях в пространстве (основные способы ходьбы, бега, плавания, бега на коньках, на лыжах и др.) при преодолении препятствий, в метаниях, в поднимании и переноске тяжестей; «школа» мяча (игра в волейбол, баскетбол, гандбол, футбол, теннис и др.).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Физическая культура в структуре профессионального образования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Физическая культура — основа социально-культурного бытия индивида, основополагающая модификация его общей и профессиональной культуры. Как интегрированный результат воспитания и профессиональной подготовки она проявляется в отношении человека к своему здоровью, физическим возможностям и способностям, в образе жизни и профессиональной деятельности и предстает в единстве знаний, убеждений, ценностных ориентации и в их практическом воплощении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Физическая культура выступает как интегральное качество личности, как условие и предпосылка эффективной учебно-профессиональной деятельности, как обобщенный показатель профессиональной культуры будущего специалиста и как цель саморазвития и самосовершенствования. Она характеризует свободное, сознательное самоопределение личности, которая на разных этапах жизненного развития из множества ценностей избирает, осваивает те, которые для нас наиболее значимы.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Физическая культура студента</a:t>
            </a:r>
            <a:endParaRPr lang="ru-RU" dirty="0"/>
          </a:p>
        </p:txBody>
      </p:sp>
      <p:pic>
        <p:nvPicPr>
          <p:cNvPr id="4" name="Содержимое 3" descr="00000000000.PN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899592" y="1556792"/>
            <a:ext cx="7472888" cy="4176464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95536" y="5013176"/>
            <a:ext cx="8291264" cy="1006624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Выполнил : </a:t>
            </a:r>
            <a:r>
              <a:rPr lang="ru-RU" dirty="0" err="1" smtClean="0"/>
              <a:t>Милосердова</a:t>
            </a:r>
            <a:r>
              <a:rPr lang="ru-RU" dirty="0" smtClean="0"/>
              <a:t> Кристина</a:t>
            </a:r>
          </a:p>
          <a:p>
            <a:pPr>
              <a:buNone/>
            </a:pPr>
            <a:r>
              <a:rPr lang="ru-RU" dirty="0" smtClean="0"/>
              <a:t>Группа :ст-21 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14</TotalTime>
  <Words>490</Words>
  <Application>Microsoft Office PowerPoint</Application>
  <PresentationFormat>Экран (4:3)</PresentationFormat>
  <Paragraphs>13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Справедливость</vt:lpstr>
      <vt:lpstr>ФИЗИЧЕСКАЯ КУЛЬТУРА В ОБЩЕКУЛЬТУРНОЙ И ПРОФЕССИОНАЛЬНОЙ ПОДГОТОВКЕ СТУДЕНТОВ</vt:lpstr>
      <vt:lpstr>Физическая культура и спорт как социальные феномены</vt:lpstr>
      <vt:lpstr>Спорт - явление культурной жизни</vt:lpstr>
      <vt:lpstr>Компоненты физической культуры</vt:lpstr>
      <vt:lpstr>Физическая культура в структуре профессионального образования</vt:lpstr>
      <vt:lpstr>Физическая культура студента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ФИЗИЧЕСКАЯ КУЛЬТУРА В ОБЩЕКУЛЬТУРНОЙ И ПРОФЕССИОНАЛЬНОЙ ПОДГОТОВКЕ СТУДЕНТОВ</dc:title>
  <dc:creator>PC</dc:creator>
  <cp:lastModifiedBy>PC</cp:lastModifiedBy>
  <cp:revision>2</cp:revision>
  <dcterms:created xsi:type="dcterms:W3CDTF">2020-06-06T07:50:09Z</dcterms:created>
  <dcterms:modified xsi:type="dcterms:W3CDTF">2020-06-06T08:04:31Z</dcterms:modified>
</cp:coreProperties>
</file>