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6" r:id="rId3"/>
    <p:sldId id="260" r:id="rId4"/>
    <p:sldId id="271" r:id="rId5"/>
    <p:sldId id="261" r:id="rId6"/>
    <p:sldId id="264" r:id="rId7"/>
    <p:sldId id="267" r:id="rId8"/>
    <p:sldId id="265" r:id="rId9"/>
    <p:sldId id="266" r:id="rId10"/>
    <p:sldId id="268" r:id="rId11"/>
    <p:sldId id="262" r:id="rId12"/>
    <p:sldId id="263" r:id="rId13"/>
    <p:sldId id="269" r:id="rId14"/>
    <p:sldId id="270" r:id="rId15"/>
    <p:sldId id="272" r:id="rId16"/>
    <p:sldId id="273" r:id="rId17"/>
    <p:sldId id="274" r:id="rId18"/>
    <p:sldId id="277" r:id="rId19"/>
    <p:sldId id="27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480C"/>
    <a:srgbClr val="707A0C"/>
    <a:srgbClr val="4A5E0A"/>
    <a:srgbClr val="310D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04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7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117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30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82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641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75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186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096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12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5500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009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0510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340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539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02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8734C-87D8-4DC5-B904-095F57B13833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611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2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pn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1.jpeg"/><Relationship Id="rId7" Type="http://schemas.openxmlformats.org/officeDocument/2006/relationships/image" Target="../media/image3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45.jpeg"/><Relationship Id="rId4" Type="http://schemas.openxmlformats.org/officeDocument/2006/relationships/image" Target="../media/image42.jpeg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9446" y="1470849"/>
            <a:ext cx="6347713" cy="1320800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Дикие животные леса</a:t>
            </a:r>
          </a:p>
        </p:txBody>
      </p:sp>
      <p:pic>
        <p:nvPicPr>
          <p:cNvPr id="4" name="Picture 6" descr="http://im7-tub-ru.yandex.net/i?id=105059557-30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57000" y="2169157"/>
            <a:ext cx="5472607" cy="3524972"/>
          </a:xfrm>
          <a:prstGeom prst="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E53B30-889E-4529-B6F6-EB2372C96386}"/>
              </a:ext>
            </a:extLst>
          </p:cNvPr>
          <p:cNvSpPr txBox="1"/>
          <p:nvPr/>
        </p:nvSpPr>
        <p:spPr>
          <a:xfrm>
            <a:off x="4067944" y="5910371"/>
            <a:ext cx="55675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Подготовила: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воспитатель первой квалификационной категории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Цыганкова Екатерина Сергеевна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A7D866-032C-49B8-9744-B0CD5B906994}"/>
              </a:ext>
            </a:extLst>
          </p:cNvPr>
          <p:cNvSpPr txBox="1"/>
          <p:nvPr/>
        </p:nvSpPr>
        <p:spPr>
          <a:xfrm>
            <a:off x="755576" y="116632"/>
            <a:ext cx="747545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муниципального образования «город Бугуруслан» «Детский сад общеразвивающего вида №20» с приоритетным осуществлением художественно-эстетического развития воспитанников</a:t>
            </a:r>
            <a:br>
              <a:rPr lang="ru-RU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МАДОУ «Д/с №20»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992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52000" b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108" y="0"/>
            <a:ext cx="5072065" cy="85723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КТО ЭТО?</a:t>
            </a:r>
          </a:p>
        </p:txBody>
      </p:sp>
      <p:sp>
        <p:nvSpPr>
          <p:cNvPr id="1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42910" y="3124518"/>
            <a:ext cx="2357438" cy="500063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</a:t>
            </a:r>
          </a:p>
        </p:txBody>
      </p:sp>
      <p:sp>
        <p:nvSpPr>
          <p:cNvPr id="1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29068" y="3318636"/>
            <a:ext cx="1428750" cy="78581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</a:t>
            </a: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876256" y="3124518"/>
            <a:ext cx="1714500" cy="500063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ЛИСА</a:t>
            </a:r>
          </a:p>
        </p:txBody>
      </p:sp>
      <p:sp>
        <p:nvSpPr>
          <p:cNvPr id="15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321576" y="6000751"/>
            <a:ext cx="1643063" cy="500063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ЁЖ</a:t>
            </a:r>
          </a:p>
        </p:txBody>
      </p:sp>
      <p:sp>
        <p:nvSpPr>
          <p:cNvPr id="16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7000893" y="5911943"/>
            <a:ext cx="1643062" cy="500062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БЕЛКА</a:t>
            </a:r>
          </a:p>
        </p:txBody>
      </p:sp>
      <p:sp>
        <p:nvSpPr>
          <p:cNvPr id="1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062912" y="6019940"/>
            <a:ext cx="1643062" cy="500062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ЗАЯЦ</a:t>
            </a:r>
          </a:p>
        </p:txBody>
      </p:sp>
      <p:pic>
        <p:nvPicPr>
          <p:cNvPr id="5" name="Picture 10" descr="медв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09" y="1052736"/>
            <a:ext cx="2512201" cy="1967781"/>
          </a:xfrm>
          <a:prstGeom prst="ellipse">
            <a:avLst/>
          </a:prstGeom>
          <a:noFill/>
        </p:spPr>
      </p:pic>
      <p:pic>
        <p:nvPicPr>
          <p:cNvPr id="6" name="Picture 4" descr="волчиц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14744" y="764704"/>
            <a:ext cx="1756512" cy="2538910"/>
          </a:xfrm>
          <a:prstGeom prst="ellipse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15073" y="990243"/>
            <a:ext cx="2584921" cy="193869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86512" y="4068318"/>
            <a:ext cx="2579401" cy="179943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Ёжик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28596" y="4104449"/>
            <a:ext cx="2480880" cy="1860423"/>
          </a:xfrm>
          <a:prstGeom prst="ellipse">
            <a:avLst/>
          </a:prstGeom>
          <a:noFill/>
        </p:spPr>
      </p:pic>
      <p:pic>
        <p:nvPicPr>
          <p:cNvPr id="10" name="Picture 5" descr="белка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357553" y="4068318"/>
            <a:ext cx="2457419" cy="1843625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ЭТО?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АЗОВИ ОДНИМ СЛОВОМ.</a:t>
            </a:r>
          </a:p>
        </p:txBody>
      </p:sp>
      <p:pic>
        <p:nvPicPr>
          <p:cNvPr id="4" name="Picture 10" descr="медв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6272" y="1142984"/>
            <a:ext cx="2917189" cy="2286016"/>
          </a:xfrm>
          <a:prstGeom prst="rect">
            <a:avLst/>
          </a:prstGeom>
          <a:noFill/>
        </p:spPr>
      </p:pic>
      <p:pic>
        <p:nvPicPr>
          <p:cNvPr id="5" name="Picture 4" descr="волчиц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71802" y="785794"/>
            <a:ext cx="2286016" cy="3089956"/>
          </a:xfrm>
          <a:prstGeom prst="ellipse">
            <a:avLst/>
          </a:prstGeom>
          <a:noFill/>
        </p:spPr>
      </p:pic>
      <p:pic>
        <p:nvPicPr>
          <p:cNvPr id="6" name="Picture 11" descr="лисоньк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86380" y="1214422"/>
            <a:ext cx="3142758" cy="2357454"/>
          </a:xfrm>
          <a:prstGeom prst="rect">
            <a:avLst/>
          </a:prstGeom>
          <a:noFill/>
        </p:spPr>
      </p:pic>
      <p:pic>
        <p:nvPicPr>
          <p:cNvPr id="7" name="Picture 4" descr="зайка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57904" y="3433693"/>
            <a:ext cx="3525811" cy="2428892"/>
          </a:xfrm>
          <a:prstGeom prst="rect">
            <a:avLst/>
          </a:prstGeom>
          <a:noFill/>
        </p:spPr>
      </p:pic>
      <p:pic>
        <p:nvPicPr>
          <p:cNvPr id="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572132" y="3424307"/>
            <a:ext cx="3149930" cy="2362147"/>
          </a:xfrm>
          <a:prstGeom prst="rect">
            <a:avLst/>
          </a:prstGeom>
          <a:noFill/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571472" y="5786454"/>
            <a:ext cx="8229600" cy="1071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ДИКИЕ ЖИВОТНЫЕ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46272" y="3357562"/>
            <a:ext cx="3125411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421"/>
            <a:ext cx="9144000" cy="1071546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ДИКИЕ ЖИВОТНЫЕ ЖИВУТ В ЛЕСУ</a:t>
            </a:r>
          </a:p>
        </p:txBody>
      </p:sp>
      <p:pic>
        <p:nvPicPr>
          <p:cNvPr id="4" name="Picture 10" descr="медв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57356" y="928670"/>
            <a:ext cx="2143140" cy="167944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4" descr="волчиц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1928802"/>
            <a:ext cx="1643074" cy="2220906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" name="Picture 11" descr="лисоньк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000108"/>
            <a:ext cx="2190407" cy="164307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7" name="Picture 4" descr="зайка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95925" y="4407359"/>
            <a:ext cx="2195073" cy="1512161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70079" y="2222469"/>
            <a:ext cx="2143140" cy="160715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26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14282" y="4286256"/>
            <a:ext cx="2071703" cy="165736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6390" name="Picture 6" descr="http://im7-tub-ru.yandex.net/i?id=105059557-30-72&amp;n=2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428861" y="3000372"/>
            <a:ext cx="4243416" cy="3104938"/>
          </a:xfrm>
          <a:prstGeom prst="rect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00013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МЕДВЕДЬ?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00364" y="1142984"/>
            <a:ext cx="2928958" cy="2201568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3" name="Picture 5" descr="i?id=500291121-54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1350154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4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5" name="Picture 7" descr="261364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8596" y="4714884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6" name="Picture 8" descr="i?id=102171030-01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1" name="Стрелка вниз 10"/>
          <p:cNvSpPr/>
          <p:nvPr/>
        </p:nvSpPr>
        <p:spPr>
          <a:xfrm>
            <a:off x="4071934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57158" y="3143248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Century Gothic" pitchFamily="34" charset="0"/>
                <a:ea typeface="+mj-ea"/>
                <a:cs typeface="+mj-cs"/>
              </a:rPr>
              <a:t>В </a:t>
            </a: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428728" y="4000504"/>
            <a:ext cx="5929354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М</a:t>
            </a:r>
            <a:r>
              <a:rPr kumimoji="0" lang="ru-RU" sz="3200" b="1" i="0" u="none" strike="noStrike" kern="1200" cap="none" spc="0" normalizeH="0" baseline="0" noProof="0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ЕДВЕДЬ ЖИВЁТ В</a:t>
            </a:r>
            <a:r>
              <a:rPr kumimoji="0" lang="ru-RU" sz="3200" b="1" i="0" u="none" strike="noStrike" kern="1200" cap="none" spc="0" normalizeH="0" noProof="0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БЕРЛОГЕ</a:t>
            </a:r>
            <a:r>
              <a:rPr kumimoji="0" lang="ru-RU" sz="3200" b="1" i="0" u="none" strike="noStrike" kern="1200" cap="none" spc="0" normalizeH="0" noProof="0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.</a:t>
            </a:r>
            <a:endParaRPr kumimoji="0" lang="ru-RU" sz="3200" b="1" i="0" u="none" strike="noStrike" kern="1200" cap="none" spc="0" normalizeH="0" baseline="0" noProof="0" dirty="0">
              <a:ln>
                <a:solidFill>
                  <a:srgbClr val="0070C0"/>
                </a:solidFill>
              </a:ln>
              <a:solidFill>
                <a:srgbClr val="FF0000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7286644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6643702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428596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0167E-6 L 0.34618 -0.0027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0" y="-10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5" grpId="0"/>
      <p:bldP spid="16" grpId="0"/>
      <p:bldP spid="18" grpId="0"/>
      <p:bldP spid="19" grpId="0"/>
      <p:bldP spid="1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ЛИСА?</a:t>
            </a:r>
          </a:p>
        </p:txBody>
      </p:sp>
      <p:pic>
        <p:nvPicPr>
          <p:cNvPr id="4" name="Picture 11" descr="лисонь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928926" y="1000108"/>
            <a:ext cx="3142758" cy="235745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608250" y="2935559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714612" y="4286256"/>
            <a:ext cx="4235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ИСА ЖИВЁТ В НОРЕ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75 0.11401 L -0.32865 0.51272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2" grpId="0"/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ВОЛК?</a:t>
            </a: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00316" y="3694305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643174" y="4214818"/>
            <a:ext cx="44538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ОЛК</a:t>
            </a:r>
            <a:r>
              <a:rPr lang="ru-RU" sz="28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ЖИВЁТ В НОРЕ</a:t>
            </a:r>
            <a:endParaRPr lang="ru-RU" sz="3200" dirty="0"/>
          </a:p>
        </p:txBody>
      </p:sp>
      <p:pic>
        <p:nvPicPr>
          <p:cNvPr id="15" name="Picture 4" descr="волчица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28992" y="928670"/>
            <a:ext cx="2156327" cy="271464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75 0.11401 L -0.32865 0.51272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2" grpId="0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ЗАЯЦ?</a:t>
            </a: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71736" y="4214818"/>
            <a:ext cx="53985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АЯЦ ЖИВЁТ ПОД ЁЛКОЙ</a:t>
            </a:r>
            <a:endParaRPr lang="ru-RU" sz="32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86050" y="928670"/>
            <a:ext cx="3286148" cy="2292479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95 0.02012 L -0.35347 0.1355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580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2" grpId="0"/>
      <p:bldP spid="13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ЁЖ?</a:t>
            </a: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4143380"/>
            <a:ext cx="53270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28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 ЖИВЁТ ПОД ЁЛКОЙ</a:t>
            </a:r>
            <a:endParaRPr lang="ru-RU" sz="3200" dirty="0"/>
          </a:p>
        </p:txBody>
      </p:sp>
      <p:pic>
        <p:nvPicPr>
          <p:cNvPr id="15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1000108"/>
            <a:ext cx="3143382" cy="235723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95 0.02012 L -0.35347 0.1355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2" grpId="0"/>
      <p:bldP spid="13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ЖИВЁТ БЕЛКА?</a:t>
            </a: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4143380"/>
            <a:ext cx="53270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800" b="1" dirty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ЕЛКА ЖИВЁТ В ДУПЛЕ</a:t>
            </a:r>
            <a:endParaRPr lang="ru-RU" sz="3200" dirty="0"/>
          </a:p>
        </p:txBody>
      </p:sp>
      <p:pic>
        <p:nvPicPr>
          <p:cNvPr id="16" name="Picture 5" descr="белка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1000108"/>
            <a:ext cx="3177552" cy="2383888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0482" name="Picture 2" descr="i?id=372167955-24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214942" y="5357826"/>
            <a:ext cx="1571636" cy="105243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53 0.14015 L 0.26979 0.4759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1" grpId="0"/>
      <p:bldP spid="12" grpId="0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07145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 ПИТАЮТСЯ ДИКИЕ ЖИВОТНЫЕ?</a:t>
            </a:r>
          </a:p>
        </p:txBody>
      </p:sp>
      <p:pic>
        <p:nvPicPr>
          <p:cNvPr id="1026" name="p143437086" descr="&amp;Bcy;&amp;ucy;&amp;rcy;&amp;ycy;&amp;jcy; &amp;mcy;&amp;iecy;&amp;dcy;&amp;vcy;&amp;iecy;&amp;dcy;&amp;softcy; &amp;fcy;&amp;ocy;&amp;tcy;&amp;ocy;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214422"/>
            <a:ext cx="1571636" cy="1174472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3000372"/>
            <a:ext cx="1643074" cy="1233196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1032" name="Picture 8" descr="http://im6-tub-ru.yandex.net/i?id=12988219-59-72&amp;n=2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429520" y="928670"/>
            <a:ext cx="1357322" cy="113742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34" name="Picture 10" descr="http://im5-tub-ru.yandex.net/i?id=418704200-04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86578" y="2285992"/>
            <a:ext cx="1381121" cy="1035841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36" name="Picture 12" descr="http://im2-tub-ru.yandex.net/i?id=197799197-04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429520" y="3500438"/>
            <a:ext cx="1428760" cy="109592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42" name="Picture 18" descr="http://im4-tub-ru.yandex.net/i?id=347331824-00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000760" y="4214818"/>
            <a:ext cx="1357322" cy="100729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48" name="Picture 24" descr="http://im7-tub-ru.yandex.net/i?id=489906771-37-72&amp;n=2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429521" y="5043984"/>
            <a:ext cx="1428760" cy="956759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52" name="Picture 28" descr="http://im2-tub-ru.yandex.net/i?id=79193930-37-72&amp;n=2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86446" y="928670"/>
            <a:ext cx="1320164" cy="128587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56" name="Picture 32" descr="http://im0-tub-ru.yandex.net/i?id=277476109-55-72&amp;n=21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929322" y="5572140"/>
            <a:ext cx="1428760" cy="107157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500166" y="2428868"/>
            <a:ext cx="542928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ЕДВЕДЬ ЕСТ МЁД, ЯГОДЫ.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342294" y="3500438"/>
            <a:ext cx="3571900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7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</a:t>
            </a:r>
            <a:r>
              <a:rPr lang="ru-RU" sz="29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ИСА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9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ЕСТ МЯСО</a:t>
            </a: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978060" y="5443734"/>
            <a:ext cx="4143404" cy="7084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</a:t>
            </a:r>
            <a:r>
              <a:rPr lang="ru-RU" sz="2800" b="1" noProof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АЯЦ ЕСТ ТРАВУ, МОРКОВЬ</a:t>
            </a:r>
            <a:r>
              <a:rPr lang="ru-RU" sz="2800" b="1" noProof="0" dirty="0">
                <a:latin typeface="Century Gothic" pitchFamily="34" charset="0"/>
                <a:ea typeface="+mj-ea"/>
                <a:cs typeface="+mj-cs"/>
              </a:rPr>
              <a:t>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57158" y="5000636"/>
            <a:ext cx="1638407" cy="1142984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6716E-6 L -0.32309 0.029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00" y="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09 0.00878 L -0.36302 0.0506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5 -0.00624 L -0.44584 -0.03769 " pathEditMode="relative" ptsTypes="AA">
                                      <p:cBhvr>
                                        <p:cTn id="19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2313 L -0.36823 -0.0964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32 -0.02151 L -0.37483 -0.0004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541" y="132306"/>
            <a:ext cx="8229600" cy="92867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 ПИТАЮТСЯ ДИКИЕ ЖИВОТНЫЕ?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6" descr="http://im4-tub-ru.yandex.net/i?id=557809303-17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211475"/>
            <a:ext cx="1571636" cy="1309697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7" name="Picture 5" descr="белк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4714884"/>
            <a:ext cx="1643074" cy="123268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9" name="Picture 8" descr="http://im6-tub-ru.yandex.net/i?id=12988219-59-72&amp;n=2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43637" y="922684"/>
            <a:ext cx="1285883" cy="1077555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" name="Picture 10" descr="http://im5-tub-ru.yandex.net/i?id=418704200-04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00958" y="1571612"/>
            <a:ext cx="1381121" cy="1035841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1" name="Picture 12" descr="http://im2-tub-ru.yandex.net/i?id=197799197-04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429520" y="2714620"/>
            <a:ext cx="1428760" cy="109592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2" name="Picture 18" descr="http://im4-tub-ru.yandex.net/i?id=347331824-00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286512" y="3643314"/>
            <a:ext cx="1357322" cy="100729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3" name="Picture 24" descr="http://im7-tub-ru.yandex.net/i?id=489906771-37-72&amp;n=2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429520" y="4500570"/>
            <a:ext cx="1493495" cy="100010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00034" y="3143248"/>
            <a:ext cx="1571636" cy="1181651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857373" y="1588699"/>
            <a:ext cx="4714876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Ё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 ЕСТ МЫШЕЙ.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im7-tub-ru.yandex.net/i?id=124650354-51-72&amp;n=21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072198" y="5286388"/>
            <a:ext cx="1543047" cy="107156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26" name="Заголовок 1"/>
          <p:cNvSpPr txBox="1">
            <a:spLocks/>
          </p:cNvSpPr>
          <p:nvPr/>
        </p:nvSpPr>
        <p:spPr>
          <a:xfrm>
            <a:off x="2428860" y="3402593"/>
            <a:ext cx="3643338" cy="4905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ОЛК ЕСТ МЯСО.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1714480" y="4960683"/>
            <a:ext cx="5715040" cy="801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</a:t>
            </a: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ЕЛКА ЕСТ ОРЕХИ, ЯГОДЫ, ГРИБЫ.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6 -0.11772 L -0.31146 -0.621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0" y="-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08 0.00324 L -0.44584 0.04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8 -0.01018 L -0.38767 0.1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00" y="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3 0.09805 L -0.25 0.5807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2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1 0.05874 L -0.26979 0.4886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0" y="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6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ДЕТЁНЫША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857232"/>
            <a:ext cx="2071702" cy="1403411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500826" y="4071942"/>
            <a:ext cx="2643174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51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51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ВОЛЧОНОК</a:t>
            </a:r>
            <a:endParaRPr kumimoji="0" lang="ru-RU" sz="5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21510" name="Picture 6" descr="http://im6-tub-ru.yandex.net/i?id=244692508-67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68" y="571480"/>
            <a:ext cx="1143008" cy="168089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6429388" y="2285992"/>
            <a:ext cx="250033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ЛИСЁНОК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5" name="Picture 4" descr="волчиц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786" y="2500306"/>
            <a:ext cx="1357322" cy="1785950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581260" y="150969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ЛИСЫ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21518" name="Picture 14" descr="http://im4-tub-ru.yandex.net/i?id=295005003-40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929454" y="2786058"/>
            <a:ext cx="1680209" cy="128587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ВОЛКА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2910" y="4786322"/>
            <a:ext cx="1904966" cy="142854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1520" name="Picture 16" descr="http://im2-tub-ru.yandex.net/i?id=470320774-60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143768" y="4929198"/>
            <a:ext cx="1400633" cy="1214422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ЕЖА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6929454" y="6143644"/>
            <a:ext cx="1928826" cy="714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ЕЖОНОК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24 -0.0481 L -0.23733 -0.090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06 -0.01434 L -0.23351 -0.087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9 -0.03839 L -0.28437 -0.1223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4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ДЕТЁНЫША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572264" y="4396521"/>
            <a:ext cx="2643174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51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51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БЕЛЬЧОНОК</a:t>
            </a:r>
            <a:endParaRPr kumimoji="0" lang="ru-RU" sz="5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215042" y="2571744"/>
            <a:ext cx="2928958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33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МЕДВЕЖОНОК</a:t>
            </a:r>
            <a:endParaRPr kumimoji="0" lang="ru-RU" sz="33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357422" y="1857364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МЕДВЕДЯ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БЕЛКИ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ЗАЙЦА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6750859" y="6149860"/>
            <a:ext cx="2214578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ЗАЙЧОНОК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7" name="Picture 10" descr="медв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928670"/>
            <a:ext cx="2071702" cy="162274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0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857496"/>
            <a:ext cx="2143139" cy="1714512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3" name="Picture 4" descr="зайк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4857760"/>
            <a:ext cx="2214578" cy="152559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46" name="Picture 2" descr="http://im6-tub-ru.yandex.net/i?id=228175633-00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58082" y="1142984"/>
            <a:ext cx="1539238" cy="114299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48" name="Picture 4" descr="http://im5-tub-ru.yandex.net/i?id=346243045-10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3" y="3286124"/>
            <a:ext cx="1524011" cy="114300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50" name="Picture 6" descr="http://im3-tub-ru.yandex.net/i?id=505967310-49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86644" y="5000636"/>
            <a:ext cx="1143008" cy="130878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104 L -0.1665 -0.0897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00" y="-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2217 -0.1502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94" y="-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8 0.00347 L -0.22171 -0.1224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4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ДЕЛАЕТ?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81260" y="150969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МЕДВЕДЬ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БЕЛКА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ЗАЯЦ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7" name="Picture 10" descr="медв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3" y="928671"/>
            <a:ext cx="2071703" cy="162274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0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857496"/>
            <a:ext cx="2143139" cy="1714512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143636" y="1500174"/>
            <a:ext cx="257176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СИДИТ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6286512" y="2500306"/>
            <a:ext cx="257176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СТОИТ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6357950" y="3429000"/>
            <a:ext cx="257176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БЕЖИТ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6357950" y="4286256"/>
            <a:ext cx="257176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ЕСТ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6507560" y="5179750"/>
            <a:ext cx="257176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ПРЫГАЕТ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im5-tub-ru.yandex.net/i?id=37841650-19-72&amp;n=2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34" y="5000636"/>
            <a:ext cx="2286000" cy="142875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86 -0.0213 L -0.25435 -0.1474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-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0.3125 0.2729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94 0.00763 L -0.33646 0.0180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5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ДЕЛАЕТ?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81260" y="150969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ЁЖ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ЛИСА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4786322"/>
            <a:ext cx="2357454" cy="1769369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786050" y="1643050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ВОЛК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500694" y="17144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БЕЖИТ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643570" y="2571744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СИДИТ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5786446" y="3429000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СТОИТ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5786446" y="4143380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ЕСТ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5786446" y="4786322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ИДЁТ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im8-tub-ru.yandex.net/i?id=134001190-36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9533" y="857222"/>
            <a:ext cx="2476517" cy="185738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4100" name="Picture 4" descr="http://im7-tub-ru.yandex.net/i?id=367786709-43-72&amp;n=2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2857496"/>
            <a:ext cx="2527491" cy="173115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75 -0.00161 L -0.25764 -0.0120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61 0.00116 L -0.37552 -0.1142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00" y="-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80204E-6 L -0.28889 0.0753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9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– 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85720" y="1428736"/>
            <a:ext cx="407196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1357298"/>
            <a:ext cx="428628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КИСТОЧКИ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НА УШАХ - У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23803" y="2857496"/>
            <a:ext cx="400049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ИГОЛКИ НА ТЕЛЕ - 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79512" y="4803292"/>
            <a:ext cx="3752891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ДЛИННЫЕ УШИ - 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0" name="Picture 4" descr="белоч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786578" y="4714884"/>
            <a:ext cx="2045520" cy="142875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1" name="Picture 6" descr="еж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929454" y="2857496"/>
            <a:ext cx="1895153" cy="1214445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00892" y="928670"/>
            <a:ext cx="1843247" cy="128588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4603923" y="4814478"/>
            <a:ext cx="1785950" cy="571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ЗАЙЦА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4286280" y="1321579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>
                <a:latin typeface="Century Gothic" pitchFamily="34" charset="0"/>
                <a:ea typeface="+mj-ea"/>
                <a:cs typeface="+mj-cs"/>
              </a:rPr>
              <a:t>БЕЛКИ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429156" y="2857496"/>
            <a:ext cx="2071702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ЕЖА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-0.12882 -0.490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1" y="-2456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08 -0.08094 L -0.1493 -0.5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42 -0.00046 L -0.19965 -0.000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36 0.03704 L -0.22361 0.037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851 0.2169 L -0.42621 0.7099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2465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811 L -0.2375 0.6145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" y="3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00014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ЕТВЁРТЫЙ ЛИШНИЙ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4" name="Picture 5" descr="лисонь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1142984"/>
            <a:ext cx="2928958" cy="2196478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4" descr="белочк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628" y="1071546"/>
            <a:ext cx="3222473" cy="225083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" name="p143437086" descr="&amp;Bcy;&amp;ucy;&amp;rcy;&amp;ycy;&amp;jcy; &amp;mcy;&amp;iecy;&amp;dcy;&amp;vcy;&amp;iecy;&amp;dcy;&amp;softcy; &amp;fcy;&amp;ocy;&amp;tcy;&amp;ocy;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662" y="3714752"/>
            <a:ext cx="2928958" cy="2188788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собака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57818" y="3714752"/>
            <a:ext cx="2714644" cy="223751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876167" y="6002554"/>
            <a:ext cx="4071966" cy="7858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СОБАКА- ДОМАШНЕЕ ЖИВОТНОЕ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0.01962 -0.23287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00014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ЕТВЁРТЫЙ ЛИШНИЙ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5" name="Picture 4" descr="белоч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28" y="1071546"/>
            <a:ext cx="3222473" cy="225083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9" name="Picture 5" descr="медвежонок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3504" y="3643314"/>
            <a:ext cx="3214710" cy="241103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" name="Picture 7" descr="PIC_0018"/>
          <p:cNvPicPr>
            <a:picLocks noChangeAspect="1" noChangeArrowheads="1"/>
          </p:cNvPicPr>
          <p:nvPr/>
        </p:nvPicPr>
        <p:blipFill>
          <a:blip r:embed="rId4" cstate="email">
            <a:lum bright="6000"/>
          </a:blip>
          <a:srcRect/>
          <a:stretch>
            <a:fillRect/>
          </a:stretch>
        </p:blipFill>
        <p:spPr bwMode="auto">
          <a:xfrm>
            <a:off x="928662" y="3714752"/>
            <a:ext cx="3143272" cy="235745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28662" y="1071546"/>
            <a:ext cx="3143272" cy="2363302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28596" y="6000768"/>
            <a:ext cx="4429156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КОШКА - ДОМАШНЕЕ ЖИВОТНОЕ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9954 " pathEditMode="relative" ptsTypes="AA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1142</TotalTime>
  <Words>326</Words>
  <Application>Microsoft Office PowerPoint</Application>
  <PresentationFormat>Экран (4:3)</PresentationFormat>
  <Paragraphs>103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Century Gothic</vt:lpstr>
      <vt:lpstr>Times New Roman</vt:lpstr>
      <vt:lpstr>Trebuchet MS</vt:lpstr>
      <vt:lpstr>Wingdings</vt:lpstr>
      <vt:lpstr>Wingdings 3</vt:lpstr>
      <vt:lpstr>Аспект</vt:lpstr>
      <vt:lpstr>Дикие животные леса</vt:lpstr>
      <vt:lpstr>Презентация PowerPoint</vt:lpstr>
      <vt:lpstr>КТО ЭТО? НАЗОВИ ОДНИМ СЛОВОМ.</vt:lpstr>
      <vt:lpstr>ДИКИЕ ЖИВОТНЫЕ ЖИВУТ В ЛЕСУ</vt:lpstr>
      <vt:lpstr>ГДЕ ЖИВЁТ МЕДВЕДЬ?</vt:lpstr>
      <vt:lpstr>ГДЕ ЖИВЁТ ЛИСА?</vt:lpstr>
      <vt:lpstr>ГДЕ ЖИВЁТ ВОЛК?</vt:lpstr>
      <vt:lpstr>ГДЕ ЖИВЁТ ЗАЯЦ?</vt:lpstr>
      <vt:lpstr>ГДЕ ЖИВЁТ ЁЖ?</vt:lpstr>
      <vt:lpstr>ГДЕ ЖИВЁТ БЕЛКА?</vt:lpstr>
      <vt:lpstr>ЧЕМ ПИТАЮТСЯ ДИКИЕ ЖИВОТНЫЕ?</vt:lpstr>
      <vt:lpstr>ЧЕМ ПИТАЮТСЯ ДИКИЕ ЖИВОТНЫЕ?</vt:lpstr>
      <vt:lpstr>НАЗОВИ ДЕТЁНЫША</vt:lpstr>
      <vt:lpstr>НАЗОВИ ДЕТЁНЫША</vt:lpstr>
      <vt:lpstr>ЧТО ДЕЛАЕТ?</vt:lpstr>
      <vt:lpstr>ЧТО ДЕЛАЕТ?</vt:lpstr>
      <vt:lpstr>«УГАДАЙ – КА»</vt:lpstr>
      <vt:lpstr>« ЧЕТВЁРТЫЙ ЛИШНИЙ»</vt:lpstr>
      <vt:lpstr>« ЧЕТВЁРТЫЙ ЛИШНИЙ»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</dc:creator>
  <cp:lastModifiedBy>User</cp:lastModifiedBy>
  <cp:revision>108</cp:revision>
  <dcterms:created xsi:type="dcterms:W3CDTF">2012-10-28T09:06:06Z</dcterms:created>
  <dcterms:modified xsi:type="dcterms:W3CDTF">2024-03-12T14:46:18Z</dcterms:modified>
</cp:coreProperties>
</file>