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64" r:id="rId2"/>
    <p:sldId id="256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custDataLst>
    <p:tags r:id="rId1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666699"/>
    <a:srgbClr val="04374A"/>
    <a:srgbClr val="E590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 autoAdjust="0"/>
    <p:restoredTop sz="84583" autoAdjust="0"/>
  </p:normalViewPr>
  <p:slideViewPr>
    <p:cSldViewPr>
      <p:cViewPr varScale="1">
        <p:scale>
          <a:sx n="55" d="100"/>
          <a:sy n="55" d="100"/>
        </p:scale>
        <p:origin x="-63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286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t>05.12.2023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t>05.12.2023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09029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-5377" y="1700808"/>
            <a:ext cx="4145329" cy="1368152"/>
          </a:xfrm>
        </p:spPr>
        <p:txBody>
          <a:bodyPr/>
          <a:lstStyle>
            <a:lvl1pPr>
              <a:defRPr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6336704" cy="1048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1" name="Текст 2"/>
          <p:cNvSpPr>
            <a:spLocks noGrp="1"/>
          </p:cNvSpPr>
          <p:nvPr>
            <p:ph idx="1"/>
          </p:nvPr>
        </p:nvSpPr>
        <p:spPr>
          <a:xfrm>
            <a:off x="179512" y="1556792"/>
            <a:ext cx="6912768" cy="4752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799" y="4406900"/>
            <a:ext cx="57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1799" y="2906713"/>
            <a:ext cx="572291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2060848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071389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4176464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0" y="2556594"/>
            <a:ext cx="4176464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934294"/>
            <a:ext cx="4248472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6" y="2574056"/>
            <a:ext cx="4248472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375310" y="6410896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154184" y="6356350"/>
            <a:ext cx="164959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471310" y="6356350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6336704" cy="1048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1556792"/>
            <a:ext cx="6912768" cy="4752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hyperlink" Target="https://r-ti.ru/YwtsrrA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-5377" y="2276872"/>
            <a:ext cx="7385689" cy="36724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z="4800" b="1" dirty="0" smtClean="0"/>
              <a:t>Выставка результатов кружков технического (профессионального)  творчества и предметных кружков</a:t>
            </a:r>
            <a:endParaRPr lang="ru-RU" sz="48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91277" y="0"/>
            <a:ext cx="8640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Министерство образования и науки Нижегородской области </a:t>
            </a:r>
            <a:endParaRPr lang="ru-RU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Государственное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бюджетное профессиональное образовательное учреждение </a:t>
            </a:r>
            <a:endParaRPr lang="ru-RU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Шатковский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агротехнический техникум»</a:t>
            </a:r>
          </a:p>
        </p:txBody>
      </p:sp>
    </p:spTree>
    <p:extLst>
      <p:ext uri="{BB962C8B-B14F-4D97-AF65-F5344CB8AC3E}">
        <p14:creationId xmlns:p14="http://schemas.microsoft.com/office/powerpoint/2010/main" val="2614434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-18256" y="1844824"/>
            <a:ext cx="5601309" cy="2736304"/>
          </a:xfrm>
        </p:spPr>
        <p:txBody>
          <a:bodyPr>
            <a:noAutofit/>
          </a:bodyPr>
          <a:lstStyle/>
          <a:p>
            <a:r>
              <a:rPr lang="ru-RU" sz="7200" dirty="0" smtClean="0"/>
              <a:t>Виртуальный</a:t>
            </a:r>
            <a:br>
              <a:rPr lang="ru-RU" sz="7200" dirty="0" smtClean="0"/>
            </a:br>
            <a:r>
              <a:rPr lang="ru-RU" sz="7200" dirty="0" smtClean="0"/>
              <a:t>тур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uses.ugatu.su/wp-content/uploads/2020/06/virtual-tour-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077812"/>
            <a:ext cx="7096125" cy="4943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3460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2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un9-46.userapi.com/impg/ze0QO9_8-VCjtjX2k0DS70KN8qUboiacGwPDYA/g4UOeNTsDcQ.jpg?size=1280x768&amp;quality=95&amp;sign=3862ab658b92f69835e18197e60753b7&amp;c_uniq_tag=jYWwZpY9JTkiLQHzaQcg6NunkP97Jm6qHFbxhlgXe6A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0808"/>
            <a:ext cx="6156176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avatars.mds.yandex.net/get-ydo/1540809/2a0000016be0164c376ac525103330f3c82e/diplom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670" y="3140968"/>
            <a:ext cx="6187515" cy="3247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r1.nubex.ru/s11380-8a3/f5587_86/c11ba052d74679a66be880785a2972d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060848"/>
            <a:ext cx="6558062" cy="3977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1401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31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" presetID="1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0"/>
                            </p:stCondLst>
                            <p:childTnLst>
                              <p:par>
                                <p:cTn id="43" presetID="1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russia-dropshipping.ru/800/600/http/3d-style-dv.com/assets/images/%D0%BF%D0%B0%D0%BD%D0%BE%D1%80%D0%B0%D0%BC%D1%8B/3d-tu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6084168" cy="2570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https://games.mail.ru/pre_0x736_resize/hotbox/content_files/news/2020/05/13/4b56040b514f453f87146ad492f224f9.jpg?quality=8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2996952"/>
            <a:ext cx="7504385" cy="3717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9382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5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8" y="0"/>
            <a:ext cx="5836845" cy="3876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 descr="https://sun6-22.userapi.com/s/v1/if2/aAFV4Qczim1BYbkJbW4_HqPkNrFP76wX_KukghQfgaCxdhqPZt-1IX9kDalcTbvZkVNQg-m_u6Dr7rI0fibvZmAI.jpg?size=1707x1707&amp;quality=96&amp;crop=539,0,1707,1707&amp;ava=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484784"/>
            <a:ext cx="5343095" cy="5343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7632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54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250"/>
                            </p:stCondLst>
                            <p:childTnLst>
                              <p:par>
                                <p:cTn id="21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tosh24.my1.ru/_nw/14/279650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40829" cy="3462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sun9-58.userapi.com/impf/c630130/v630130271/1759d/SH5pr4YsiAY.jpg?size=160x0&amp;crop=0.027,0.004,0.929,0.8&amp;quality=95&amp;sign=9c1502b938e5d7c622c06f9ea51a068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845" y="1842894"/>
            <a:ext cx="5040560" cy="504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www.ubik.ru/upload/iblock/c12/c1237ad41de7852948d5aeafc106034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6" y="1999409"/>
            <a:ext cx="6175699" cy="4625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7235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7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6633" y="0"/>
            <a:ext cx="7612969" cy="980728"/>
          </a:xfrm>
        </p:spPr>
        <p:txBody>
          <a:bodyPr>
            <a:normAutofit/>
          </a:bodyPr>
          <a:lstStyle/>
          <a:p>
            <a:r>
              <a:rPr lang="en-US" sz="4800" dirty="0">
                <a:hlinkClick r:id="rId2"/>
              </a:rPr>
              <a:t>https://r-ti.ru/YwtsrrA</a:t>
            </a:r>
            <a:endParaRPr lang="ru-RU" sz="4800" dirty="0"/>
          </a:p>
        </p:txBody>
      </p:sp>
      <p:pic>
        <p:nvPicPr>
          <p:cNvPr id="6146" name="Picture 2" descr="http://qrcoder.ru/code/?https%3A%2F%2Fr-ti.ru%2FYwtsrrA&amp;10&amp;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0" y="836712"/>
            <a:ext cx="6021288" cy="602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652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340768"/>
            <a:ext cx="658822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Bengaly" pitchFamily="2" charset="0"/>
              </a:rPr>
              <a:t>Спасибо за внимание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Bengal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3742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bf216a3399782c44ba6c1f83d8cc6536168f9a6c"/>
</p:tagLst>
</file>

<file path=ppt/theme/theme1.xml><?xml version="1.0" encoding="utf-8"?>
<a:theme xmlns:a="http://schemas.openxmlformats.org/drawingml/2006/main" name="Тема Office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2226</TotalTime>
  <Words>36</Words>
  <Application>Microsoft Office PowerPoint</Application>
  <PresentationFormat>Экран (4:3)</PresentationFormat>
  <Paragraphs>9</Paragraphs>
  <Slides>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Виртуальный 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https://r-ti.ru/YwtsrrA</vt:lpstr>
      <vt:lpstr>Презентация PowerPoint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Виртуальная реальность</dc:title>
  <dc:creator>obstinate</dc:creator>
  <dc:description>Шаблон презентации с сайта https://presentation-creation.ru/</dc:description>
  <cp:lastModifiedBy>ШАТТ</cp:lastModifiedBy>
  <cp:revision>895</cp:revision>
  <dcterms:created xsi:type="dcterms:W3CDTF">2018-02-25T09:09:03Z</dcterms:created>
  <dcterms:modified xsi:type="dcterms:W3CDTF">2023-12-05T07:30:44Z</dcterms:modified>
</cp:coreProperties>
</file>