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9" r:id="rId12"/>
    <p:sldId id="270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11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89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3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24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65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16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65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26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89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5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24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8D24D-837D-4905-B09B-968580206591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4EE86-DEAB-4928-8B70-87AF581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745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3047" y="323723"/>
            <a:ext cx="62254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Мамам посвящается</a:t>
            </a:r>
            <a:endParaRPr lang="ru-RU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МАМИНЫ ПОМОЩНИКИ - МАМИНЫ ПОМОЩНИКИ_(mp3maestro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83335" y="2574957"/>
            <a:ext cx="609600" cy="609600"/>
          </a:xfrm>
          <a:prstGeom prst="rect">
            <a:avLst/>
          </a:prstGeom>
        </p:spPr>
      </p:pic>
      <p:pic>
        <p:nvPicPr>
          <p:cNvPr id="2050" name="Picture 2" descr="https://otkritkis.com/wp-content/uploads/2021/02/cvety-krasivye-cvetok-buket-scaled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66172" y="1149679"/>
            <a:ext cx="7630777" cy="5636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0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9405" y="323723"/>
            <a:ext cx="6392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0" i="0" u="none" strike="noStrike" kern="1200" cap="none" spc="0" normalizeH="0" baseline="0" noProof="0" dirty="0" smtClean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Мамины помощники</a:t>
            </a:r>
          </a:p>
        </p:txBody>
      </p:sp>
      <p:pic>
        <p:nvPicPr>
          <p:cNvPr id="5" name="Picture 2" descr="https://gas-kvas.com/uploads/posts/2023-01/1673501389_gas-kvas-com-p-risunok-ya-pomogayu-mame-detskii-sad-4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2" r="40661" b="45063"/>
          <a:stretch/>
        </p:blipFill>
        <p:spPr bwMode="auto">
          <a:xfrm>
            <a:off x="3726402" y="1434984"/>
            <a:ext cx="2176021" cy="299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gas-kvas.com/uploads/posts/2023-01/1673501389_gas-kvas-com-p-risunok-ya-pomogayu-mame-detskii-sad-4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92" b="37206"/>
          <a:stretch/>
        </p:blipFill>
        <p:spPr bwMode="auto">
          <a:xfrm>
            <a:off x="8698496" y="814470"/>
            <a:ext cx="2942637" cy="423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2456" y="1247053"/>
            <a:ext cx="2050454" cy="41348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4413" y="4147794"/>
            <a:ext cx="4929721" cy="2303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816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un9-2.userapi.com/impg/fCUs52Xomc_ENn8B-_B-oqR9Me9hszhwQrahDg/Q-zeB9rqzG0.jpg?size=1620x2160&amp;quality=95&amp;sign=c139e678ad6f2f70df3cfdd939a7814e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63"/>
          <a:stretch/>
        </p:blipFill>
        <p:spPr bwMode="auto">
          <a:xfrm rot="20337072">
            <a:off x="427203" y="469145"/>
            <a:ext cx="3019187" cy="339907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62.userapi.com/impg/ektwjnlSxCmIudfHtBQhNWQjLXhZXgBOcvCH-A/IK6h6h2xyL0.jpg?size=2560x1920&amp;quality=95&amp;sign=8b82bfa907e3d9d8aca7eef4be6ba944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740" y="193276"/>
            <a:ext cx="3623240" cy="271743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54.userapi.com/impg/jYwPSxZeeZW3gP_RfFBf8D3InB67Tnm0boT2Ug/wyKbkxcVtUA.jpg?size=2560x1920&amp;quality=95&amp;sign=edcd2c32a52cf903b241b4af3a2cb1d4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7930">
            <a:off x="8257949" y="3177063"/>
            <a:ext cx="3620804" cy="271560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19356" y="3930481"/>
            <a:ext cx="496349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уже совсем большой —</a:t>
            </a:r>
          </a:p>
          <a:p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Своей маме помогаю:</a:t>
            </a:r>
          </a:p>
          <a:p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Вот кран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открыл </a:t>
            </a:r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буду</a:t>
            </a:r>
          </a:p>
          <a:p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на кухне мыть посуду.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757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un9-27.userapi.com/impg/KT3Js_S0wX0dOAwaens53eh1Wg8bXqrs5u6NKg/m8qE4zviRfw.jpg?size=1216x2160&amp;quality=95&amp;sign=e0a3c511fdd1c8fdfea681d672254440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26"/>
          <a:stretch/>
        </p:blipFill>
        <p:spPr bwMode="auto">
          <a:xfrm>
            <a:off x="187463" y="404613"/>
            <a:ext cx="3273152" cy="447540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460615" y="1461725"/>
            <a:ext cx="49634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Наша мама  на работе,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решил за дело взяться,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мамы дома нет,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кто-то постараться,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Приготовить нам обед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https://sun9-11.userapi.com/impg/JJAX_XTlvmk67p6sRpW-YLFDmLXlKlIa7y8s7A/CSB1yUnZhZ4.jpg?size=1216x2160&amp;quality=95&amp;sign=1e9fe5e276463b4593d7a692289cc0c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470" y="404613"/>
            <a:ext cx="3338066" cy="592946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19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un9-53.userapi.com/impg/3qWf7qlVI44-_7_Xo7-V6P_c9WjwslvMp4A0CQ/yMiIZWe6088.jpg?size=1216x2160&amp;quality=95&amp;sign=ad14bdb5b9f9f1838e6c6d619f4eddfa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62" b="11548"/>
          <a:stretch/>
        </p:blipFill>
        <p:spPr bwMode="auto">
          <a:xfrm>
            <a:off x="8400679" y="665646"/>
            <a:ext cx="3607395" cy="44400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un9-77.userapi.com/impg/hY_V7Yjg80GHHFhwFLb1fDaa_d-_Iar9Ro129Q/RNTZrE81LGo.jpg?size=1216x2160&amp;quality=95&amp;sign=b443fa7843b87353d25b50c7ddee93dc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8799"/>
            <a:ext cx="3247139" cy="576794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47139" y="218799"/>
            <a:ext cx="5419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легко приготовить обед!</a:t>
            </a:r>
          </a:p>
          <a:p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в этом трудного нет,</a:t>
            </a:r>
          </a:p>
          <a:p>
            <a:r>
              <a:rPr lang="ru-RU" sz="30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проще простого:</a:t>
            </a:r>
          </a:p>
          <a:p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Это-раз и готово!</a:t>
            </a:r>
            <a:endParaRPr lang="ru-RU" sz="3000" b="1" i="0" dirty="0" smtClean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8972" y="3309088"/>
            <a:ext cx="100845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мамочке буду своей помогать,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Рубашки, носки буду сам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стирать,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 это не трудно, я это могу!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А вечером мама с работы придёт,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Увидит, что нет у ней дома забот,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01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5238" t="22126" r="18513" b="7170"/>
          <a:stretch/>
        </p:blipFill>
        <p:spPr>
          <a:xfrm>
            <a:off x="1470582" y="650450"/>
            <a:ext cx="4468305" cy="5344998"/>
          </a:xfrm>
          <a:prstGeom prst="round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509713" y="1307012"/>
            <a:ext cx="49634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Мама очень устает.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Дома дел невпроворот.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одна у мамы дочь,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Постараюсь ей помочь.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кухне вымою посуду,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шуметь совсем не буду.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Очень, очень я люблю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Маму милую мою!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500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n9-48.userapi.com/impg/eIQipKykQegJ5OjjC5ToRVbGTi_pKk08Z7vPYg/Sj8y-OV5skc.jpg?size=1626x2160&amp;quality=95&amp;sign=abb1fdd15b5bffc272d08d8f27f8b8ba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099" y="499621"/>
            <a:ext cx="4151329" cy="551468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29046" y="1167141"/>
            <a:ext cx="45762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Нужно маме помогать –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 должны об этом знать.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Маме будет так приятно,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Разве это не понятно?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Мамин труд я берегу,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 чем могу.</a:t>
            </a:r>
          </a:p>
          <a:p>
            <a:pPr algn="ctr"/>
            <a:endParaRPr lang="ru-RU" sz="2400" b="1" i="0" dirty="0" smtClean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193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9499" t="18527" r="5673" b="15684"/>
          <a:stretch/>
        </p:blipFill>
        <p:spPr>
          <a:xfrm>
            <a:off x="1734530" y="414781"/>
            <a:ext cx="3252247" cy="5854044"/>
          </a:xfrm>
          <a:prstGeom prst="round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98630" y="1233724"/>
            <a:ext cx="449136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из садика приду, </a:t>
            </a:r>
          </a:p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ома маме помогу, </a:t>
            </a:r>
          </a:p>
          <a:p>
            <a:pPr lvl="0"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Запылился что-то пол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i="0" dirty="0" smtClean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надо, пол помою,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Пылесосом пожужжу.</a:t>
            </a:r>
          </a:p>
          <a:p>
            <a:pPr lvl="0"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Ах, какая чистота!</a:t>
            </a:r>
          </a:p>
          <a:p>
            <a:pPr lvl="0"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ходите здесь пока!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600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un9-80.userapi.com/impg/ne3b8YJwHnxX3SlK12G0UBqj2mHtsTvt9eeDPg/L-Jsnb8ozOI.jpg?size=1080x1400&amp;quality=95&amp;sign=13bd0ae76c7d7ee8f330c905684c0b43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675" y="376099"/>
            <a:ext cx="4340539" cy="5626624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3118" y="434811"/>
            <a:ext cx="53774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люблю, ребята, труд.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 всего охотница.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не зря меня зовут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Мамина помощница!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Тесто мнём, мнём, мнём,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Тесто жмём, жмём, жмём,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 скалку мы возьмём,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Тесто тонко раскатаем,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Выпекать пирог поставим.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</a:t>
            </a:r>
          </a:p>
          <a:p>
            <a:pPr algn="ctr"/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пора ли вынимать?</a:t>
            </a:r>
            <a:endParaRPr lang="ru-RU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151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62.userapi.com/impg/_-qju7m1I7N7mrPjRd6XaU0hfucPNB68Ke8pgw/vu_mWvVdacE.jpg?size=1620x2160&amp;quality=95&amp;sign=4ceab2ceb79c09ed89d3625d21a8d2c9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" y="123111"/>
            <a:ext cx="3917887" cy="522385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35.userapi.com/impg/0iw29YeUU8W8sJQi5qcmYwLMMjNgIZNkwS7S7A/pc3PWD9AHk8.jpg?size=1620x2160&amp;quality=95&amp;sign=c8dd2f0598e23142ebdbf2c44805309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759" y="1221982"/>
            <a:ext cx="3965420" cy="528722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81864" y="226058"/>
            <a:ext cx="768852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мамуле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Поливаю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огород.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большая! И я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 Что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где у нас растёт.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Тут редиска, там </a:t>
            </a:r>
            <a:endParaRPr lang="ru-RU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морковка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Ну, а здесь растёт укроп.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лейкой я справляюсь </a:t>
            </a:r>
            <a:endParaRPr lang="ru-RU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овко,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Похвалили меня чтоб.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мамуле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трудновато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Огородом управлять...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нужна, я, 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дочка?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маме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помогать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35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000">
        <p15:prstTrans prst="peelOff" invX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25.userapi.com/impg/TJU3TEzSVEcra_i8ZcRGBYOW5mnoiTrGVzROBw/OBVcUNGquEU.jpg?size=1620x2160&amp;quality=95&amp;sign=bbcfa8c14ab2c62708de67f6bd5a2fac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421" y="178297"/>
            <a:ext cx="2690960" cy="358794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44.userapi.com/impg/Uq8TsfXvaIURt_8zLZlF7XkLkNA5ZhlICIn1sA/1URhVB8CtTI.jpg?size=2560x1920&amp;quality=95&amp;sign=0d41c2825d091f5dc58dfcca9f5c9d7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8" y="305753"/>
            <a:ext cx="4783927" cy="358794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16.userapi.com/impg/4T4kkL49tJkALpjMWmd6uVLi3pY5lLMLqUE7aA/gqtY7mWTU3U.jpg?size=1518x2160&amp;quality=95&amp;sign=b838284b6483249ef1162d13e25257d3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985" y="2328055"/>
            <a:ext cx="3012708" cy="428685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23673" y="305753"/>
            <a:ext cx="47719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Горстку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доброты добавим,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Лаской, нежностью приправим,</a:t>
            </a:r>
          </a:p>
          <a:p>
            <a:pPr algn="ctr" fontAlgn="base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Сердца пыл и жар души.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печь сажай и не тужи.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0644" y="4086889"/>
            <a:ext cx="454657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нужно нам пирог,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отведать каждый мог.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Граммов сто возьмем улыбок,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совсем чуть-чуть ошибок,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Смеха, звонкой радости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Полкило — для сладости.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154783" y="3969808"/>
            <a:ext cx="39848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пирог на удивленье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Получился — загляденье!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Просто чудо — не стряпня,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Угощайся вся родня!</a:t>
            </a:r>
          </a:p>
        </p:txBody>
      </p:sp>
    </p:spTree>
    <p:extLst>
      <p:ext uri="{BB962C8B-B14F-4D97-AF65-F5344CB8AC3E}">
        <p14:creationId xmlns:p14="http://schemas.microsoft.com/office/powerpoint/2010/main" val="365514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8000">
        <p15:prstTrans prst="peelOff" invX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81767" y="1057491"/>
            <a:ext cx="477417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руки  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пылесос возьму,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Маме быстро помогу,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Все пылинки соберу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порядок наведу: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чисто и светло,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Заблестит пол, как стекло.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un9-52.userapi.com/impg/KBq_UPoC2qJK8vxLofOPyEvbb9knTtWBoiYy3w/EiyRJxAf7a8.jpg?size=1620x2160&amp;quality=95&amp;sign=7f260cd4a73c96759041d3cec1ddb8ef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47" y="111715"/>
            <a:ext cx="3671227" cy="489496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1.userapi.com/impg/f90tZd6RjxyH6ykzgACTuBceYSVBlhwI5fRxAg/pZ-khTlRhrw.jpg?size=1620x2160&amp;quality=95&amp;sign=2e0dcab7a8eb8d8645b87b3687022ad0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257" y="1878333"/>
            <a:ext cx="3630700" cy="484093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619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3000">
              <a:schemeClr val="accent1">
                <a:lumMod val="45000"/>
                <a:lumOff val="55000"/>
              </a:schemeClr>
            </a:gs>
            <a:gs pos="8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dduc.pav.obr55.ru/files/2022/11/vTHKUOBWAyS93MHEEVJ0Rm_ZnmgGbzLp6JwK8qyPuLmlhjEQ09N983sDAPubOvicTKQF5Iwbw8k6rMo1_0-OuzJg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072" y="0"/>
            <a:ext cx="956310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813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000">
        <p15:prstTrans prst="peelOff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367</Words>
  <Application>Microsoft Office PowerPoint</Application>
  <PresentationFormat>Широкоэкранный</PresentationFormat>
  <Paragraphs>79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Алёна</dc:creator>
  <cp:lastModifiedBy>Алёна</cp:lastModifiedBy>
  <cp:revision>35</cp:revision>
  <dcterms:created xsi:type="dcterms:W3CDTF">2023-11-12T17:47:40Z</dcterms:created>
  <dcterms:modified xsi:type="dcterms:W3CDTF">2025-06-06T08:08:48Z</dcterms:modified>
</cp:coreProperties>
</file>