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sldIdLst>
    <p:sldId id="288" r:id="rId2"/>
    <p:sldId id="291" r:id="rId3"/>
    <p:sldId id="257" r:id="rId4"/>
    <p:sldId id="290" r:id="rId5"/>
    <p:sldId id="259" r:id="rId6"/>
    <p:sldId id="258" r:id="rId7"/>
    <p:sldId id="260" r:id="rId8"/>
    <p:sldId id="261" r:id="rId9"/>
    <p:sldId id="262" r:id="rId10"/>
    <p:sldId id="292" r:id="rId11"/>
    <p:sldId id="293" r:id="rId12"/>
    <p:sldId id="294" r:id="rId13"/>
    <p:sldId id="295" r:id="rId14"/>
    <p:sldId id="297" r:id="rId15"/>
    <p:sldId id="296" r:id="rId16"/>
    <p:sldId id="298" r:id="rId17"/>
    <p:sldId id="299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75" autoAdjust="0"/>
    <p:restoredTop sz="94660"/>
  </p:normalViewPr>
  <p:slideViewPr>
    <p:cSldViewPr>
      <p:cViewPr varScale="1">
        <p:scale>
          <a:sx n="61" d="100"/>
          <a:sy n="61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0FBB6-7FA4-4582-A319-A64A17EAEB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B78E0-058F-4700-8EA9-E145D669BB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CAB5B-3974-46AB-B803-EB724A3780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A7E3B-5054-4DC1-9C0E-E97170D390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A7108-799F-4CCD-B534-0F13C9E4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C111E-B6A1-48CB-8D75-A4A0A3F419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2B558-5E13-49E7-8DCF-38E400206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6B79E-A973-4204-8239-338739C5E9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2A2BA-A41F-4D55-9699-D865DBBE78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7E85A-B0FC-4DF5-A164-9083B9BD23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1F6B3-A6FE-482E-AAAF-B6C32AAE22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069F36-E7A3-4A29-8A30-E63C75C1EC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47;&#1072;%20&#1085;&#1088;&#1072;&#1074;&#1089;&#1090;&#1074;&#1077;&#1085;&#1085;&#1099;&#1081;%20&#1087;&#1086;&#1076;&#1074;&#1080;&#1075;%20&#1091;&#1095;&#1080;&#1090;&#1077;&#1083;&#1103;\6%20&#1082;&#1083;&#1072;&#1089;&#1089;.&#1052;&#1072;&#1083;&#1100;&#1095;&#1080;&#1082;%20&#1091;%20&#1061;&#1088;&#1080;&#1089;&#1090;&#1072;%20&#1085;&#1072;%20&#1105;&#1083;&#1082;&#1077;\&#1040;&#1092;&#1072;&#1085;&#1072;&#1089;&#1080;&#1081;%20&#1060;&#1077;&#1090;%20(&#1087;&#1086;&#1105;&#1090;%20&#1041;&#1086;&#1088;&#1080;&#1089;%20&#1043;&#1088;&#1077;&#1073;&#1077;&#1085;&#1097;&#1080;&#1082;&#1086;&#1074;,%20&#1075;&#1088;.%20&#1040;&#1082;&#1074;&#1072;&#1088;&#1080;&#1091;&#1084;)%20-%20&#1053;&#1086;&#1095;&#1100;%20&#1090;&#1080;&#1093;&#1072;.%20&#1055;&#1086;%20&#1090;&#1074;&#1077;&#1088;&#1076;&#1080;%20&#1079;&#1099;&#1073;&#1082;&#1086;&#1081;..._(WHATAUDIO.RU).mp3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5937"/>
          </a:xfrm>
        </p:spPr>
        <p:txBody>
          <a:bodyPr/>
          <a:lstStyle/>
          <a:p>
            <a:r>
              <a:rPr lang="ru-RU" altLang="ru-RU" sz="2800" smtClean="0">
                <a:latin typeface="Times New Roman" charset="0"/>
                <a:cs typeface="Times New Roman" charset="0"/>
              </a:rPr>
              <a:t>Изображение детства  в  рассказе Ф.М.Достоевского </a:t>
            </a:r>
            <a:br>
              <a:rPr lang="ru-RU" altLang="ru-RU" sz="2800" smtClean="0">
                <a:latin typeface="Times New Roman" charset="0"/>
                <a:cs typeface="Times New Roman" charset="0"/>
              </a:rPr>
            </a:br>
            <a:r>
              <a:rPr lang="ru-RU" altLang="ru-RU" sz="2800" smtClean="0">
                <a:latin typeface="Times New Roman" charset="0"/>
                <a:cs typeface="Times New Roman" charset="0"/>
              </a:rPr>
              <a:t>«Мальчик у Христа на ёлке»</a:t>
            </a:r>
          </a:p>
        </p:txBody>
      </p:sp>
      <p:pic>
        <p:nvPicPr>
          <p:cNvPr id="2051" name="Содержимое 7" descr="4.jpe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 rot="699115">
            <a:off x="5948363" y="1947863"/>
            <a:ext cx="2279650" cy="3173412"/>
          </a:xfrm>
        </p:spPr>
      </p:pic>
      <p:pic>
        <p:nvPicPr>
          <p:cNvPr id="2052" name="Picture 3" descr="D:\Мои документы\ОЛЯ\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189283">
            <a:off x="1479550" y="2014538"/>
            <a:ext cx="210820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2" descr="D:\Мои документы\ОЛЯ\7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22663" y="1773238"/>
            <a:ext cx="2368550" cy="324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Объект 1"/>
          <p:cNvSpPr>
            <a:spLocks noGrp="1"/>
          </p:cNvSpPr>
          <p:nvPr>
            <p:ph sz="half" idx="1"/>
          </p:nvPr>
        </p:nvSpPr>
        <p:spPr>
          <a:xfrm>
            <a:off x="4500563" y="5229225"/>
            <a:ext cx="4038600" cy="14398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altLang="ru-RU" sz="2000" smtClean="0">
                <a:latin typeface="Times New Roman" charset="0"/>
                <a:cs typeface="Times New Roman" charset="0"/>
              </a:rPr>
              <a:t>Ларионова Ольга Анатольевна, учитель русского  языка и литературы МАОУ «Гимназия» </a:t>
            </a:r>
          </a:p>
          <a:p>
            <a:pPr marL="0" indent="0" algn="ctr">
              <a:buFont typeface="Arial" charset="0"/>
              <a:buNone/>
            </a:pPr>
            <a:r>
              <a:rPr lang="ru-RU" altLang="ru-RU" sz="2000" smtClean="0">
                <a:latin typeface="Times New Roman" charset="0"/>
                <a:cs typeface="Times New Roman" charset="0"/>
              </a:rPr>
              <a:t>г. Старая Русса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изображение 00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bright="-12000" contrast="48000"/>
            <a:grayscl/>
          </a:blip>
          <a:srcRect t="429" r="50781"/>
          <a:stretch>
            <a:fillRect/>
          </a:stretch>
        </p:blipFill>
        <p:spPr>
          <a:xfrm>
            <a:off x="2268538" y="260350"/>
            <a:ext cx="4500562" cy="6264275"/>
          </a:xfr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изображение 005"/>
          <p:cNvPicPr>
            <a:picLocks noChangeAspect="1" noChangeArrowheads="1"/>
          </p:cNvPicPr>
          <p:nvPr/>
        </p:nvPicPr>
        <p:blipFill>
          <a:blip r:embed="rId2">
            <a:lum bright="-30000" contrast="66000"/>
            <a:grayscl/>
          </a:blip>
          <a:srcRect l="50385"/>
          <a:stretch>
            <a:fillRect/>
          </a:stretch>
        </p:blipFill>
        <p:spPr bwMode="auto">
          <a:xfrm>
            <a:off x="2268538" y="260350"/>
            <a:ext cx="4500562" cy="6242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lum bright="24000" contrast="48000"/>
          </a:blip>
          <a:srcRect/>
          <a:stretch>
            <a:fillRect/>
          </a:stretch>
        </p:blipFill>
        <p:spPr bwMode="auto">
          <a:xfrm>
            <a:off x="1928813" y="428625"/>
            <a:ext cx="4629150" cy="6048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изображение 007"/>
          <p:cNvPicPr>
            <a:picLocks noChangeAspect="1" noChangeArrowheads="1"/>
          </p:cNvPicPr>
          <p:nvPr/>
        </p:nvPicPr>
        <p:blipFill>
          <a:blip r:embed="rId2">
            <a:lum bright="-18000" contrast="60000"/>
            <a:grayscl/>
          </a:blip>
          <a:srcRect t="392" b="3949"/>
          <a:stretch>
            <a:fillRect/>
          </a:stretch>
        </p:blipFill>
        <p:spPr bwMode="auto">
          <a:xfrm>
            <a:off x="2214563" y="333375"/>
            <a:ext cx="4551362" cy="6191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изображение 006"/>
          <p:cNvPicPr>
            <a:picLocks noChangeAspect="1" noChangeArrowheads="1"/>
          </p:cNvPicPr>
          <p:nvPr/>
        </p:nvPicPr>
        <p:blipFill>
          <a:blip r:embed="rId2">
            <a:lum bright="-18000" contrast="54000"/>
            <a:grayscl/>
          </a:blip>
          <a:srcRect t="7616"/>
          <a:stretch>
            <a:fillRect/>
          </a:stretch>
        </p:blipFill>
        <p:spPr bwMode="auto">
          <a:xfrm>
            <a:off x="2051050" y="188913"/>
            <a:ext cx="4500563" cy="6335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изображение 008"/>
          <p:cNvPicPr>
            <a:picLocks noChangeAspect="1" noChangeArrowheads="1"/>
          </p:cNvPicPr>
          <p:nvPr/>
        </p:nvPicPr>
        <p:blipFill>
          <a:blip r:embed="rId2">
            <a:lum bright="-18000" contrast="48000"/>
            <a:grayscl/>
          </a:blip>
          <a:srcRect/>
          <a:stretch>
            <a:fillRect/>
          </a:stretch>
        </p:blipFill>
        <p:spPr bwMode="auto">
          <a:xfrm>
            <a:off x="323850" y="476250"/>
            <a:ext cx="8509000" cy="5884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изображение 009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grayscl/>
          </a:blip>
          <a:srcRect l="11272" t="18759" b="3084"/>
          <a:stretch>
            <a:fillRect/>
          </a:stretch>
        </p:blipFill>
        <p:spPr bwMode="auto">
          <a:xfrm>
            <a:off x="1547813" y="260350"/>
            <a:ext cx="6122987" cy="6337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изображение 010"/>
          <p:cNvPicPr>
            <a:picLocks noChangeAspect="1" noChangeArrowheads="1"/>
          </p:cNvPicPr>
          <p:nvPr/>
        </p:nvPicPr>
        <p:blipFill>
          <a:blip r:embed="rId2">
            <a:lum bright="-6000" contrast="18000"/>
            <a:grayscl/>
          </a:blip>
          <a:srcRect/>
          <a:stretch>
            <a:fillRect/>
          </a:stretch>
        </p:blipFill>
        <p:spPr bwMode="auto">
          <a:xfrm>
            <a:off x="323850" y="503238"/>
            <a:ext cx="8542338" cy="5816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908050"/>
            <a:ext cx="6645275" cy="49847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908050"/>
            <a:ext cx="7145337" cy="550703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836613"/>
            <a:ext cx="7843837" cy="5691187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ъект 2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r>
              <a:rPr lang="ru-RU" altLang="ru-RU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  <a:t>Рождественский рассказ </a:t>
            </a:r>
            <a:r>
              <a:rPr lang="ru-RU" altLang="ru-RU" smtClean="0">
                <a:latin typeface="Times New Roman" charset="0"/>
                <a:cs typeface="Times New Roman" charset="0"/>
              </a:rPr>
              <a:t>— это небольшое произведение о чуде, которое случается в рождественский сочельник с людьми, попавшими в трудную жизненную ситуацию. Сочельник — последний день рождественского поста. В этот день христиане смиренны, совершают добрые дела, раздают милостыню. В финальной части рождественского рассказа добро обязательно побеждает зло, проблемы решаются, а герои получают необычные подарки</a:t>
            </a:r>
          </a:p>
          <a:p>
            <a:endParaRPr lang="ru-RU" altLang="ru-RU" smtClean="0"/>
          </a:p>
          <a:p>
            <a:endParaRPr lang="ru-RU" altLang="ru-RU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  <a:t>Рождество Христово</a:t>
            </a:r>
          </a:p>
        </p:txBody>
      </p:sp>
      <p:pic>
        <p:nvPicPr>
          <p:cNvPr id="15363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773238"/>
            <a:ext cx="7472362" cy="43195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400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  <a:t>НОЧЬ ТИХА. ПО ТВЕРДИ ЗЫБКОЙ</a:t>
            </a:r>
            <a:br>
              <a:rPr lang="ru-RU" altLang="ru-RU" sz="2400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</a:br>
            <a:r>
              <a:rPr lang="ru-RU" altLang="ru-RU" sz="2400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  <a:t>Афанасий Фет</a:t>
            </a:r>
            <a:r>
              <a:rPr lang="ru-RU" altLang="ru-RU" sz="2400" smtClean="0">
                <a:latin typeface="Times New Roman" charset="0"/>
                <a:cs typeface="Times New Roman" charset="0"/>
              </a:rPr>
              <a:t/>
            </a:r>
            <a:br>
              <a:rPr lang="ru-RU" altLang="ru-RU" sz="2400" smtClean="0">
                <a:latin typeface="Times New Roman" charset="0"/>
                <a:cs typeface="Times New Roman" charset="0"/>
              </a:rPr>
            </a:br>
            <a:endParaRPr lang="ru-RU" altLang="ru-RU" sz="2400" smtClean="0">
              <a:latin typeface="Times New Roman" charset="0"/>
              <a:cs typeface="Times New Roman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1638" y="1439863"/>
            <a:ext cx="8229600" cy="4525962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Ночь тиха. По тверди зыбкой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Звезды южные дрожат.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Очи Матери с улыбкой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ясли тихие глядят.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 ушей, ни взоров лишних, —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пропели петухи —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за ангелами в вышних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Славят Бога пастухи.</a:t>
            </a:r>
          </a:p>
          <a:p>
            <a:pPr marL="0" indent="0">
              <a:buFont typeface="Arial" charset="0"/>
              <a:buNone/>
              <a:defRPr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8" name="Объект 3"/>
          <p:cNvSpPr>
            <a:spLocks noGrp="1"/>
          </p:cNvSpPr>
          <p:nvPr>
            <p:ph sz="half" idx="4294967295"/>
          </p:nvPr>
        </p:nvSpPr>
        <p:spPr>
          <a:xfrm>
            <a:off x="5105400" y="1557338"/>
            <a:ext cx="4038600" cy="452596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Ясли тихо светят взору,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Озарен Марии лик.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Звездный хор к иному хору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Слухом трепетным приник, —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И над Ним горит высоко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Та звезда далеких стран: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С ней несут цари Востока</a:t>
            </a:r>
          </a:p>
          <a:p>
            <a:pPr marL="0" indent="0">
              <a:buFont typeface="Arial" charset="0"/>
              <a:buNone/>
            </a:pPr>
            <a:r>
              <a:rPr lang="ru-RU" altLang="ru-RU" sz="2400" smtClean="0">
                <a:latin typeface="Times New Roman" charset="0"/>
                <a:cs typeface="Times New Roman" charset="0"/>
              </a:rPr>
              <a:t>Злато, смирну и ладан</a:t>
            </a:r>
            <a:endParaRPr lang="ru-RU" altLang="ru-RU" sz="2400" smtClean="0"/>
          </a:p>
        </p:txBody>
      </p:sp>
      <p:pic>
        <p:nvPicPr>
          <p:cNvPr id="6" name="Афанасий Фет (поёт Борис Гребенщиков, гр. Аквариум) - Ночь тиха. По тверди зыбкой..._(WHATAUDIO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3071802" y="607220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6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smtClean="0">
                <a:solidFill>
                  <a:srgbClr val="00B0F0"/>
                </a:solidFill>
                <a:latin typeface="Times New Roman" charset="0"/>
                <a:cs typeface="Times New Roman" charset="0"/>
              </a:rPr>
              <a:t>Домашнее задание</a:t>
            </a:r>
          </a:p>
        </p:txBody>
      </p:sp>
      <p:sp>
        <p:nvSpPr>
          <p:cNvPr id="17411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altLang="ru-RU" smtClean="0">
                <a:latin typeface="Times New Roman" charset="0"/>
                <a:cs typeface="Times New Roman" charset="0"/>
              </a:rPr>
              <a:t>Я предлагаю вам дома подумать и написать, что могло произойти с мальчиком, если бы ……</a:t>
            </a:r>
          </a:p>
        </p:txBody>
      </p:sp>
      <p:pic>
        <p:nvPicPr>
          <p:cNvPr id="17412" name="Picture 5" descr="C:\Users\Пользователь\Desktop\конкурс\За нравственный подвиг учителя\img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29225" y="1728788"/>
            <a:ext cx="2876550" cy="4267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Использованная литература</a:t>
            </a: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altLang="ru-RU" smtClean="0">
                <a:latin typeface="Times New Roman" charset="0"/>
                <a:cs typeface="Times New Roman" charset="0"/>
              </a:rPr>
              <a:t>1.</a:t>
            </a:r>
            <a:r>
              <a:rPr lang="en-US" altLang="ru-RU" smtClean="0">
                <a:latin typeface="Times New Roman" charset="0"/>
                <a:cs typeface="Times New Roman" charset="0"/>
              </a:rPr>
              <a:t>https://www.liveinternet.ru/users/5876790/post465003118/</a:t>
            </a:r>
          </a:p>
          <a:p>
            <a:pPr marL="0" indent="0">
              <a:buFont typeface="Arial" charset="0"/>
              <a:buNone/>
            </a:pPr>
            <a:r>
              <a:rPr lang="en-US" altLang="ru-RU" smtClean="0">
                <a:latin typeface="Times New Roman" charset="0"/>
                <a:cs typeface="Times New Roman" charset="0"/>
              </a:rPr>
              <a:t>2.https://www.litmir.me/br/?b=49897&amp;p=1 </a:t>
            </a:r>
          </a:p>
          <a:p>
            <a:pPr marL="0" indent="0">
              <a:buFont typeface="Arial" charset="0"/>
              <a:buNone/>
            </a:pPr>
            <a:r>
              <a:rPr lang="en-US" altLang="ru-RU" smtClean="0">
                <a:latin typeface="Times New Roman" charset="0"/>
                <a:cs typeface="Times New Roman" charset="0"/>
              </a:rPr>
              <a:t>3.https://mp3rax.com/download/sFj-UlMjNLR_akvarium-rozhdestvenskaya-nochy-single-mir-vsem/ </a:t>
            </a:r>
            <a:r>
              <a:rPr lang="ru-RU" altLang="ru-RU" smtClean="0">
                <a:latin typeface="Times New Roman" charset="0"/>
                <a:cs typeface="Times New Roman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</TotalTime>
  <Words>205</Words>
  <Application>Microsoft Office PowerPoint</Application>
  <PresentationFormat>Экран (4:3)</PresentationFormat>
  <Paragraphs>28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Times New Roman</vt:lpstr>
      <vt:lpstr>Arial</vt:lpstr>
      <vt:lpstr>Calibri</vt:lpstr>
      <vt:lpstr>Тема Office</vt:lpstr>
      <vt:lpstr>Изображение детства  в  рассказе Ф.М.Достоевского  «Мальчик у Христа на ёлке»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Рождество Христово</vt:lpstr>
      <vt:lpstr>НОЧЬ ТИХА. ПО ТВЕРДИ ЗЫБКОЙ Афанасий Фет </vt:lpstr>
      <vt:lpstr>Домашнее задание</vt:lpstr>
      <vt:lpstr>Использованная литература</vt:lpstr>
    </vt:vector>
  </TitlesOfParts>
  <Company>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Фёдор Михайлович Достоевский</dc:title>
  <dc:creator>pv</dc:creator>
  <cp:lastModifiedBy>класс</cp:lastModifiedBy>
  <cp:revision>41</cp:revision>
  <dcterms:created xsi:type="dcterms:W3CDTF">2010-02-09T06:23:21Z</dcterms:created>
  <dcterms:modified xsi:type="dcterms:W3CDTF">2021-03-24T13:34:27Z</dcterms:modified>
</cp:coreProperties>
</file>