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6BD3"/>
    <a:srgbClr val="56EEF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1E7F1-1314-4986-BAAD-2EBB5BF47D71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E572A6-73FD-46A1-815E-46E2F2099F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654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E572A6-73FD-46A1-815E-46E2F2099FF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5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54EEE0A-2F90-4E86-A90B-008CAF759B3A}" type="datetimeFigureOut">
              <a:rPr lang="ru-RU" smtClean="0"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E241554-FD2C-40C2-ACC7-F4008A7D471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ldd.lego.com/ru-ru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3968" y="6093296"/>
            <a:ext cx="4860032" cy="764704"/>
          </a:xfrm>
        </p:spPr>
        <p:txBody>
          <a:bodyPr>
            <a:normAutofit/>
          </a:bodyPr>
          <a:lstStyle/>
          <a:p>
            <a:r>
              <a:rPr lang="ru-RU" dirty="0" smtClean="0"/>
              <a:t>Педагог: Максаева Ю.А.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412777"/>
            <a:ext cx="8784976" cy="1656184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План-схема </a:t>
            </a:r>
            <a:br>
              <a:rPr lang="ru-RU" sz="4400" dirty="0" smtClean="0"/>
            </a:br>
            <a:r>
              <a:rPr lang="ru-RU" sz="4400" dirty="0" smtClean="0"/>
              <a:t>для самостоятельной работы </a:t>
            </a:r>
            <a:r>
              <a:rPr lang="ru-RU" sz="4400" dirty="0" smtClean="0"/>
              <a:t>детей</a:t>
            </a:r>
            <a:r>
              <a:rPr lang="en-US" sz="4400" dirty="0" smtClean="0"/>
              <a:t> </a:t>
            </a:r>
            <a:r>
              <a:rPr lang="ru-RU" sz="4400" dirty="0" smtClean="0"/>
              <a:t>в ходе создания проекта </a:t>
            </a:r>
            <a:endParaRPr lang="ru-RU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4887484" y="5661248"/>
            <a:ext cx="4149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Учащийся: _________________________________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Краткий рассказ о роботе</a:t>
            </a:r>
            <a:endParaRPr lang="ru-RU" sz="4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334469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Название?</a:t>
            </a:r>
          </a:p>
          <a:p>
            <a:r>
              <a:rPr lang="ru-RU" dirty="0" smtClean="0"/>
              <a:t>_</a:t>
            </a:r>
          </a:p>
          <a:p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Что делает?</a:t>
            </a:r>
          </a:p>
          <a:p>
            <a:r>
              <a:rPr lang="ru-RU" dirty="0" smtClean="0"/>
              <a:t>_</a:t>
            </a:r>
          </a:p>
          <a:p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Сколько моторов и датчиков понадобится?</a:t>
            </a:r>
          </a:p>
          <a:p>
            <a:r>
              <a:rPr lang="ru-RU" dirty="0"/>
              <a:t>_</a:t>
            </a:r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1813103" y="6211669"/>
            <a:ext cx="50933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Подсказка: </a:t>
            </a:r>
            <a:r>
              <a:rPr lang="ru-RU" sz="1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«не прыгай выше головы!»</a:t>
            </a:r>
            <a:endParaRPr lang="ru-RU" sz="1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План-чертеж/рисунок 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робота/проекта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6093296"/>
            <a:ext cx="9144000" cy="76470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Подсказка: </a:t>
            </a:r>
            <a:r>
              <a:rPr lang="ru-RU" sz="1500" dirty="0" smtClean="0">
                <a:solidFill>
                  <a:schemeClr val="bg1">
                    <a:lumMod val="65000"/>
                  </a:schemeClr>
                </a:solidFill>
              </a:rPr>
              <a:t>Для этого тебе может понадобиться</a:t>
            </a:r>
            <a:endParaRPr lang="en-US" sz="15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>
              <a:buNone/>
            </a:pPr>
            <a:r>
              <a:rPr lang="ru-RU" sz="1500" dirty="0" smtClean="0">
                <a:solidFill>
                  <a:schemeClr val="bg1">
                    <a:lumMod val="65000"/>
                  </a:schemeClr>
                </a:solidFill>
              </a:rPr>
              <a:t> лист бумаги и карандаши или программа </a:t>
            </a:r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hlinkClick r:id="rId3"/>
              </a:rPr>
              <a:t>LDD</a:t>
            </a:r>
            <a:endParaRPr lang="ru-RU" sz="1500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340768"/>
            <a:ext cx="7560840" cy="432048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Место  для чертежа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Алгоритм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64705"/>
            <a:ext cx="8229600" cy="504056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Продумай алгоритм действий своего робота: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916832"/>
            <a:ext cx="8064896" cy="38884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Алгоритм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1__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2__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3__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4__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*__</a:t>
            </a:r>
          </a:p>
          <a:p>
            <a:pPr algn="ctr"/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877272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Подсказка: </a:t>
            </a:r>
            <a:r>
              <a:rPr lang="ru-RU" sz="1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Помни, что робот не умеет думать сам. Его мозги – это твой алгоритм.</a:t>
            </a:r>
            <a:endParaRPr lang="ru-RU" sz="14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/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Конструирование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692697"/>
            <a:ext cx="9144000" cy="50405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Создай робота по задуманному тобой плану</a:t>
            </a:r>
          </a:p>
          <a:p>
            <a:pPr algn="ctr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616530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Подсказка: </a:t>
            </a:r>
            <a:r>
              <a:rPr lang="ru-RU" sz="14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делай</a:t>
            </a:r>
            <a:r>
              <a:rPr lang="ru-RU" sz="32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14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фотографии робота в процессе </a:t>
            </a:r>
            <a:r>
              <a:rPr lang="ru-RU" sz="1400" b="1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сборки  </a:t>
            </a:r>
            <a:endParaRPr lang="ru-RU" sz="1400" b="1" dirty="0">
              <a:ln w="11430"/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512" y="1124744"/>
            <a:ext cx="4392488" cy="338437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2000" y="2707179"/>
            <a:ext cx="4547563" cy="345812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619672" y="249376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Место для фото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053693" y="3974576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Место для фото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56EEF6"/>
          </a:solidFill>
        </p:spPr>
        <p:txBody>
          <a:bodyPr/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Программирование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836713"/>
            <a:ext cx="9036496" cy="1152128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</a:rPr>
              <a:t>Выбери программное обеспечение для программирования:</a:t>
            </a:r>
          </a:p>
          <a:p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</a:rPr>
              <a:t>Не прописывай сразу всю программу</a:t>
            </a:r>
          </a:p>
          <a:p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</a:rPr>
              <a:t>Тестируй каждый этап в программе на роботе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3467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56EEF6"/>
                </a:solidFill>
              </a:rPr>
              <a:t>Подсказка: </a:t>
            </a:r>
            <a:r>
              <a:rPr lang="ru-RU" sz="1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56EEF6"/>
                </a:solidFill>
              </a:rPr>
              <a:t>почаще сохраняй программу в ПК и делай несколько файлов</a:t>
            </a:r>
            <a:endParaRPr lang="ru-RU" sz="1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56EEF6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916832"/>
            <a:ext cx="8064896" cy="4176464"/>
          </a:xfrm>
          <a:prstGeom prst="roundRect">
            <a:avLst/>
          </a:prstGeom>
          <a:solidFill>
            <a:srgbClr val="56EEF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56EEF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42900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Место для </a:t>
            </a:r>
            <a:r>
              <a:rPr lang="ru-RU" dirty="0" err="1" smtClean="0"/>
              <a:t>скрина</a:t>
            </a:r>
            <a:r>
              <a:rPr lang="ru-RU" dirty="0" smtClean="0"/>
              <a:t> программы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ru-RU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</a:t>
            </a:r>
            <a:r>
              <a:rPr lang="ru-RU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ОТОВО!</a:t>
            </a:r>
            <a:endParaRPr lang="ru-RU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7504" y="1196752"/>
            <a:ext cx="4104456" cy="410445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фото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72000" y="2204864"/>
            <a:ext cx="4464496" cy="4464496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видео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9332"/>
            <a:ext cx="9144000" cy="1048306"/>
          </a:xfrm>
          <a:solidFill>
            <a:srgbClr val="A66BD3"/>
          </a:solidFill>
        </p:spPr>
        <p:txBody>
          <a:bodyPr/>
          <a:lstStyle/>
          <a:p>
            <a:pPr algn="ctr"/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Рекомендации педагога: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99592" y="1628800"/>
            <a:ext cx="7848872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7030A0"/>
                </a:solidFill>
              </a:rPr>
              <a:t>Выбор конкурса: </a:t>
            </a:r>
            <a:r>
              <a:rPr lang="ru-RU" dirty="0" smtClean="0">
                <a:solidFill>
                  <a:srgbClr val="7030A0"/>
                </a:solidFill>
              </a:rPr>
              <a:t>_____________________________________________</a:t>
            </a:r>
          </a:p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7030A0"/>
                </a:solidFill>
              </a:rPr>
              <a:t>Алгоритм: </a:t>
            </a:r>
            <a:r>
              <a:rPr lang="ru-RU" dirty="0" smtClean="0">
                <a:solidFill>
                  <a:srgbClr val="7030A0"/>
                </a:solidFill>
              </a:rPr>
              <a:t>________________________________________________</a:t>
            </a:r>
            <a:endParaRPr lang="ru-RU" dirty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7030A0"/>
                </a:solidFill>
              </a:rPr>
              <a:t>Чертеж: </a:t>
            </a:r>
            <a:r>
              <a:rPr lang="ru-RU" dirty="0" smtClean="0">
                <a:solidFill>
                  <a:srgbClr val="7030A0"/>
                </a:solidFill>
              </a:rPr>
              <a:t>_________________________________________________</a:t>
            </a:r>
          </a:p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7030A0"/>
                </a:solidFill>
              </a:rPr>
              <a:t>Конструирование: </a:t>
            </a:r>
            <a:r>
              <a:rPr lang="ru-RU" dirty="0" smtClean="0">
                <a:solidFill>
                  <a:srgbClr val="7030A0"/>
                </a:solidFill>
              </a:rPr>
              <a:t>___________________________________________</a:t>
            </a:r>
          </a:p>
          <a:p>
            <a:pPr>
              <a:buFont typeface="Wingdings" pitchFamily="2" charset="2"/>
              <a:buChar char="Ø"/>
            </a:pPr>
            <a:r>
              <a:rPr lang="ru-RU" sz="1200" dirty="0" smtClean="0">
                <a:solidFill>
                  <a:srgbClr val="7030A0"/>
                </a:solidFill>
              </a:rPr>
              <a:t>Программирование: </a:t>
            </a:r>
            <a:r>
              <a:rPr lang="ru-RU" dirty="0" smtClean="0">
                <a:solidFill>
                  <a:srgbClr val="7030A0"/>
                </a:solidFill>
              </a:rPr>
              <a:t>__________________________________________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-5198" y="6338937"/>
            <a:ext cx="9144000" cy="461665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A66BD3"/>
                </a:solidFill>
              </a:rPr>
              <a:t>Подсказка: 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A66BD3"/>
                </a:solidFill>
              </a:rPr>
              <a:t>Ты можешь проконсультироваться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A66BD3"/>
                </a:solidFill>
              </a:rPr>
              <a:t>у нескольких педагогов</a:t>
            </a:r>
            <a:endParaRPr lang="ru-RU" dirty="0">
              <a:solidFill>
                <a:srgbClr val="A66BD3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rgbClr val="A66BD3"/>
                </a:solidFill>
              </a:rPr>
              <a:t>Заполняется педагогом</a:t>
            </a:r>
            <a:endParaRPr lang="ru-RU" i="1" dirty="0">
              <a:solidFill>
                <a:srgbClr val="A66BD3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113</TotalTime>
  <Words>187</Words>
  <Application>Microsoft Office PowerPoint</Application>
  <PresentationFormat>Экран (4:3)</PresentationFormat>
  <Paragraphs>57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Справедливость</vt:lpstr>
      <vt:lpstr>План-схема  для самостоятельной работы детей в ходе создания проекта </vt:lpstr>
      <vt:lpstr>Краткий рассказ о роботе</vt:lpstr>
      <vt:lpstr>План-чертеж/рисунок робота/проекта</vt:lpstr>
      <vt:lpstr>Алгоритм</vt:lpstr>
      <vt:lpstr>Конструирование</vt:lpstr>
      <vt:lpstr>Программирование</vt:lpstr>
      <vt:lpstr>ГОТОВО!</vt:lpstr>
      <vt:lpstr>Рекомендации педагога: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Тьюторское сопровождение индивидуальной образовательной траектории учащихся   План-схема  для самостоятельной подготовки детей  к конкурсу по робототехнике.</dc:title>
  <dc:creator>Luznova</dc:creator>
  <cp:lastModifiedBy>Администратор</cp:lastModifiedBy>
  <cp:revision>13</cp:revision>
  <dcterms:created xsi:type="dcterms:W3CDTF">2017-05-17T09:32:08Z</dcterms:created>
  <dcterms:modified xsi:type="dcterms:W3CDTF">2022-04-05T04:19:14Z</dcterms:modified>
</cp:coreProperties>
</file>