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8" r:id="rId4"/>
    <p:sldId id="275" r:id="rId5"/>
    <p:sldId id="262" r:id="rId6"/>
    <p:sldId id="256" r:id="rId7"/>
    <p:sldId id="257" r:id="rId8"/>
    <p:sldId id="259" r:id="rId9"/>
    <p:sldId id="260" r:id="rId10"/>
    <p:sldId id="261" r:id="rId11"/>
    <p:sldId id="263" r:id="rId12"/>
    <p:sldId id="264" r:id="rId13"/>
    <p:sldId id="270" r:id="rId14"/>
    <p:sldId id="265" r:id="rId15"/>
    <p:sldId id="271" r:id="rId16"/>
    <p:sldId id="273" r:id="rId17"/>
    <p:sldId id="266" r:id="rId18"/>
    <p:sldId id="272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844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0950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010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722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16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473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563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219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5056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399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510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8646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0272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6508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6293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623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560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620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19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136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1992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368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723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6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png"/><Relationship Id="rId7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.png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1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45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019876"/>
            <a:ext cx="5256583" cy="2300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Путешествие в </a:t>
            </a:r>
          </a:p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Цветочный город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85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908720"/>
            <a:ext cx="3695282" cy="5079424"/>
          </a:xfrm>
          <a:prstGeom prst="rect">
            <a:avLst/>
          </a:prstGeom>
        </p:spPr>
      </p:pic>
      <p:pic>
        <p:nvPicPr>
          <p:cNvPr id="4" name="skazochnaya_muzyka_-_nachalo_(iPle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2200" y="5229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81" y="1429544"/>
            <a:ext cx="3122198" cy="4512374"/>
          </a:xfrm>
          <a:prstGeom prst="rect">
            <a:avLst/>
          </a:prstGeom>
        </p:spPr>
      </p:pic>
      <p:pic>
        <p:nvPicPr>
          <p:cNvPr id="2" name="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4288" y="53323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39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89" y="229326"/>
            <a:ext cx="2736304" cy="20415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29326"/>
            <a:ext cx="1860739" cy="14877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24" y="4366588"/>
            <a:ext cx="3901778" cy="21734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98153"/>
            <a:ext cx="2088232" cy="21863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871" y="3789040"/>
            <a:ext cx="2894976" cy="28949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430" y="1591904"/>
            <a:ext cx="2535229" cy="303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3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8885"/>
            <a:ext cx="2438405" cy="24201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933" y="21575"/>
            <a:ext cx="3024336" cy="28494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662839"/>
            <a:ext cx="1872208" cy="1872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4944"/>
            <a:ext cx="3429000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31670"/>
            <a:ext cx="2900000" cy="290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442351"/>
            <a:ext cx="2420888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8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1988840" cy="1988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456" y="373367"/>
            <a:ext cx="1273131" cy="12731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981" y="373596"/>
            <a:ext cx="1984648" cy="1984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74" y="4191412"/>
            <a:ext cx="2788920" cy="22006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493" y="347781"/>
            <a:ext cx="2020940" cy="25649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06372"/>
            <a:ext cx="3692513" cy="24185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164" y="2249488"/>
            <a:ext cx="3647215" cy="25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3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2703029" cy="19913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20688"/>
            <a:ext cx="2016224" cy="16561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61512"/>
            <a:ext cx="2448272" cy="15464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88" y="4293096"/>
            <a:ext cx="2855976" cy="16215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214020"/>
            <a:ext cx="3333750" cy="30384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324430"/>
            <a:ext cx="3622574" cy="164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0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036933"/>
            <a:ext cx="2609524" cy="3771429"/>
          </a:xfrm>
          <a:prstGeom prst="rect">
            <a:avLst/>
          </a:prstGeom>
        </p:spPr>
      </p:pic>
      <p:pic>
        <p:nvPicPr>
          <p:cNvPr id="3" name="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5198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0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3509367" cy="6858000"/>
          </a:xfrm>
          <a:prstGeom prst="rect">
            <a:avLst/>
          </a:prstGeom>
        </p:spPr>
      </p:pic>
      <p:pic>
        <p:nvPicPr>
          <p:cNvPr id="3" name="015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95736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2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536" y="332656"/>
            <a:ext cx="767565" cy="13407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3484122" y="226868"/>
            <a:ext cx="848583" cy="15523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2764042" y="342771"/>
            <a:ext cx="720080" cy="12470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3975" y="342771"/>
            <a:ext cx="767565" cy="13407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41540" y="342771"/>
            <a:ext cx="767565" cy="13407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4332705" y="236983"/>
            <a:ext cx="848583" cy="15523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2080" y="369364"/>
            <a:ext cx="767565" cy="134076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2079" y="369364"/>
            <a:ext cx="767565" cy="134076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6176" y="332656"/>
            <a:ext cx="767565" cy="134076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8004646" y="332656"/>
            <a:ext cx="720080" cy="12470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1300743" y="1916829"/>
            <a:ext cx="848583" cy="155234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382451" y="1916832"/>
            <a:ext cx="848583" cy="155234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6219173" y="1916828"/>
            <a:ext cx="848583" cy="155234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4620633" y="5020338"/>
            <a:ext cx="848583" cy="155234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7067756" y="1865734"/>
            <a:ext cx="848583" cy="155234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83768" y="1962457"/>
            <a:ext cx="767565" cy="134076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4630" y="2022619"/>
            <a:ext cx="767565" cy="134076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63370" y="2076892"/>
            <a:ext cx="767565" cy="134076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67756" y="366822"/>
            <a:ext cx="767565" cy="134076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5315821" y="2076892"/>
            <a:ext cx="720080" cy="124701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32038" y="3556526"/>
            <a:ext cx="767565" cy="134076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3423" y="3695126"/>
            <a:ext cx="767565" cy="134076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4646" y="1916832"/>
            <a:ext cx="767565" cy="1340768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743" y="3688507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452160" y="5089595"/>
            <a:ext cx="848583" cy="155234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8282421" y="3506524"/>
            <a:ext cx="848583" cy="155234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3939078" y="3574664"/>
            <a:ext cx="848583" cy="155234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3051970" y="3583053"/>
            <a:ext cx="848583" cy="1552343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83973" y="3541602"/>
            <a:ext cx="767565" cy="1340768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31493" y="3586272"/>
            <a:ext cx="767565" cy="1340768"/>
          </a:xfrm>
          <a:prstGeom prst="rect">
            <a:avLst/>
          </a:prstGeom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326" y="5188090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743" y="5127007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324" y="5140302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2137330" y="3727327"/>
            <a:ext cx="720080" cy="1247015"/>
          </a:xfrm>
          <a:prstGeom prst="rect">
            <a:avLst/>
          </a:prstGeom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799" y="5132157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7492685" y="3719949"/>
            <a:ext cx="720080" cy="1247015"/>
          </a:xfrm>
          <a:prstGeom prst="rect">
            <a:avLst/>
          </a:prstGeom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51805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7" r="16304"/>
          <a:stretch/>
        </p:blipFill>
        <p:spPr>
          <a:xfrm>
            <a:off x="3900553" y="5125790"/>
            <a:ext cx="720080" cy="124701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r="28246"/>
          <a:stretch/>
        </p:blipFill>
        <p:spPr>
          <a:xfrm>
            <a:off x="5469216" y="5018550"/>
            <a:ext cx="848583" cy="1552343"/>
          </a:xfrm>
          <a:prstGeom prst="rect">
            <a:avLst/>
          </a:prstGeom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838" y="5151805"/>
            <a:ext cx="76835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29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90027"/>
            <a:ext cx="2609524" cy="3771429"/>
          </a:xfrm>
          <a:prstGeom prst="rect">
            <a:avLst/>
          </a:prstGeom>
        </p:spPr>
      </p:pic>
      <p:pic>
        <p:nvPicPr>
          <p:cNvPr id="3" name="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5229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7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lassicheskaya-muzyka-dlya-detey-Rimskiy-Korsakov-Polet-shmelya(muzofon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25380" y="50131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8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2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2609524" cy="3771429"/>
          </a:xfrm>
          <a:prstGeom prst="rect">
            <a:avLst/>
          </a:prstGeom>
        </p:spPr>
      </p:pic>
      <p:pic>
        <p:nvPicPr>
          <p:cNvPr id="3" name="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2240" y="51674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7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19"/>
            <a:ext cx="8121594" cy="5406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17" y="0"/>
            <a:ext cx="7171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348880"/>
            <a:ext cx="2609524" cy="3771429"/>
          </a:xfrm>
          <a:prstGeom prst="rect">
            <a:avLst/>
          </a:prstGeom>
        </p:spPr>
      </p:pic>
      <p:pic>
        <p:nvPicPr>
          <p:cNvPr id="3" name="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04691" y="55788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5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019876"/>
            <a:ext cx="5256583" cy="2300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rgbClr val="4F81BD">
                      <a:satMod val="175000"/>
                      <a:alpha val="40000"/>
                    </a:srgb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Путешествие в </a:t>
            </a:r>
          </a:p>
          <a:p>
            <a:pPr algn="ctr"/>
            <a:r>
              <a:rPr lang="ru-RU" sz="54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rgbClr val="4F81BD">
                      <a:satMod val="175000"/>
                      <a:alpha val="40000"/>
                    </a:srgb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Цветочный город</a:t>
            </a:r>
            <a:endParaRPr lang="ru-RU" sz="54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rgbClr val="4F81BD">
                    <a:satMod val="175000"/>
                    <a:alpha val="40000"/>
                  </a:srgb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94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8</Words>
  <Application>Microsoft Office PowerPoint</Application>
  <PresentationFormat>Экран (4:3)</PresentationFormat>
  <Paragraphs>4</Paragraphs>
  <Slides>17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Наталия</cp:lastModifiedBy>
  <cp:revision>14</cp:revision>
  <dcterms:created xsi:type="dcterms:W3CDTF">2020-11-19T09:33:12Z</dcterms:created>
  <dcterms:modified xsi:type="dcterms:W3CDTF">2020-11-22T08:04:40Z</dcterms:modified>
</cp:coreProperties>
</file>