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61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31929-D1D3-815D-40C0-C0F192C18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98A226E-17D4-3A84-93CA-F30FF68AFF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6BC697-FD96-7C8F-3827-4EE7C7A79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9CD107-72F3-5AB0-7EAC-392F332CA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CA0A2D-2B0E-F9AF-E1C1-9748A70AA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662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06B9E0-D6B5-3291-67D9-0C4CBFB8D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ED3C01-52DB-B107-7C4B-6E7A3890E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1615EA-3FC4-61EF-A49E-6DD5B50B4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19DAA9-E98B-6D19-7B1A-E2954BEB1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FBE8B42-EDE2-FEB5-60F7-0D8D9209B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84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671769-B540-CDD7-50E6-874721737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0ADB7DF-71C1-25DE-03BF-CC6D2FB5D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A28D6A-CA44-65D5-FE3D-0926322FA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086354-5518-E15D-13A4-A567C07E8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A57063-51D3-89A6-EFBA-735D1D432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76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FA13CC-23E0-9593-572A-3E74EF076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4BAB9D-1227-C03F-365D-7137363F9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399C01A-AEAC-8365-932F-23BEBC70D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8E6CBE1-C22A-C576-9E08-F92565B71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97BCE0-2BA1-C08F-296E-CCC4267FA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724D5B-D05A-94DF-23F7-42B7870C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43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E0DF2F-DD13-475D-8726-FD878754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41682E-B4F4-0928-7F35-246A9569C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D03FDF-4C25-FB13-3DE2-871D6EE47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A267098-AF9A-E72B-CD30-23882FBC7F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B02BE8B-5EB7-8AC9-8FF8-12AA396AE2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627FBA2-65E6-B077-6F01-37FEFB6A4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0286425-DF0E-7423-AE01-86213C6C6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D4E9A36-C047-EE83-AD4A-01CD2202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081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EAFBD6-22D3-6223-B0BC-FD4A777E7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98F6D1D-A164-F129-2C45-CD3962F7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9DAA11-5825-065A-BA97-DEDE0124C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D0F1A2-2C12-4524-3EFA-EFCB2AD33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333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0901C-38C8-13D2-2161-B82F09374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3A246E3-7529-B97C-978F-4124CF923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5B0F729-CACF-7FAA-2531-89B71510B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469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956EAD-086A-4B5D-4FA1-F8BCF227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FAF2CF-B960-E8B6-4839-64C880F97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C95C9F7-F8E0-7E28-B3A4-E1619DF3AB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BBF17D4-5AB3-1411-66D1-3A36C25A5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2D0C6A8-2723-61B0-6937-9BBD0E44A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26CCB-648B-0D89-92BE-D31ECCA6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45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0E837B-8ECC-44C2-3C7F-21449C0B7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1D711D7-D930-0090-6DC6-B78267547C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9619A8C-6642-3522-88B2-5D9A902329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AD2634-384C-1C58-2907-1D6C27436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5AC695-F4B4-C9AC-039F-FF87EF52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91CE442-45EF-BE0E-CB14-5D47F3600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908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8B1C91-6967-EB67-FD9F-16FC7E264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7E2789-CDF5-D8E6-D69E-3DF1EAA47C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61F556-21EE-AE73-5BDC-60C9D5275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88E0E3-CC9D-1FF9-866B-E02517BFC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04181A-0915-A164-6242-13A13DF4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739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AA1883C-E4EC-D907-A3ED-455CD918FF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06AD82D-058D-2894-3653-3539C69028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3A0B2B-954A-884B-DCFA-D8073CF60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568E93-E247-B4C2-5630-F4B5D5222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B95BDC-983A-F336-3009-5E05BB54B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45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C52B0-4FBC-12C7-7854-B821B97EA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EB8029C-438B-451A-6E38-6FAE9BF0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FC7D3C-43BA-F3F8-6F50-8348C7E06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D71EBD-0E8B-4F67-A25A-610E87D35A57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9B80FC-4AC5-0B3F-A895-801E248B5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CD83ECE-04F4-67EF-4841-771995369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4CAF43-BC43-4AB2-B93F-1C2A180D94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761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зображение выглядит как Борода человека, Человеческое лицо, человек, одежда&#10;&#10;Автоматически созданное описание">
            <a:extLst>
              <a:ext uri="{FF2B5EF4-FFF2-40B4-BE49-F238E27FC236}">
                <a16:creationId xmlns:a16="http://schemas.microsoft.com/office/drawing/2014/main" id="{F525B918-2E0A-29FF-FBBE-AB085700A1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3" r="-1" b="26746"/>
          <a:stretch/>
        </p:blipFill>
        <p:spPr bwMode="auto">
          <a:xfrm>
            <a:off x="3882571" y="-2"/>
            <a:ext cx="8309429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032" name="Freeform: Shape 1031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033" name="Group 1032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034" name="Group 1033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038" name="Freeform: Shape 1037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39" name="Freeform: Shape 1038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5" name="Group 1034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036" name="Freeform: Shape 1035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37" name="Freeform: Shape 1036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0035416-8A85-725A-25C4-8B5E51E0FC0A}"/>
              </a:ext>
            </a:extLst>
          </p:cNvPr>
          <p:cNvSpPr txBox="1"/>
          <p:nvPr/>
        </p:nvSpPr>
        <p:spPr>
          <a:xfrm>
            <a:off x="661781" y="1923534"/>
            <a:ext cx="437757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00" dirty="0">
                <a:solidFill>
                  <a:schemeClr val="bg1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</a:rPr>
              <a:t>Чарльз Дарвин </a:t>
            </a:r>
            <a:endParaRPr lang="ru-RU" sz="80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749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Rectangle 8198">
            <a:extLst>
              <a:ext uri="{FF2B5EF4-FFF2-40B4-BE49-F238E27FC236}">
                <a16:creationId xmlns:a16="http://schemas.microsoft.com/office/drawing/2014/main" id="{14995E8B-DB3C-4E23-9186-1613402BF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1" name="Rectangle 8200">
            <a:extLst>
              <a:ext uri="{FF2B5EF4-FFF2-40B4-BE49-F238E27FC236}">
                <a16:creationId xmlns:a16="http://schemas.microsoft.com/office/drawing/2014/main" id="{CF21E7C5-2080-4549-97AA-9A6688257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203" name="Group 8202">
            <a:extLst>
              <a:ext uri="{FF2B5EF4-FFF2-40B4-BE49-F238E27FC236}">
                <a16:creationId xmlns:a16="http://schemas.microsoft.com/office/drawing/2014/main" id="{58454601-8C5B-41C4-8012-BF42AE4E1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8204" name="Oval 8203">
              <a:extLst>
                <a:ext uri="{FF2B5EF4-FFF2-40B4-BE49-F238E27FC236}">
                  <a16:creationId xmlns:a16="http://schemas.microsoft.com/office/drawing/2014/main" id="{7DC402C5-77D9-4E58-85B2-94FDC4305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05" name="Oval 8204">
              <a:extLst>
                <a:ext uri="{FF2B5EF4-FFF2-40B4-BE49-F238E27FC236}">
                  <a16:creationId xmlns:a16="http://schemas.microsoft.com/office/drawing/2014/main" id="{1D68ED91-A5B1-47B2-93BF-9A7136A89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06" name="Oval 8205">
              <a:extLst>
                <a:ext uri="{FF2B5EF4-FFF2-40B4-BE49-F238E27FC236}">
                  <a16:creationId xmlns:a16="http://schemas.microsoft.com/office/drawing/2014/main" id="{BE7D0AA1-7663-4AEB-906F-8C1983487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07" name="Oval 8206">
              <a:extLst>
                <a:ext uri="{FF2B5EF4-FFF2-40B4-BE49-F238E27FC236}">
                  <a16:creationId xmlns:a16="http://schemas.microsoft.com/office/drawing/2014/main" id="{FD0B5082-766B-4B9B-95AE-8345369B6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08" name="Oval 8207">
              <a:extLst>
                <a:ext uri="{FF2B5EF4-FFF2-40B4-BE49-F238E27FC236}">
                  <a16:creationId xmlns:a16="http://schemas.microsoft.com/office/drawing/2014/main" id="{C6EA71F2-5221-4164-8741-7AFF97E221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09" name="Oval 8208">
              <a:extLst>
                <a:ext uri="{FF2B5EF4-FFF2-40B4-BE49-F238E27FC236}">
                  <a16:creationId xmlns:a16="http://schemas.microsoft.com/office/drawing/2014/main" id="{A53567A6-853B-47EF-8846-22A1C0468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211" name="Rectangle 8210">
            <a:extLst>
              <a:ext uri="{FF2B5EF4-FFF2-40B4-BE49-F238E27FC236}">
                <a16:creationId xmlns:a16="http://schemas.microsoft.com/office/drawing/2014/main" id="{57957B04-C024-4B5F-B7C3-20FAE3F1D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3" name="Rectangle 8212">
            <a:extLst>
              <a:ext uri="{FF2B5EF4-FFF2-40B4-BE49-F238E27FC236}">
                <a16:creationId xmlns:a16="http://schemas.microsoft.com/office/drawing/2014/main" id="{C6FBFCE4-B693-49EB-9CE1-442033219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215" name="Group 8214">
            <a:extLst>
              <a:ext uri="{FF2B5EF4-FFF2-40B4-BE49-F238E27FC236}">
                <a16:creationId xmlns:a16="http://schemas.microsoft.com/office/drawing/2014/main" id="{8FFC4225-9683-4D55-8686-FCDDB8BCB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8216" name="Straight Connector 8215">
              <a:extLst>
                <a:ext uri="{FF2B5EF4-FFF2-40B4-BE49-F238E27FC236}">
                  <a16:creationId xmlns:a16="http://schemas.microsoft.com/office/drawing/2014/main" id="{23CC42CD-CAE0-4CF0-B118-067FD44AE1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17" name="Straight Connector 8216">
              <a:extLst>
                <a:ext uri="{FF2B5EF4-FFF2-40B4-BE49-F238E27FC236}">
                  <a16:creationId xmlns:a16="http://schemas.microsoft.com/office/drawing/2014/main" id="{C53ED46F-B155-4F61-89A2-9811AA0F3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18" name="Straight Connector 8217">
              <a:extLst>
                <a:ext uri="{FF2B5EF4-FFF2-40B4-BE49-F238E27FC236}">
                  <a16:creationId xmlns:a16="http://schemas.microsoft.com/office/drawing/2014/main" id="{083B7973-20C3-4DB8-B3E0-064793F7A9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19" name="Straight Connector 8218">
              <a:extLst>
                <a:ext uri="{FF2B5EF4-FFF2-40B4-BE49-F238E27FC236}">
                  <a16:creationId xmlns:a16="http://schemas.microsoft.com/office/drawing/2014/main" id="{DF30D744-3746-48BB-92A0-20B891DE8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194" name="Picture 2" descr="Дарвиновский музей план залов">
            <a:extLst>
              <a:ext uri="{FF2B5EF4-FFF2-40B4-BE49-F238E27FC236}">
                <a16:creationId xmlns:a16="http://schemas.microsoft.com/office/drawing/2014/main" id="{167B975F-D616-84C8-A73C-E1C737AF02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47" r="1" b="22508"/>
          <a:stretch/>
        </p:blipFill>
        <p:spPr bwMode="auto">
          <a:xfrm>
            <a:off x="746190" y="491900"/>
            <a:ext cx="10721907" cy="566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221" name="Group 8220">
            <a:extLst>
              <a:ext uri="{FF2B5EF4-FFF2-40B4-BE49-F238E27FC236}">
                <a16:creationId xmlns:a16="http://schemas.microsoft.com/office/drawing/2014/main" id="{2993EE7D-6C2F-43A3-9C60-0C79DB9E5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588843" y="626533"/>
            <a:ext cx="304800" cy="429768"/>
            <a:chOff x="215328" y="-46937"/>
            <a:chExt cx="304800" cy="2773841"/>
          </a:xfrm>
        </p:grpSpPr>
        <p:cxnSp>
          <p:nvCxnSpPr>
            <p:cNvPr id="8222" name="Straight Connector 8221">
              <a:extLst>
                <a:ext uri="{FF2B5EF4-FFF2-40B4-BE49-F238E27FC236}">
                  <a16:creationId xmlns:a16="http://schemas.microsoft.com/office/drawing/2014/main" id="{4F4095D5-6DE8-4CF4-8418-1C6822E16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23" name="Straight Connector 8222">
              <a:extLst>
                <a:ext uri="{FF2B5EF4-FFF2-40B4-BE49-F238E27FC236}">
                  <a16:creationId xmlns:a16="http://schemas.microsoft.com/office/drawing/2014/main" id="{33CD50F6-3A5C-4547-BD23-ACBD8E391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24" name="Straight Connector 8223">
              <a:extLst>
                <a:ext uri="{FF2B5EF4-FFF2-40B4-BE49-F238E27FC236}">
                  <a16:creationId xmlns:a16="http://schemas.microsoft.com/office/drawing/2014/main" id="{6912E168-78F1-4E05-A8A5-65F2BAF596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25" name="Straight Connector 8224">
              <a:extLst>
                <a:ext uri="{FF2B5EF4-FFF2-40B4-BE49-F238E27FC236}">
                  <a16:creationId xmlns:a16="http://schemas.microsoft.com/office/drawing/2014/main" id="{7315E977-7B29-4DD8-9B9E-C63D97DF3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61749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Дарвиновский музей план залов">
            <a:extLst>
              <a:ext uri="{FF2B5EF4-FFF2-40B4-BE49-F238E27FC236}">
                <a16:creationId xmlns:a16="http://schemas.microsoft.com/office/drawing/2014/main" id="{5DADB248-A87C-88B8-CE5C-0F7AA3CC43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9" b="12284"/>
          <a:stretch/>
        </p:blipFill>
        <p:spPr bwMode="auto">
          <a:xfrm>
            <a:off x="643467" y="643467"/>
            <a:ext cx="537209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Дарвиновский музей план залов">
            <a:extLst>
              <a:ext uri="{FF2B5EF4-FFF2-40B4-BE49-F238E27FC236}">
                <a16:creationId xmlns:a16="http://schemas.microsoft.com/office/drawing/2014/main" id="{683D8FD8-3634-F7E2-D19E-42AC121ADD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2"/>
          <a:stretch/>
        </p:blipFill>
        <p:spPr bwMode="auto">
          <a:xfrm>
            <a:off x="6176432" y="643467"/>
            <a:ext cx="5372100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803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Дарвиновский музей план залов">
            <a:extLst>
              <a:ext uri="{FF2B5EF4-FFF2-40B4-BE49-F238E27FC236}">
                <a16:creationId xmlns:a16="http://schemas.microsoft.com/office/drawing/2014/main" id="{DE4B54B6-BCC7-5132-2D9A-7A877D35E0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5" b="11275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Rectangle 5126">
            <a:extLst>
              <a:ext uri="{FF2B5EF4-FFF2-40B4-BE49-F238E27FC236}">
                <a16:creationId xmlns:a16="http://schemas.microsoft.com/office/drawing/2014/main" id="{3B432D73-5C38-474F-AF96-A3228731B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45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653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Дарвиновский музей план залов">
            <a:extLst>
              <a:ext uri="{FF2B5EF4-FFF2-40B4-BE49-F238E27FC236}">
                <a16:creationId xmlns:a16="http://schemas.microsoft.com/office/drawing/2014/main" id="{21F89C7E-EE4B-C5A7-B012-A4D4F438CE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0" r="7326" b="-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Rectangle 3078">
            <a:extLst>
              <a:ext uri="{FF2B5EF4-FFF2-40B4-BE49-F238E27FC236}">
                <a16:creationId xmlns:a16="http://schemas.microsoft.com/office/drawing/2014/main" id="{3B432D73-5C38-474F-AF96-A3228731B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45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35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098" name="Picture 2" descr="Дарвиновский музей план залов">
            <a:extLst>
              <a:ext uri="{FF2B5EF4-FFF2-40B4-BE49-F238E27FC236}">
                <a16:creationId xmlns:a16="http://schemas.microsoft.com/office/drawing/2014/main" id="{5B85194E-CA09-7773-D64F-18FCAF331C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6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13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615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146" name="Picture 2" descr="Дарвиновский музей план залов">
            <a:extLst>
              <a:ext uri="{FF2B5EF4-FFF2-40B4-BE49-F238E27FC236}">
                <a16:creationId xmlns:a16="http://schemas.microsoft.com/office/drawing/2014/main" id="{5B1F104F-DADA-7F7D-014F-2AEBE7C6CA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1" b="10405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953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Rectangle 7176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B63D1E0-9FD8-A598-D105-4B905F6C7E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6" r="14781" b="1"/>
          <a:stretch/>
        </p:blipFill>
        <p:spPr bwMode="auto">
          <a:xfrm>
            <a:off x="643467" y="643467"/>
            <a:ext cx="537209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3580872F-DEFA-3C51-3E5C-E9283A2C78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5" r="28298" b="-2"/>
          <a:stretch/>
        </p:blipFill>
        <p:spPr bwMode="auto">
          <a:xfrm>
            <a:off x="6176432" y="643467"/>
            <a:ext cx="5372100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7072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</Words>
  <Application>Microsoft Office PowerPoint</Application>
  <PresentationFormat>Широкоэкранный</PresentationFormat>
  <Paragraphs>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Arial Narrow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 СВОЙ</dc:creator>
  <cp:lastModifiedBy>АЛ</cp:lastModifiedBy>
  <cp:revision>2</cp:revision>
  <dcterms:created xsi:type="dcterms:W3CDTF">2024-02-08T20:39:45Z</dcterms:created>
  <dcterms:modified xsi:type="dcterms:W3CDTF">2025-10-29T07:41:21Z</dcterms:modified>
</cp:coreProperties>
</file>