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1536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Марина Повелихина" userId="f3e3e87177b63ae8" providerId="LiveId" clId="{950A06A6-A5E8-4115-9A96-B656CE3C1C5A}"/>
    <pc:docChg chg="undo custSel modSld">
      <pc:chgData name="Марина Повелихина" userId="f3e3e87177b63ae8" providerId="LiveId" clId="{950A06A6-A5E8-4115-9A96-B656CE3C1C5A}" dt="2022-07-13T15:55:25.373" v="51" actId="20577"/>
      <pc:docMkLst>
        <pc:docMk/>
      </pc:docMkLst>
      <pc:sldChg chg="modSp mod">
        <pc:chgData name="Марина Повелихина" userId="f3e3e87177b63ae8" providerId="LiveId" clId="{950A06A6-A5E8-4115-9A96-B656CE3C1C5A}" dt="2022-07-13T15:55:25.373" v="51" actId="20577"/>
        <pc:sldMkLst>
          <pc:docMk/>
          <pc:sldMk cId="0" sldId="256"/>
        </pc:sldMkLst>
        <pc:spChg chg="mod">
          <ac:chgData name="Марина Повелихина" userId="f3e3e87177b63ae8" providerId="LiveId" clId="{950A06A6-A5E8-4115-9A96-B656CE3C1C5A}" dt="2022-07-13T15:54:45.373" v="47" actId="1076"/>
          <ac:spMkLst>
            <pc:docMk/>
            <pc:sldMk cId="0" sldId="256"/>
            <ac:spMk id="2" creationId="{00000000-0000-0000-0000-000000000000}"/>
          </ac:spMkLst>
        </pc:spChg>
        <pc:spChg chg="mod">
          <ac:chgData name="Марина Повелихина" userId="f3e3e87177b63ae8" providerId="LiveId" clId="{950A06A6-A5E8-4115-9A96-B656CE3C1C5A}" dt="2022-07-13T15:54:02.132" v="38" actId="20578"/>
          <ac:spMkLst>
            <pc:docMk/>
            <pc:sldMk cId="0" sldId="256"/>
            <ac:spMk id="3" creationId="{00000000-0000-0000-0000-000000000000}"/>
          </ac:spMkLst>
        </pc:spChg>
        <pc:spChg chg="mod">
          <ac:chgData name="Марина Повелихина" userId="f3e3e87177b63ae8" providerId="LiveId" clId="{950A06A6-A5E8-4115-9A96-B656CE3C1C5A}" dt="2022-07-13T15:55:25.373" v="51" actId="20577"/>
          <ac:spMkLst>
            <pc:docMk/>
            <pc:sldMk cId="0" sldId="256"/>
            <ac:spMk id="5" creationId="{00000000-0000-0000-0000-00000000000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F099A-058C-4597-AD9D-DF517A5726F3}" type="datetimeFigureOut">
              <a:rPr lang="ru-RU" smtClean="0"/>
              <a:t>13.07.2022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3E9E61-D21D-4381-9B46-A41B2579F6E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F099A-058C-4597-AD9D-DF517A5726F3}" type="datetimeFigureOut">
              <a:rPr lang="ru-RU" smtClean="0"/>
              <a:t>13.07.2022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3E9E61-D21D-4381-9B46-A41B2579F6E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F099A-058C-4597-AD9D-DF517A5726F3}" type="datetimeFigureOut">
              <a:rPr lang="ru-RU" smtClean="0"/>
              <a:t>13.07.2022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3E9E61-D21D-4381-9B46-A41B2579F6E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F099A-058C-4597-AD9D-DF517A5726F3}" type="datetimeFigureOut">
              <a:rPr lang="ru-RU" smtClean="0"/>
              <a:t>13.07.2022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3E9E61-D21D-4381-9B46-A41B2579F6E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F099A-058C-4597-AD9D-DF517A5726F3}" type="datetimeFigureOut">
              <a:rPr lang="ru-RU" smtClean="0"/>
              <a:t>13.07.2022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3E9E61-D21D-4381-9B46-A41B2579F6E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F099A-058C-4597-AD9D-DF517A5726F3}" type="datetimeFigureOut">
              <a:rPr lang="ru-RU" smtClean="0"/>
              <a:t>13.07.2022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3E9E61-D21D-4381-9B46-A41B2579F6E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F099A-058C-4597-AD9D-DF517A5726F3}" type="datetimeFigureOut">
              <a:rPr lang="ru-RU" smtClean="0"/>
              <a:t>13.07.2022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3E9E61-D21D-4381-9B46-A41B2579F6E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F099A-058C-4597-AD9D-DF517A5726F3}" type="datetimeFigureOut">
              <a:rPr lang="ru-RU" smtClean="0"/>
              <a:t>13.07.2022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3E9E61-D21D-4381-9B46-A41B2579F6E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F099A-058C-4597-AD9D-DF517A5726F3}" type="datetimeFigureOut">
              <a:rPr lang="ru-RU" smtClean="0"/>
              <a:t>13.07.2022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3E9E61-D21D-4381-9B46-A41B2579F6E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F099A-058C-4597-AD9D-DF517A5726F3}" type="datetimeFigureOut">
              <a:rPr lang="ru-RU" smtClean="0"/>
              <a:t>13.07.2022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3E9E61-D21D-4381-9B46-A41B2579F6E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F099A-058C-4597-AD9D-DF517A5726F3}" type="datetimeFigureOut">
              <a:rPr lang="ru-RU" smtClean="0"/>
              <a:t>13.07.2022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3E9E61-D21D-4381-9B46-A41B2579F6E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8F099A-058C-4597-AD9D-DF517A5726F3}" type="datetimeFigureOut">
              <a:rPr lang="ru-RU" smtClean="0"/>
              <a:t>13.07.2022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3E9E61-D21D-4381-9B46-A41B2579F6E6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 descr="Ф24390__2_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857628"/>
            <a:ext cx="3104847" cy="2714620"/>
          </a:xfrm>
          <a:prstGeom prst="rect">
            <a:avLst/>
          </a:prstGeom>
        </p:spPr>
      </p:pic>
      <p:pic>
        <p:nvPicPr>
          <p:cNvPr id="8" name="Рисунок 7" descr="8826816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57942" y="857232"/>
            <a:ext cx="2786058" cy="2786058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14348" y="1535893"/>
            <a:ext cx="7772400" cy="2928958"/>
          </a:xfrm>
        </p:spPr>
        <p:txBody>
          <a:bodyPr>
            <a:normAutofit/>
          </a:bodyPr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Презентация</a:t>
            </a:r>
            <a:br>
              <a:rPr lang="ru-RU" dirty="0">
                <a:latin typeface="Times New Roman" pitchFamily="18" charset="0"/>
                <a:cs typeface="Times New Roman" pitchFamily="18" charset="0"/>
              </a:rPr>
            </a:br>
            <a:r>
              <a:rPr lang="ru-RU" dirty="0">
                <a:latin typeface="Times New Roman" pitchFamily="18" charset="0"/>
                <a:cs typeface="Times New Roman" pitchFamily="18" charset="0"/>
              </a:rPr>
              <a:t>на тему:</a:t>
            </a:r>
            <a:br>
              <a:rPr lang="ru-RU" dirty="0">
                <a:latin typeface="Times New Roman" pitchFamily="18" charset="0"/>
                <a:cs typeface="Times New Roman" pitchFamily="18" charset="0"/>
              </a:rPr>
            </a:br>
            <a:r>
              <a:rPr lang="ru-RU" dirty="0">
                <a:latin typeface="Times New Roman" pitchFamily="18" charset="0"/>
                <a:cs typeface="Times New Roman" pitchFamily="18" charset="0"/>
              </a:rPr>
              <a:t>«ПРАВИЛА ДОРОЖНОГО ПОВЕДЕНИЯ»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500297" y="5214950"/>
            <a:ext cx="6451973" cy="571504"/>
          </a:xfrm>
        </p:spPr>
        <p:txBody>
          <a:bodyPr>
            <a:normAutofit fontScale="47500" lnSpcReduction="20000"/>
          </a:bodyPr>
          <a:lstStyle/>
          <a:p>
            <a:pPr algn="r"/>
            <a:r>
              <a:rPr lang="ru-RU" sz="3500" b="1" dirty="0">
                <a:solidFill>
                  <a:srgbClr val="FF0000"/>
                </a:solidFill>
                <a:highlight>
                  <a:srgbClr val="FFFF00"/>
                </a:highlight>
                <a:latin typeface="Times New Roman" pitchFamily="18" charset="0"/>
                <a:cs typeface="Times New Roman" pitchFamily="18" charset="0"/>
              </a:rPr>
              <a:t>Выполнила: Повелихина М.А.</a:t>
            </a:r>
          </a:p>
          <a:p>
            <a:pPr algn="r"/>
            <a:r>
              <a:rPr lang="ru-RU" sz="3500" b="1" dirty="0">
                <a:solidFill>
                  <a:srgbClr val="FF0000"/>
                </a:solidFill>
                <a:highlight>
                  <a:srgbClr val="FFFF00"/>
                </a:highlight>
                <a:latin typeface="Times New Roman" pitchFamily="18" charset="0"/>
                <a:cs typeface="Times New Roman" pitchFamily="18" charset="0"/>
              </a:rPr>
              <a:t>Воспитатель группы «Подсолнушки</a:t>
            </a: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» 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14348" y="333202"/>
            <a:ext cx="7286097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МБОУ СОШ  26 ГОЩ СП ДЕТСКИЙ САД Д.БОГОСЛОВО</a:t>
            </a:r>
          </a:p>
          <a:p>
            <a:pPr algn="ctr"/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4036597" y="6340132"/>
            <a:ext cx="18642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2022 год Август 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 descr="1_auDLRVXjgDbCcDeQnVmJaQ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5984" y="2143116"/>
            <a:ext cx="6858016" cy="4789181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226196"/>
          </a:xfrm>
        </p:spPr>
        <p:txBody>
          <a:bodyPr>
            <a:normAutofit/>
          </a:bodyPr>
          <a:lstStyle/>
          <a:p>
            <a:br>
              <a:rPr lang="ru-RU" dirty="0"/>
            </a:br>
            <a:endParaRPr lang="ru-RU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214282" y="1357298"/>
            <a:ext cx="6715172" cy="914400"/>
          </a:xfrm>
          <a:prstGeom prst="round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Закрепление представления детей о правилах дорожного движения в игровой форме.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214282" y="5643578"/>
            <a:ext cx="6715172" cy="1000132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воспитывать умение правильно вести себя на дороге.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2071670" y="357166"/>
            <a:ext cx="3643338" cy="914400"/>
          </a:xfrm>
          <a:prstGeom prst="round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>
                <a:ln w="18000">
                  <a:noFill/>
                  <a:prstDash val="solid"/>
                  <a:miter lim="800000"/>
                </a:ln>
                <a:solidFill>
                  <a:schemeClr val="tx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Цель: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2071670" y="2357430"/>
            <a:ext cx="3571900" cy="914400"/>
          </a:xfrm>
          <a:prstGeom prst="round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Задачи:</a:t>
            </a:r>
            <a:endParaRPr lang="ru-RU" sz="3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214282" y="4572008"/>
            <a:ext cx="6715172" cy="914400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способствовать развитию внимания, осмотрительности;</a:t>
            </a: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214282" y="3500438"/>
            <a:ext cx="6715172" cy="914400"/>
          </a:xfrm>
          <a:prstGeom prst="round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расширять представления детей о правилах поведения на улице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</p:txBody>
      </p:sp>
      <p:pic>
        <p:nvPicPr>
          <p:cNvPr id="12" name="Рисунок 11" descr="b381fc03db33fc6a54de14fc422aac8f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305562" y="285728"/>
            <a:ext cx="2838438" cy="127076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10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214554"/>
            <a:ext cx="9144000" cy="4643446"/>
          </a:xfrm>
          <a:prstGeom prst="rect">
            <a:avLst/>
          </a:prstGeom>
        </p:spPr>
      </p:pic>
      <p:sp>
        <p:nvSpPr>
          <p:cNvPr id="4" name="Скругленный прямоугольник 3"/>
          <p:cNvSpPr/>
          <p:nvPr/>
        </p:nvSpPr>
        <p:spPr>
          <a:xfrm>
            <a:off x="1142976" y="214290"/>
            <a:ext cx="6929486" cy="2214578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Знает каждый из детей,</a:t>
            </a:r>
            <a:br>
              <a:rPr lang="ru-RU" sz="32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Нету правила мудрей:</a:t>
            </a:r>
            <a:br>
              <a:rPr lang="ru-RU" sz="32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«Правила дорожные</a:t>
            </a:r>
            <a:br>
              <a:rPr lang="ru-RU" sz="32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Соблюдать положено!»</a:t>
            </a:r>
          </a:p>
          <a:p>
            <a:pPr algn="ctr"/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1857356" y="428604"/>
            <a:ext cx="5643602" cy="2214578"/>
          </a:xfrm>
          <a:prstGeom prst="roundRect">
            <a:avLst/>
          </a:prstGeom>
          <a:solidFill>
            <a:schemeClr val="bg1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Каждый юный пешеход</a:t>
            </a:r>
            <a:br>
              <a:rPr lang="ru-RU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Пешеходный переход</a:t>
            </a:r>
            <a:br>
              <a:rPr lang="ru-RU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Или «зебру» должен знать</a:t>
            </a:r>
            <a:br>
              <a:rPr lang="ru-RU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 по ней только шагать.</a:t>
            </a:r>
          </a:p>
        </p:txBody>
      </p:sp>
      <p:pic>
        <p:nvPicPr>
          <p:cNvPr id="5" name="Рисунок 4" descr="istockphoto-685389444-612x6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71670" y="2857496"/>
            <a:ext cx="4857784" cy="3714776"/>
          </a:xfrm>
          <a:prstGeom prst="rect">
            <a:avLst/>
          </a:prstGeom>
        </p:spPr>
      </p:pic>
      <p:pic>
        <p:nvPicPr>
          <p:cNvPr id="6" name="Рисунок 5" descr="0007-020-Etot-znak-takogo-roda-on-na-strazhe-peshekhoda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7158" y="2786058"/>
            <a:ext cx="2428860" cy="255146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928662" y="214290"/>
            <a:ext cx="7215238" cy="1285884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Светофор — дорожный друг-</a:t>
            </a:r>
            <a:br>
              <a:rPr lang="ru-RU" sz="3600" dirty="0">
                <a:latin typeface="Times New Roman" pitchFamily="18" charset="0"/>
                <a:cs typeface="Times New Roman" pitchFamily="18" charset="0"/>
              </a:rPr>
            </a:b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Управляет всем вокруг!</a:t>
            </a:r>
          </a:p>
          <a:p>
            <a:pPr algn="ctr"/>
            <a:endParaRPr lang="ru-RU" dirty="0"/>
          </a:p>
        </p:txBody>
      </p:sp>
      <p:pic>
        <p:nvPicPr>
          <p:cNvPr id="5" name="Рисунок 4" descr="4ddca47a19619d4dae6e3c16d53f3a43--smiley-sticke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29322" y="1928802"/>
            <a:ext cx="1967797" cy="3905085"/>
          </a:xfrm>
          <a:prstGeom prst="rect">
            <a:avLst/>
          </a:prstGeom>
        </p:spPr>
      </p:pic>
      <p:sp>
        <p:nvSpPr>
          <p:cNvPr id="6" name="Скругленный прямоугольник 5"/>
          <p:cNvSpPr/>
          <p:nvPr/>
        </p:nvSpPr>
        <p:spPr>
          <a:xfrm>
            <a:off x="1071538" y="2071678"/>
            <a:ext cx="4214842" cy="2643206"/>
          </a:xfrm>
          <a:prstGeom prst="round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Красный свет — грозный вид.</a:t>
            </a:r>
            <a:br>
              <a:rPr lang="ru-RU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Он опасности таит.</a:t>
            </a:r>
            <a:br>
              <a:rPr lang="ru-RU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Если свет горит такой,</a:t>
            </a:r>
            <a:br>
              <a:rPr lang="ru-RU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Значит, как солдатик, стой!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5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okay-traffic-light-character-cartoon-vector-1968281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57620" y="642918"/>
            <a:ext cx="5103826" cy="6715172"/>
          </a:xfrm>
          <a:prstGeom prst="rect">
            <a:avLst/>
          </a:prstGeom>
        </p:spPr>
      </p:pic>
      <p:sp>
        <p:nvSpPr>
          <p:cNvPr id="4" name="Скругленный прямоугольник 3"/>
          <p:cNvSpPr/>
          <p:nvPr/>
        </p:nvSpPr>
        <p:spPr>
          <a:xfrm>
            <a:off x="571472" y="1071546"/>
            <a:ext cx="3643338" cy="2414598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2400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Желтый — словно солнышко</a:t>
            </a:r>
            <a:br>
              <a:rPr lang="ru-RU" sz="2400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Теплое, весеннее.</a:t>
            </a:r>
            <a:br>
              <a:rPr lang="ru-RU" sz="2400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Предлагает подождать,</a:t>
            </a:r>
            <a:br>
              <a:rPr lang="ru-RU" sz="2400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Дарит настроение.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5" presetClass="exit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9" presetClass="exit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ssolve">
                                      <p:cBhvr>
                                        <p:cTn id="4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svetofor_yupi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72132" y="1000108"/>
            <a:ext cx="2374900" cy="4495800"/>
          </a:xfrm>
          <a:prstGeom prst="rect">
            <a:avLst/>
          </a:prstGeom>
        </p:spPr>
      </p:pic>
      <p:sp>
        <p:nvSpPr>
          <p:cNvPr id="5" name="Скругленный прямоугольник 4"/>
          <p:cNvSpPr/>
          <p:nvPr/>
        </p:nvSpPr>
        <p:spPr>
          <a:xfrm>
            <a:off x="571472" y="1214422"/>
            <a:ext cx="4000528" cy="2286016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400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А зеленый – не зевай</a:t>
            </a:r>
          </a:p>
          <a:p>
            <a:r>
              <a:rPr lang="ru-RU" sz="2400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И вперед смелей шагай!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1643042" y="357166"/>
            <a:ext cx="5857916" cy="1643074"/>
          </a:xfrm>
          <a:prstGeom prst="round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Есть еще у нас помощник-</a:t>
            </a:r>
            <a:br>
              <a:rPr lang="ru-RU" sz="2400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Это наш дорожный знак.</a:t>
            </a:r>
            <a:br>
              <a:rPr lang="ru-RU" sz="2400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Он подскажет и поможет,</a:t>
            </a:r>
            <a:br>
              <a:rPr lang="ru-RU" sz="2400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Что нам делать да и как.</a:t>
            </a:r>
          </a:p>
        </p:txBody>
      </p:sp>
      <p:pic>
        <p:nvPicPr>
          <p:cNvPr id="5" name="Рисунок 4" descr="output_1450x81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285992"/>
            <a:ext cx="9144000" cy="457200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2143108" y="285728"/>
            <a:ext cx="4857784" cy="1643074"/>
          </a:xfrm>
          <a:prstGeom prst="round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Если знак в каемке красной - </a:t>
            </a:r>
            <a:br>
              <a:rPr lang="ru-RU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Значит — делать так нельзя!</a:t>
            </a:r>
            <a:br>
              <a:rPr lang="ru-RU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Значит — действие опасно!</a:t>
            </a:r>
            <a:br>
              <a:rPr lang="ru-RU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Слушайтесь его, друзья!</a:t>
            </a:r>
          </a:p>
        </p:txBody>
      </p:sp>
      <p:pic>
        <p:nvPicPr>
          <p:cNvPr id="5" name="Рисунок 4" descr="20007991-no-bicycle-sig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71678"/>
            <a:ext cx="3071814" cy="3071814"/>
          </a:xfrm>
          <a:prstGeom prst="rect">
            <a:avLst/>
          </a:prstGeom>
        </p:spPr>
      </p:pic>
      <p:pic>
        <p:nvPicPr>
          <p:cNvPr id="6" name="Рисунок 5" descr="hello_html_29b4f45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00760" y="2143116"/>
            <a:ext cx="2853325" cy="2838464"/>
          </a:xfrm>
          <a:prstGeom prst="rect">
            <a:avLst/>
          </a:prstGeom>
        </p:spPr>
      </p:pic>
      <p:pic>
        <p:nvPicPr>
          <p:cNvPr id="7" name="Рисунок 6" descr="ighra-sorievnovaniie-vmiestie-za-biezopasnost-dorozhnogho-dvizhieniia_6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71802" y="2357430"/>
            <a:ext cx="2931816" cy="257176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1428728" y="428604"/>
            <a:ext cx="6286544" cy="1643074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В синей же каемке знак</a:t>
            </a:r>
            <a:br>
              <a:rPr lang="ru-RU" sz="24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Разрешает делать так.</a:t>
            </a:r>
            <a:br>
              <a:rPr lang="ru-RU" sz="24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Информацию дает, что и где</a:t>
            </a:r>
            <a:br>
              <a:rPr lang="ru-RU" sz="24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Нас с вами ждет!</a:t>
            </a:r>
          </a:p>
        </p:txBody>
      </p:sp>
      <p:pic>
        <p:nvPicPr>
          <p:cNvPr id="5" name="Рисунок 4" descr="cycles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158" y="2357430"/>
            <a:ext cx="3887267" cy="3929066"/>
          </a:xfrm>
          <a:prstGeom prst="rect">
            <a:avLst/>
          </a:prstGeom>
        </p:spPr>
      </p:pic>
      <p:pic>
        <p:nvPicPr>
          <p:cNvPr id="6" name="Рисунок 5" descr="0007-020-Etot-znak-takogo-roda-on-na-strazhe-peshekhod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14942" y="2786058"/>
            <a:ext cx="3046761" cy="320055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571744"/>
            <a:ext cx="8229600" cy="1143000"/>
          </a:xfrm>
        </p:spPr>
        <p:txBody>
          <a:bodyPr>
            <a:normAutofit/>
          </a:bodyPr>
          <a:lstStyle/>
          <a:p>
            <a:r>
              <a:rPr lang="ru-RU" sz="48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ЗАПОМНИ!!!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1142976" y="428604"/>
            <a:ext cx="7643866" cy="1843094"/>
          </a:xfrm>
          <a:prstGeom prst="round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Никогда возле машины</a:t>
            </a:r>
            <a:br>
              <a:rPr lang="ru-RU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Не перебегай дорогу.</a:t>
            </a:r>
            <a:br>
              <a:rPr lang="ru-RU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Помни, даже </a:t>
            </a:r>
            <a:r>
              <a:rPr lang="ru-RU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супершины</a:t>
            </a:r>
            <a:br>
              <a:rPr lang="ru-RU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Быстро тормозить не могут!</a:t>
            </a:r>
          </a:p>
        </p:txBody>
      </p:sp>
      <p:pic>
        <p:nvPicPr>
          <p:cNvPr id="5" name="Рисунок 4" descr="a9b881d20e4cb612b28f14553bd5b1c9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429000"/>
            <a:ext cx="9144000" cy="285752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2357422" y="571480"/>
            <a:ext cx="4500594" cy="1143008"/>
          </a:xfrm>
          <a:prstGeom prst="round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Санки, ролики, «ватрушки»-</a:t>
            </a:r>
            <a:br>
              <a:rPr lang="ru-RU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На дороге не игрушки!</a:t>
            </a:r>
          </a:p>
        </p:txBody>
      </p:sp>
      <p:pic>
        <p:nvPicPr>
          <p:cNvPr id="5" name="Рисунок 4" descr="12583_html_5ce55f1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57364"/>
            <a:ext cx="9144000" cy="500063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s12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57612" y="1214422"/>
            <a:ext cx="5286388" cy="5286388"/>
          </a:xfrm>
          <a:prstGeom prst="rect">
            <a:avLst/>
          </a:prstGeom>
        </p:spPr>
      </p:pic>
      <p:sp>
        <p:nvSpPr>
          <p:cNvPr id="4" name="Скругленный прямоугольник 3"/>
          <p:cNvSpPr/>
          <p:nvPr/>
        </p:nvSpPr>
        <p:spPr>
          <a:xfrm>
            <a:off x="428596" y="500042"/>
            <a:ext cx="4357718" cy="4357718"/>
          </a:xfrm>
          <a:prstGeom prst="round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Если с мамой или с папой</a:t>
            </a:r>
            <a:br>
              <a:rPr lang="ru-RU" sz="2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Вы поедете все вместе,</a:t>
            </a:r>
            <a:br>
              <a:rPr lang="ru-RU" sz="2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Не забудь, что ты — ребенок,</a:t>
            </a:r>
            <a:br>
              <a:rPr lang="ru-RU" sz="2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Должен ехать в детском кресле!</a:t>
            </a:r>
            <a:br>
              <a:rPr lang="ru-RU" sz="2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Должен быть ремнем пристегнут</a:t>
            </a:r>
            <a:br>
              <a:rPr lang="ru-RU" sz="2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Сам и мама с папой тоже!</a:t>
            </a:r>
            <a:br>
              <a:rPr lang="ru-RU" sz="2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Соблюдать все надо строго!</a:t>
            </a:r>
            <a:br>
              <a:rPr lang="ru-RU" sz="2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Это, друг, тебе поможет.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2071670" y="642918"/>
            <a:ext cx="5000660" cy="1985970"/>
          </a:xfrm>
          <a:prstGeom prst="round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Правила дорожные</a:t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Детям знать положено!</a:t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И не только твердо знать,</a:t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Но еще и соблюдать!</a:t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Будешь ты умен и смел,</a:t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А еще здоров и цел!</a:t>
            </a:r>
          </a:p>
        </p:txBody>
      </p:sp>
      <p:pic>
        <p:nvPicPr>
          <p:cNvPr id="6" name="Рисунок 5" descr="f87d4afdb484f1b6aa74b1bbd26c1204ba05185a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071809"/>
            <a:ext cx="9144000" cy="3786191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depositphotos_21556351-stock-illustration-children-together-with-paper-roun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571528"/>
            <a:ext cx="9144000" cy="728667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286116" y="3357562"/>
            <a:ext cx="255268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КОНЕЦ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157</TotalTime>
  <Words>374</Words>
  <Application>Microsoft Office PowerPoint</Application>
  <PresentationFormat>Экран (4:3)</PresentationFormat>
  <Paragraphs>29</Paragraphs>
  <Slides>16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0" baseType="lpstr">
      <vt:lpstr>Arial</vt:lpstr>
      <vt:lpstr>Calibri</vt:lpstr>
      <vt:lpstr>Times New Roman</vt:lpstr>
      <vt:lpstr>Тема Office</vt:lpstr>
      <vt:lpstr>Презентация на тему: «ПРАВИЛА ДОРОЖНОГО ПОВЕДЕНИЯ»</vt:lpstr>
      <vt:lpstr>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ЗАПОМНИ!!!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на тему: ПРАВИЛА ДОРОЖНОГО ПОВЕДЕНИЯ</dc:title>
  <dc:creator>Пользователь</dc:creator>
  <cp:lastModifiedBy>Марина Повелихина</cp:lastModifiedBy>
  <cp:revision>16</cp:revision>
  <dcterms:created xsi:type="dcterms:W3CDTF">2019-03-31T15:46:30Z</dcterms:created>
  <dcterms:modified xsi:type="dcterms:W3CDTF">2022-07-13T15:56:12Z</dcterms:modified>
</cp:coreProperties>
</file>