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presProps" Target="presProps.xml" /><Relationship Id="rId3" Type="http://schemas.openxmlformats.org/officeDocument/2006/relationships/slide" Target="slides/slide2.xml" /><Relationship Id="rId21" Type="http://schemas.openxmlformats.org/officeDocument/2006/relationships/tableStyles" Target="tableStyle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theme" Target="theme/them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10" Type="http://schemas.openxmlformats.org/officeDocument/2006/relationships/slide" Target="slides/slide9.xml" /><Relationship Id="rId19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C47412-1C66-CD48-85FE-55F6E47D1C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FDA5A37-418A-554E-94A2-667DEE3589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7109F89-7056-A745-9931-3506A58E5E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A9E6B-78AF-0841-9CB1-02345D4BF66E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CA7D9AF-61FA-9149-B4CA-F33D3A1FF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D1387FB-55BA-3C49-84DD-049BE647C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75DFD-9CD7-7C41-BD83-45B4074212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0738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72334E-BF73-B04F-AF24-6F2802C832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35A17F8-E110-A54E-804C-52EE7A8A8C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27699A8-51E0-9440-940D-A893B8838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A9E6B-78AF-0841-9CB1-02345D4BF66E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577E62-1419-C74F-A26A-F422C95D6F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50FEC7F-B54F-9A40-B075-B8E3598DE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75DFD-9CD7-7C41-BD83-45B4074212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2305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8CBFA5-C255-474E-9B02-293258C7D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CC939C7-4564-3F48-B340-DC29259CA2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1CDA4A7-9A40-0243-B6B8-C0E6FE984F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A9E6B-78AF-0841-9CB1-02345D4BF66E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0C74EF4-BD05-A54C-A4AC-5D1A977952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F77B263-7956-6849-A961-3D575DD2E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75DFD-9CD7-7C41-BD83-45B4074212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2868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7D7AA2-3506-C945-A6A6-AE4F275DCF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4F179A7-01B9-7443-BD69-C07AD7A020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1E559F7-9F75-C048-A0F4-B3EAB38B0F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15603B1-3E33-E740-B79C-54E67993E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A9E6B-78AF-0841-9CB1-02345D4BF66E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F94A5E4-24D3-3F42-9459-3721F66F95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623ADD5-E509-574D-85D9-4D8603F09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75DFD-9CD7-7C41-BD83-45B4074212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5255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D02ECC-2F86-1D4B-A343-09F5EA0E3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EE77D3B-4BCF-6D4E-96B7-281EA144D7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F2FB851-07DB-CA42-B724-7987FD5944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73C52CA-37D7-3A4B-8048-DEDE78EEE4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CCABAEA-9224-234B-B836-C89F70412C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7ECFB57-0962-B240-B71A-CE332368F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A9E6B-78AF-0841-9CB1-02345D4BF66E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2FBEE49-2DC8-AA43-9985-CD175E2EB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768CA26-CB98-224B-A254-886C33947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75DFD-9CD7-7C41-BD83-45B4074212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5228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E91C26-20B3-5C48-BACF-791CBB7E9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58B7B8E-D1A4-4846-83F1-E1A2979C0A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A9E6B-78AF-0841-9CB1-02345D4BF66E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1696400-6035-5243-A46C-6653C8177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F0073C2-D352-9049-8D82-524801517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75DFD-9CD7-7C41-BD83-45B4074212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0758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1CB0DC3-136E-5A4D-B8BA-575C8AD788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A9E6B-78AF-0841-9CB1-02345D4BF66E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B3A37F7-954C-8046-ABB7-8E03A2122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440B6C2-5AAA-E341-8641-30E5E424D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75DFD-9CD7-7C41-BD83-45B4074212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69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3D09F6-D295-264F-B6F7-D13DF3EAD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E4B7234-0CB8-744A-9C7F-B6111330FC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04D5F8B-E2D4-024C-97D3-E5F1B7FDC0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389A659-56AC-1E40-B6B5-33C28E4055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A9E6B-78AF-0841-9CB1-02345D4BF66E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1703CB7-5845-A142-9C9D-3034AC6A3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BE8B041-27B2-1C44-BF63-DB05778B4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75DFD-9CD7-7C41-BD83-45B4074212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3295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22294E-11A7-FD4E-8130-19A40991B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DEDF259-9594-1046-B334-B853F02C35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84BD851-BC68-424B-AA4D-E71D32D481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54DDC92-BF0A-584C-861C-7478ED11A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A9E6B-78AF-0841-9CB1-02345D4BF66E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B034383-FFE8-284F-9DE1-401A931B64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C665CF5-4CFC-0B4D-A9B6-C2CE96632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75DFD-9CD7-7C41-BD83-45B4074212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7699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19D242-9D86-7744-AE6F-B38D0148AD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802D2C2-5879-8C4D-BAC8-2AD9795BF0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F93CAAC-BCC3-5A4A-8F6D-A294BE06AC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A9E6B-78AF-0841-9CB1-02345D4BF66E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4C22096-493A-944D-A9D7-FB4ADE17B7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93F5F12-AB6C-6A45-A898-04D775198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75DFD-9CD7-7C41-BD83-45B4074212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7234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59A2070-2AC5-D648-AF8F-ACABDF72F3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A1AC67B-14B5-A74E-AC08-280FE10176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A2A4DF6-DA94-244D-BC5D-25E1888BA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A9E6B-78AF-0841-9CB1-02345D4BF66E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AF6A88E-E2F3-BD48-A041-E016D58DE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3E1F97E-F63C-484D-BBE3-C56A2A723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75DFD-9CD7-7C41-BD83-45B4074212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0765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F707D6-02EE-0E40-8644-019D79A27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032A7EA-05AD-434F-A278-22E7C5B426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E26E407-9269-C142-BCE4-F20A4FEF35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BA9E6B-78AF-0841-9CB1-02345D4BF66E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94BB443-7A18-134F-865A-8D0DE3A3C5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18C371B-7BC6-CE41-9505-978AF4543A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E75DFD-9CD7-7C41-BD83-45B4074212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4245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 /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 /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 /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 /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CAB2DF-4434-DB4D-92D4-0EBBA468AF5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4A962C1-BE30-B34A-8205-815FF29634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6CF09958-965C-BE44-9DBD-80B50877B7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63" y="325408"/>
            <a:ext cx="10915649" cy="6369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5325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B6F792-10AA-6242-952B-429F710D89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1B829D94-CD8D-384A-975A-C8A6BDD0FC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72" y="365124"/>
            <a:ext cx="11011128" cy="6278564"/>
          </a:xfrm>
        </p:spPr>
      </p:pic>
    </p:spTree>
    <p:extLst>
      <p:ext uri="{BB962C8B-B14F-4D97-AF65-F5344CB8AC3E}">
        <p14:creationId xmlns:p14="http://schemas.microsoft.com/office/powerpoint/2010/main" val="39120738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20DE34-1ABE-4A48-A9D0-BB781ACBC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0181ACFF-DF58-0845-A51D-7BDCA3A675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27" y="151883"/>
            <a:ext cx="11581145" cy="6340992"/>
          </a:xfrm>
        </p:spPr>
      </p:pic>
    </p:spTree>
    <p:extLst>
      <p:ext uri="{BB962C8B-B14F-4D97-AF65-F5344CB8AC3E}">
        <p14:creationId xmlns:p14="http://schemas.microsoft.com/office/powerpoint/2010/main" val="14874108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09FE1F-02F6-9045-A586-8990957DD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C8D92FFA-080F-E04A-AC30-C79A348E0A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4733"/>
            <a:ext cx="11884910" cy="6593267"/>
          </a:xfrm>
        </p:spPr>
      </p:pic>
    </p:spTree>
    <p:extLst>
      <p:ext uri="{BB962C8B-B14F-4D97-AF65-F5344CB8AC3E}">
        <p14:creationId xmlns:p14="http://schemas.microsoft.com/office/powerpoint/2010/main" val="16604815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87381B-138B-834B-90FF-EB4B71D51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5084C0BE-A8C3-FB4A-B4DF-F996A4B74C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342" y="157360"/>
            <a:ext cx="10907316" cy="6543280"/>
          </a:xfrm>
        </p:spPr>
      </p:pic>
    </p:spTree>
    <p:extLst>
      <p:ext uri="{BB962C8B-B14F-4D97-AF65-F5344CB8AC3E}">
        <p14:creationId xmlns:p14="http://schemas.microsoft.com/office/powerpoint/2010/main" val="13630649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5F1312-60BD-6947-BB51-DE19B0043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180A2E63-133D-9247-B7DD-6D2065C20B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22" y="261665"/>
            <a:ext cx="11623804" cy="6334669"/>
          </a:xfrm>
        </p:spPr>
      </p:pic>
    </p:spTree>
    <p:extLst>
      <p:ext uri="{BB962C8B-B14F-4D97-AF65-F5344CB8AC3E}">
        <p14:creationId xmlns:p14="http://schemas.microsoft.com/office/powerpoint/2010/main" val="26916704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94C2B7-284D-1B4F-8EB2-0945C475BC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7A73FC9D-0667-AF4B-8458-A25F777907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1976" y="-748307"/>
            <a:ext cx="12663273" cy="6437510"/>
          </a:xfrm>
        </p:spPr>
      </p:pic>
    </p:spTree>
    <p:extLst>
      <p:ext uri="{BB962C8B-B14F-4D97-AF65-F5344CB8AC3E}">
        <p14:creationId xmlns:p14="http://schemas.microsoft.com/office/powerpoint/2010/main" val="39790950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8367CA-6268-F143-893B-D5BD28C72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60A49234-1EF6-9B4A-8377-AFC126E3C4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6334" y="0"/>
            <a:ext cx="13284668" cy="6492875"/>
          </a:xfrm>
        </p:spPr>
      </p:pic>
    </p:spTree>
    <p:extLst>
      <p:ext uri="{BB962C8B-B14F-4D97-AF65-F5344CB8AC3E}">
        <p14:creationId xmlns:p14="http://schemas.microsoft.com/office/powerpoint/2010/main" val="28769004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617977-59A0-8C46-90FC-88F9B66A7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83F42D4E-CF2B-3B4D-923D-7E2A85AE65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328" y="206544"/>
            <a:ext cx="11500127" cy="6437514"/>
          </a:xfrm>
        </p:spPr>
      </p:pic>
    </p:spTree>
    <p:extLst>
      <p:ext uri="{BB962C8B-B14F-4D97-AF65-F5344CB8AC3E}">
        <p14:creationId xmlns:p14="http://schemas.microsoft.com/office/powerpoint/2010/main" val="13370223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D87884-0F83-8D4B-A5DD-914ABD32D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F4F240B6-FECD-594C-A468-E6E988170D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597" y="0"/>
            <a:ext cx="12302597" cy="6992522"/>
          </a:xfrm>
        </p:spPr>
      </p:pic>
    </p:spTree>
    <p:extLst>
      <p:ext uri="{BB962C8B-B14F-4D97-AF65-F5344CB8AC3E}">
        <p14:creationId xmlns:p14="http://schemas.microsoft.com/office/powerpoint/2010/main" val="3607421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2EB7CF-7BA1-6847-8BCD-4872CAE9B2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9B384C95-DF1C-C94D-B929-032F145AA1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41" y="157583"/>
            <a:ext cx="11432359" cy="6542834"/>
          </a:xfrm>
        </p:spPr>
      </p:pic>
    </p:spTree>
    <p:extLst>
      <p:ext uri="{BB962C8B-B14F-4D97-AF65-F5344CB8AC3E}">
        <p14:creationId xmlns:p14="http://schemas.microsoft.com/office/powerpoint/2010/main" val="22962631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3CB248-1029-2F44-BAD0-FE73ED273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F31F81A3-C173-E642-8A99-6A1A9C7F7B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2499" y="0"/>
            <a:ext cx="12816998" cy="6492875"/>
          </a:xfrm>
        </p:spPr>
      </p:pic>
    </p:spTree>
    <p:extLst>
      <p:ext uri="{BB962C8B-B14F-4D97-AF65-F5344CB8AC3E}">
        <p14:creationId xmlns:p14="http://schemas.microsoft.com/office/powerpoint/2010/main" val="25874203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C10E5A-243A-F543-B4EC-2F3278AF28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0E9A3CD9-84E1-1D4E-B05A-875CF2280B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85" y="123223"/>
            <a:ext cx="11179968" cy="6611553"/>
          </a:xfrm>
        </p:spPr>
      </p:pic>
    </p:spTree>
    <p:extLst>
      <p:ext uri="{BB962C8B-B14F-4D97-AF65-F5344CB8AC3E}">
        <p14:creationId xmlns:p14="http://schemas.microsoft.com/office/powerpoint/2010/main" val="10884766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4E6B9D-3331-364D-9DF9-92870C0EF6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A7B30CE2-C333-BD4E-AF4E-CF2162E1ED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44" y="222772"/>
            <a:ext cx="12308015" cy="6412455"/>
          </a:xfrm>
        </p:spPr>
      </p:pic>
    </p:spTree>
    <p:extLst>
      <p:ext uri="{BB962C8B-B14F-4D97-AF65-F5344CB8AC3E}">
        <p14:creationId xmlns:p14="http://schemas.microsoft.com/office/powerpoint/2010/main" val="25483159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75195C-79AC-234F-B1CC-A79EB84A0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C91D5BB4-A22A-9546-A510-BC63DAC247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25" y="182562"/>
            <a:ext cx="11963475" cy="6492875"/>
          </a:xfrm>
        </p:spPr>
      </p:pic>
    </p:spTree>
    <p:extLst>
      <p:ext uri="{BB962C8B-B14F-4D97-AF65-F5344CB8AC3E}">
        <p14:creationId xmlns:p14="http://schemas.microsoft.com/office/powerpoint/2010/main" val="10353581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D8A704-2868-3341-BF42-30156737E7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78691E28-4723-E740-B577-570F2DF8C4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25" y="98882"/>
            <a:ext cx="11721549" cy="6393993"/>
          </a:xfrm>
        </p:spPr>
      </p:pic>
    </p:spTree>
    <p:extLst>
      <p:ext uri="{BB962C8B-B14F-4D97-AF65-F5344CB8AC3E}">
        <p14:creationId xmlns:p14="http://schemas.microsoft.com/office/powerpoint/2010/main" val="379669253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Широкоэкранный</PresentationFormat>
  <Slides>16</Slides>
  <Notes>0</Notes>
  <HiddenSlides>0</HiddenSlide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Неизвестный пользователь</dc:creator>
  <cp:lastModifiedBy>Неизвестный пользователь</cp:lastModifiedBy>
  <cp:revision>3</cp:revision>
  <dcterms:created xsi:type="dcterms:W3CDTF">2020-09-06T19:40:24Z</dcterms:created>
  <dcterms:modified xsi:type="dcterms:W3CDTF">2020-09-06T19:49:34Z</dcterms:modified>
</cp:coreProperties>
</file>