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2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5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29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732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62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986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466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508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982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42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657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615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02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FB267-A3E2-4A73-9B06-9D4D76BD7233}" type="datetimeFigureOut">
              <a:rPr lang="ru-RU" smtClean="0"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2DEF4-B861-440C-A6FF-C880AFA56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36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1250" y="605135"/>
            <a:ext cx="74485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навыка употребления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речи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предлогов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«К»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«ОТ».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760029" y="5426243"/>
            <a:ext cx="5170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Назарова В.В.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ГКОУ «Нижегородская школа№ 10»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boombob.ru/img/picture/Jul/10/165c964280524892aa84f0dfc21d2067/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2292">
            <a:off x="8128542" y="796100"/>
            <a:ext cx="3416633" cy="261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37" t="-1601" b="44146"/>
          <a:stretch/>
        </p:blipFill>
        <p:spPr>
          <a:xfrm rot="724073">
            <a:off x="1053273" y="1070094"/>
            <a:ext cx="2023137" cy="19219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8661">
            <a:off x="3373543" y="3304645"/>
            <a:ext cx="3582968" cy="354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8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jpg1920.ru/img/articles/Aug/17/94d66ad0d5ca55a1ccc4b05dd1a34c53/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41" y="945740"/>
            <a:ext cx="1647608" cy="164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с вырезом 4"/>
          <p:cNvSpPr/>
          <p:nvPr/>
        </p:nvSpPr>
        <p:spPr>
          <a:xfrm rot="12343400">
            <a:off x="7170825" y="1608018"/>
            <a:ext cx="1749729" cy="111041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Стрелка вправо с вырезом 5"/>
          <p:cNvSpPr/>
          <p:nvPr/>
        </p:nvSpPr>
        <p:spPr>
          <a:xfrm rot="9838316">
            <a:off x="3587859" y="1330684"/>
            <a:ext cx="1749729" cy="111041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731">
            <a:off x="9074831" y="1898023"/>
            <a:ext cx="2977936" cy="2042374"/>
          </a:xfrm>
          <a:prstGeom prst="rect">
            <a:avLst/>
          </a:prstGeom>
        </p:spPr>
      </p:pic>
      <p:pic>
        <p:nvPicPr>
          <p:cNvPr id="4098" name="Picture 2" descr="http://boombob.ru/img/picture/Jul/10/165c964280524892aa84f0dfc21d2067/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8135">
            <a:off x="-392086" y="1289253"/>
            <a:ext cx="4956175" cy="260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75400" y="332523"/>
            <a:ext cx="86125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Подери к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каждому самолёту свой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предлог.</a:t>
            </a:r>
          </a:p>
        </p:txBody>
      </p:sp>
      <p:sp>
        <p:nvSpPr>
          <p:cNvPr id="12" name="Облако 11"/>
          <p:cNvSpPr/>
          <p:nvPr/>
        </p:nvSpPr>
        <p:spPr>
          <a:xfrm>
            <a:off x="6044090" y="3973922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4396483" y="2801690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0899029" y="5929481"/>
            <a:ext cx="978568" cy="76012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256674" y="5791200"/>
            <a:ext cx="1010652" cy="713874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53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0.29974 -0.293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87" y="-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7037E-7 L -0.4793 -0.4349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71" y="-2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54904" y="1331494"/>
            <a:ext cx="40486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Конец игры! </a:t>
            </a: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83" b="47892"/>
          <a:stretch/>
        </p:blipFill>
        <p:spPr>
          <a:xfrm rot="1106529">
            <a:off x="8312486" y="1686098"/>
            <a:ext cx="3869942" cy="27994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96" r="56748"/>
          <a:stretch/>
        </p:blipFill>
        <p:spPr>
          <a:xfrm>
            <a:off x="910678" y="4182723"/>
            <a:ext cx="3244226" cy="252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7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2002" flipH="1">
            <a:off x="1338533" y="3835244"/>
            <a:ext cx="4393606" cy="3295205"/>
          </a:xfrm>
          <a:prstGeom prst="rect">
            <a:avLst/>
          </a:prstGeom>
        </p:spPr>
      </p:pic>
      <p:sp>
        <p:nvSpPr>
          <p:cNvPr id="6" name="Стрелка вправо с вырезом 5"/>
          <p:cNvSpPr/>
          <p:nvPr/>
        </p:nvSpPr>
        <p:spPr>
          <a:xfrm rot="20143228">
            <a:off x="6054865" y="4508642"/>
            <a:ext cx="1793145" cy="1277045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7927487" y="2027403"/>
            <a:ext cx="1592201" cy="3902077"/>
            <a:chOff x="7736307" y="1874608"/>
            <a:chExt cx="1592201" cy="3902077"/>
          </a:xfrm>
        </p:grpSpPr>
        <p:sp>
          <p:nvSpPr>
            <p:cNvPr id="8" name="Минус 7"/>
            <p:cNvSpPr/>
            <p:nvPr/>
          </p:nvSpPr>
          <p:spPr>
            <a:xfrm rot="5400000">
              <a:off x="7131780" y="3918857"/>
              <a:ext cx="2801257" cy="914400"/>
            </a:xfrm>
            <a:prstGeom prst="mathMinus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36307" y="1874608"/>
              <a:ext cx="1592201" cy="220164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519546" y="2027403"/>
            <a:ext cx="6988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Автобус едет …        светофору.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емиугольник 10"/>
          <p:cNvSpPr/>
          <p:nvPr/>
        </p:nvSpPr>
        <p:spPr>
          <a:xfrm>
            <a:off x="5871613" y="504679"/>
            <a:ext cx="1458101" cy="1454750"/>
          </a:xfrm>
          <a:prstGeom prst="hept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емиугольник 11"/>
          <p:cNvSpPr/>
          <p:nvPr/>
        </p:nvSpPr>
        <p:spPr>
          <a:xfrm>
            <a:off x="10175098" y="1599389"/>
            <a:ext cx="1458101" cy="1454750"/>
          </a:xfrm>
          <a:prstGeom prst="hept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емиугольник 12"/>
          <p:cNvSpPr/>
          <p:nvPr/>
        </p:nvSpPr>
        <p:spPr>
          <a:xfrm>
            <a:off x="8274148" y="144639"/>
            <a:ext cx="1458101" cy="1454750"/>
          </a:xfrm>
          <a:prstGeom prst="hept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10899029" y="5929481"/>
            <a:ext cx="978568" cy="76012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256674" y="5791200"/>
            <a:ext cx="1010652" cy="713874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73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-0.21758 0.171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85" y="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5693">
            <a:off x="528744" y="2777291"/>
            <a:ext cx="3582968" cy="3543185"/>
          </a:xfrm>
          <a:prstGeom prst="rect">
            <a:avLst/>
          </a:prstGeom>
        </p:spPr>
      </p:pic>
      <p:pic>
        <p:nvPicPr>
          <p:cNvPr id="1028" name="Picture 4" descr="https://avatanplus.com/files/resources/original/578f9f30429a11560905d49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60" t="-1437" b="-1"/>
          <a:stretch/>
        </p:blipFill>
        <p:spPr bwMode="auto">
          <a:xfrm>
            <a:off x="6313714" y="725715"/>
            <a:ext cx="3432261" cy="321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с вырезом 3"/>
          <p:cNvSpPr/>
          <p:nvPr/>
        </p:nvSpPr>
        <p:spPr>
          <a:xfrm rot="9810465">
            <a:off x="3959308" y="2838091"/>
            <a:ext cx="1749729" cy="111041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6674" y="725715"/>
            <a:ext cx="6207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едут …     дома.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5587999" y="217807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8073385" y="606648"/>
            <a:ext cx="1944915" cy="1410837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ru-RU" dirty="0"/>
          </a:p>
        </p:txBody>
      </p:sp>
      <p:sp>
        <p:nvSpPr>
          <p:cNvPr id="10" name="Облако 9"/>
          <p:cNvSpPr/>
          <p:nvPr/>
        </p:nvSpPr>
        <p:spPr>
          <a:xfrm>
            <a:off x="10018300" y="1637423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</a:t>
            </a:r>
            <a:endParaRPr lang="ru-RU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10899029" y="5929481"/>
            <a:ext cx="978568" cy="76012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256674" y="5791200"/>
            <a:ext cx="1010652" cy="713874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36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5 0.01621 L -0.42526 0.003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67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96" r="56748"/>
          <a:stretch/>
        </p:blipFill>
        <p:spPr>
          <a:xfrm>
            <a:off x="121046" y="2738934"/>
            <a:ext cx="3244226" cy="252067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4811643" y="2442323"/>
            <a:ext cx="1592201" cy="3902077"/>
            <a:chOff x="7736307" y="1874608"/>
            <a:chExt cx="1592201" cy="3902077"/>
          </a:xfrm>
        </p:grpSpPr>
        <p:sp>
          <p:nvSpPr>
            <p:cNvPr id="6" name="Минус 5"/>
            <p:cNvSpPr/>
            <p:nvPr/>
          </p:nvSpPr>
          <p:spPr>
            <a:xfrm rot="5400000">
              <a:off x="7131780" y="3918857"/>
              <a:ext cx="2801257" cy="914400"/>
            </a:xfrm>
            <a:prstGeom prst="mathMinus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36307" y="1874608"/>
              <a:ext cx="1592201" cy="2201640"/>
            </a:xfrm>
            <a:prstGeom prst="rect">
              <a:avLst/>
            </a:prstGeom>
          </p:spPr>
        </p:pic>
      </p:grpSp>
      <p:sp>
        <p:nvSpPr>
          <p:cNvPr id="9" name="Стрелка вправо с вырезом 8"/>
          <p:cNvSpPr/>
          <p:nvPr/>
        </p:nvSpPr>
        <p:spPr>
          <a:xfrm rot="9810465">
            <a:off x="3030095" y="3057426"/>
            <a:ext cx="1749729" cy="111041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1026" name="Picture 2" descr="http://www.playcast.ru/uploads/2015/10/23/1558008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89">
            <a:off x="7968870" y="2826417"/>
            <a:ext cx="3033606" cy="3133891"/>
          </a:xfrm>
          <a:prstGeom prst="rect">
            <a:avLst/>
          </a:prstGeom>
          <a:noFill/>
          <a:scene3d>
            <a:camera prst="orthographicFront">
              <a:rot lat="120000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с вырезом 7"/>
          <p:cNvSpPr/>
          <p:nvPr/>
        </p:nvSpPr>
        <p:spPr>
          <a:xfrm rot="11845431">
            <a:off x="6502025" y="3140971"/>
            <a:ext cx="1749729" cy="111041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92600" y="32212"/>
            <a:ext cx="8098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Подери к  каждой машине свой предлог.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Шестиугольник 2"/>
          <p:cNvSpPr/>
          <p:nvPr/>
        </p:nvSpPr>
        <p:spPr>
          <a:xfrm>
            <a:off x="4422347" y="684140"/>
            <a:ext cx="1151907" cy="1287114"/>
          </a:xfrm>
          <a:prstGeom prst="hex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5799962" y="678543"/>
            <a:ext cx="1151907" cy="1287114"/>
          </a:xfrm>
          <a:prstGeom prst="hexag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10899029" y="5929481"/>
            <a:ext cx="978568" cy="76012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256674" y="5791200"/>
            <a:ext cx="1010652" cy="713874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49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25807 0.18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04" y="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-0.24922 0.1643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61" y="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2" y="2947500"/>
            <a:ext cx="4063756" cy="3692786"/>
          </a:xfrm>
          <a:prstGeom prst="rect">
            <a:avLst/>
          </a:prstGeom>
        </p:spPr>
      </p:pic>
      <p:sp>
        <p:nvSpPr>
          <p:cNvPr id="3" name="Стрелка вправо с вырезом 2"/>
          <p:cNvSpPr/>
          <p:nvPr/>
        </p:nvSpPr>
        <p:spPr>
          <a:xfrm rot="20510340">
            <a:off x="6092114" y="4382823"/>
            <a:ext cx="1749729" cy="111041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3148" y="475013"/>
            <a:ext cx="7610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Корабль плывёт …      острову.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Волна 6"/>
          <p:cNvSpPr/>
          <p:nvPr/>
        </p:nvSpPr>
        <p:spPr>
          <a:xfrm>
            <a:off x="4713241" y="1743690"/>
            <a:ext cx="1530687" cy="1520042"/>
          </a:xfrm>
          <a:prstGeom prst="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</p:txBody>
      </p:sp>
      <p:sp>
        <p:nvSpPr>
          <p:cNvPr id="8" name="Волна 7"/>
          <p:cNvSpPr/>
          <p:nvPr/>
        </p:nvSpPr>
        <p:spPr>
          <a:xfrm>
            <a:off x="6440627" y="1199372"/>
            <a:ext cx="1530687" cy="1520042"/>
          </a:xfrm>
          <a:prstGeom prst="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2985855" y="1199372"/>
            <a:ext cx="1530687" cy="1520042"/>
          </a:xfrm>
          <a:prstGeom prst="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0899029" y="5929481"/>
            <a:ext cx="978568" cy="76012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256674" y="5791200"/>
            <a:ext cx="1010652" cy="713874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46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85185E-6 L -0.13933 -0.15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6" y="-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652" y="2739214"/>
            <a:ext cx="4895804" cy="3845654"/>
          </a:xfrm>
          <a:prstGeom prst="rect">
            <a:avLst/>
          </a:prstGeom>
        </p:spPr>
      </p:pic>
      <p:sp>
        <p:nvSpPr>
          <p:cNvPr id="3" name="Стрелка вправо с вырезом 2"/>
          <p:cNvSpPr/>
          <p:nvPr/>
        </p:nvSpPr>
        <p:spPr>
          <a:xfrm rot="11062280">
            <a:off x="5921229" y="3972464"/>
            <a:ext cx="1749729" cy="111041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1891" y="251083"/>
            <a:ext cx="7730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Корабль плывет …      острова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5" name="Волна 4"/>
          <p:cNvSpPr/>
          <p:nvPr/>
        </p:nvSpPr>
        <p:spPr>
          <a:xfrm>
            <a:off x="6983920" y="958969"/>
            <a:ext cx="1530687" cy="1520042"/>
          </a:xfrm>
          <a:prstGeom prst="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4573229" y="1427458"/>
            <a:ext cx="1530687" cy="1520042"/>
          </a:xfrm>
          <a:prstGeom prst="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Волна 6"/>
          <p:cNvSpPr/>
          <p:nvPr/>
        </p:nvSpPr>
        <p:spPr>
          <a:xfrm>
            <a:off x="2162538" y="958969"/>
            <a:ext cx="1530687" cy="1520042"/>
          </a:xfrm>
          <a:prstGeom prst="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10899029" y="5929481"/>
            <a:ext cx="978568" cy="76012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256674" y="5791200"/>
            <a:ext cx="1010652" cy="713874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15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27 -0.07615 L -0.2168 -0.1490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0" y="-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1805" y="2335320"/>
            <a:ext cx="4154366" cy="39525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2210">
            <a:off x="7910288" y="2517858"/>
            <a:ext cx="3104736" cy="3305381"/>
          </a:xfrm>
          <a:prstGeom prst="rect">
            <a:avLst/>
          </a:prstGeom>
        </p:spPr>
      </p:pic>
      <p:sp>
        <p:nvSpPr>
          <p:cNvPr id="5" name="Стрелка вправо с вырезом 4"/>
          <p:cNvSpPr/>
          <p:nvPr/>
        </p:nvSpPr>
        <p:spPr>
          <a:xfrm rot="9683764">
            <a:off x="4208977" y="3335466"/>
            <a:ext cx="1327565" cy="810901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Стрелка вправо с вырезом 5"/>
          <p:cNvSpPr/>
          <p:nvPr/>
        </p:nvSpPr>
        <p:spPr>
          <a:xfrm rot="11948054">
            <a:off x="7116213" y="3198448"/>
            <a:ext cx="1327565" cy="810901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75400" y="332523"/>
            <a:ext cx="85104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Подери к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каждому короблю свой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предлог.</a:t>
            </a:r>
          </a:p>
        </p:txBody>
      </p:sp>
      <p:sp>
        <p:nvSpPr>
          <p:cNvPr id="8" name="Волна 7"/>
          <p:cNvSpPr/>
          <p:nvPr/>
        </p:nvSpPr>
        <p:spPr>
          <a:xfrm>
            <a:off x="4538345" y="1316846"/>
            <a:ext cx="1530687" cy="1520042"/>
          </a:xfrm>
          <a:prstGeom prst="wav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6254641" y="1179659"/>
            <a:ext cx="1530687" cy="1520042"/>
          </a:xfrm>
          <a:prstGeom prst="wav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0899029" y="5929481"/>
            <a:ext cx="978568" cy="76012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256674" y="5791200"/>
            <a:ext cx="1010652" cy="713874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3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22222E-6 L 0.44153 -0.023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70" y="-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7 L -0.38711 0.0083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62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jpg1920.ru/img/articles/Aug/17/94d66ad0d5ca55a1ccc4b05dd1a34c53/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117" y="508000"/>
            <a:ext cx="1993221" cy="199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83" b="47892"/>
          <a:stretch/>
        </p:blipFill>
        <p:spPr>
          <a:xfrm>
            <a:off x="917076" y="2247203"/>
            <a:ext cx="3869942" cy="2799443"/>
          </a:xfrm>
          <a:prstGeom prst="rect">
            <a:avLst/>
          </a:prstGeom>
        </p:spPr>
      </p:pic>
      <p:sp>
        <p:nvSpPr>
          <p:cNvPr id="5" name="Стрелка вправо с вырезом 4"/>
          <p:cNvSpPr/>
          <p:nvPr/>
        </p:nvSpPr>
        <p:spPr>
          <a:xfrm rot="9432797">
            <a:off x="4773487" y="1909545"/>
            <a:ext cx="1749729" cy="111041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08000"/>
            <a:ext cx="7064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 летит …      солнца.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6656777" y="3044581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9318854" y="675098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9169149" y="3707382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10899029" y="5929481"/>
            <a:ext cx="978568" cy="76012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256674" y="5791200"/>
            <a:ext cx="1010652" cy="713874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96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11111E-6 L -0.46458 -0.0300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29" y="-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jpg1920.ru/img/articles/Aug/17/94d66ad0d5ca55a1ccc4b05dd1a34c53/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227" y="1429213"/>
            <a:ext cx="1993221" cy="1993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с вырезом 3"/>
          <p:cNvSpPr/>
          <p:nvPr/>
        </p:nvSpPr>
        <p:spPr>
          <a:xfrm rot="11569015">
            <a:off x="5452359" y="2211716"/>
            <a:ext cx="1749729" cy="1110418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2334326" y="301073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482538" y="1734165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536040" y="3594360"/>
            <a:ext cx="1944915" cy="1204686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37" t="-1601" b="44146"/>
          <a:stretch/>
        </p:blipFill>
        <p:spPr>
          <a:xfrm rot="724073">
            <a:off x="7446825" y="1221025"/>
            <a:ext cx="3510328" cy="33347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79241" y="301073"/>
            <a:ext cx="73341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Вертолет летит …       солнцу.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0899029" y="5929481"/>
            <a:ext cx="978568" cy="760129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256674" y="5791200"/>
            <a:ext cx="1010652" cy="713874"/>
          </a:xfrm>
          <a:prstGeom prst="actionButtonBackPrevio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54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96296E-6 L 0.44974 -0.037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7" y="-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104</Words>
  <Application>Microsoft Office PowerPoint</Application>
  <PresentationFormat>Произвольный</PresentationFormat>
  <Paragraphs>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Bobr</cp:lastModifiedBy>
  <cp:revision>15</cp:revision>
  <dcterms:created xsi:type="dcterms:W3CDTF">2016-12-19T10:33:46Z</dcterms:created>
  <dcterms:modified xsi:type="dcterms:W3CDTF">2025-03-05T19:33:58Z</dcterms:modified>
</cp:coreProperties>
</file>