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62" r:id="rId6"/>
    <p:sldId id="259" r:id="rId7"/>
    <p:sldId id="261" r:id="rId8"/>
    <p:sldId id="266" r:id="rId9"/>
    <p:sldId id="263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230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22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701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78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0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187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139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712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70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12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946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19743-6A26-449C-AFC3-4161A6AA256F}" type="datetimeFigureOut">
              <a:rPr lang="ru-RU" smtClean="0"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37DBD-995F-4EC5-991E-51D3C7C30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16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vk.com/wall-38575240_261134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Детско-взрослый проект в старшей группе </a:t>
            </a:r>
            <a:r>
              <a:rPr lang="ru-RU" sz="4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Кошкин дом</a:t>
            </a:r>
            <a:r>
              <a:rPr lang="ru-RU" sz="4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«Гимназия» (дошкольное отделение), старшая группа «Лучики»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Московская С.В.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959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82989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Идея поделиться историями о своих домашних питомцах появилась у детей во время обсуждения на утреннем круге предстоящего всемирного дня домашних животных. Ребятами было запланировано много дел и подарков для кошек, которые затем они объединили при изготовлении домиков.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88" y="2264681"/>
            <a:ext cx="5321299" cy="399097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238828"/>
            <a:ext cx="5355771" cy="40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70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881"/>
            <a:ext cx="10515600" cy="1507808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ребятами мы составили план рассказа о домашнем питомце, используя понятные детям значки и символы. Собрали фото домашних питомцев и в итоге у нас появился фотоальбом с историями о своих питомцах.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00" y="2055953"/>
            <a:ext cx="5181600" cy="389068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663" y="1825625"/>
            <a:ext cx="3267267" cy="4351338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8" y="2055953"/>
            <a:ext cx="2557236" cy="340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44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Подготовкой к изготовлению подарков ребята занялись вместе с родителями, собрали необходимые материалы: коробки, нитки, картон, пушистые ткани, бумагу, вату, фантики.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92" y="2075226"/>
            <a:ext cx="3263503" cy="4351338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705" y="1825625"/>
            <a:ext cx="3263503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662" y="2791556"/>
            <a:ext cx="4508676" cy="3385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118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874829" cy="1325563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Подарки для кошек: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царапки-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когтеточки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игрушки-мышки, фантики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ниточках и портреты кошечек по проведенному детскому мастер-классу Маши Пядышевой.</a:t>
            </a:r>
            <a:endParaRPr lang="ru-RU" sz="2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9" y="1656527"/>
            <a:ext cx="2915861" cy="218689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74" y="4306888"/>
            <a:ext cx="3004457" cy="2253343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514" y="1792856"/>
            <a:ext cx="3180443" cy="23853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206" y="1728561"/>
            <a:ext cx="2520043" cy="33600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86" y="4332288"/>
            <a:ext cx="3164114" cy="23730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366" y="4332288"/>
            <a:ext cx="2970591" cy="22279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63" y="1761516"/>
            <a:ext cx="2681437" cy="201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07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28319"/>
            <a:ext cx="10515600" cy="118076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Завершающим этапом было изготовление домиков для кошек, для этого дети делились на компании по собственному предпочтению.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914" y="1358632"/>
            <a:ext cx="2658637" cy="354485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056" y="4126253"/>
            <a:ext cx="3401715" cy="25512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729" y="3247039"/>
            <a:ext cx="2484664" cy="33128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072" y="1509085"/>
            <a:ext cx="2432957" cy="3243943"/>
          </a:xfrm>
          <a:prstGeom prst="rect">
            <a:avLst/>
          </a:prstGeom>
        </p:spPr>
      </p:pic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15" y="2252829"/>
            <a:ext cx="2361800" cy="3149067"/>
          </a:xfrm>
        </p:spPr>
      </p:pic>
    </p:spTree>
    <p:extLst>
      <p:ext uri="{BB962C8B-B14F-4D97-AF65-F5344CB8AC3E}">
        <p14:creationId xmlns:p14="http://schemas.microsoft.com/office/powerpoint/2010/main" val="3562049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9947"/>
            <a:ext cx="5949914" cy="883767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такие домики получились. Каждая команда смогла представить свой дом ребятам.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96" y="1316076"/>
            <a:ext cx="3073200" cy="23049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212" y="4050868"/>
            <a:ext cx="3356588" cy="25174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20" y="3784374"/>
            <a:ext cx="3441702" cy="2581276"/>
          </a:xfrm>
          <a:prstGeom prst="rect">
            <a:avLst/>
          </a:prstGeom>
        </p:spPr>
      </p:pic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14" y="365125"/>
            <a:ext cx="2039710" cy="2719614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122" y="118382"/>
            <a:ext cx="2749494" cy="3665992"/>
          </a:xfr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233" y="3019566"/>
            <a:ext cx="2661557" cy="354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4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94" y="904268"/>
            <a:ext cx="3706520" cy="493575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20" y="1638679"/>
            <a:ext cx="3543076" cy="4724102"/>
          </a:xfrm>
          <a:prstGeom prst="rect">
            <a:avLst/>
          </a:prstGeom>
        </p:spPr>
      </p:pic>
      <p:pic>
        <p:nvPicPr>
          <p:cNvPr id="7" name="Объект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402" y="651806"/>
            <a:ext cx="3155706" cy="420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49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691743" cy="555670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Домики ребята решили подарить бездомным кошкам общества защиты бездомных животных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Симба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для которого по инициативе ребят мы организовали сбор. Сюда же ребята положили те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когтеточки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мышки, которые не вошли в состав домиков и не были забраны домой, своим домашним питомцам.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65125"/>
            <a:ext cx="4488543" cy="5984725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420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74170"/>
            <a:ext cx="5809343" cy="502194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собранные и изготовленные подарки мы передали в общество защиты бездомных животных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Симба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в ответ для наших ребят сняли целый сюжет от благодарных кошечек и опубликовали его в сети ВК. Просмотрев его, ребята были очень рады, что их подарки пришлись по душе пушистым животным. Ссылка на видео: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2"/>
              </a:rPr>
              <a:t>://vk.com/wall-38575240_261134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5312229"/>
            <a:ext cx="5181600" cy="86473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451559"/>
            <a:ext cx="2685142" cy="5966982"/>
          </a:xfrm>
        </p:spPr>
      </p:pic>
    </p:spTree>
    <p:extLst>
      <p:ext uri="{BB962C8B-B14F-4D97-AF65-F5344CB8AC3E}">
        <p14:creationId xmlns:p14="http://schemas.microsoft.com/office/powerpoint/2010/main" val="3632382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287</Words>
  <Application>Microsoft Office PowerPoint</Application>
  <PresentationFormat>Широкоэкранный</PresentationFormat>
  <Paragraphs>11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Тема Office</vt:lpstr>
      <vt:lpstr>Детско-взрослый проект в старшей группе «Кошкин дом» </vt:lpstr>
      <vt:lpstr>Идея поделиться историями о своих домашних питомцах появилась у детей во время обсуждения на утреннем круге предстоящего всемирного дня домашних животных. Ребятами было запланировано много дел и подарков для кошек, которые затем они объединили при изготовлении домиков.</vt:lpstr>
      <vt:lpstr>Вместе с ребятами мы составили план рассказа о домашнем питомце, используя понятные детям значки и символы. Собрали фото домашних питомцев и в итоге у нас появился фотоальбом с историями о своих питомцах.</vt:lpstr>
      <vt:lpstr>Подготовкой к изготовлению подарков ребята занялись вместе с родителями, собрали необходимые материалы: коробки, нитки, картон, пушистые ткани, бумагу, вату, фантики. </vt:lpstr>
      <vt:lpstr> Подарки для кошек: царапки-когтеточки, игрушки-мышки, фантики на ниточках и портреты кошечек по проведенному детскому мастер-классу Маши Пядышевой.</vt:lpstr>
      <vt:lpstr>Завершающим этапом было изготовление домиков для кошек, для этого дети делились на компании по собственному предпочтению.</vt:lpstr>
      <vt:lpstr>Вот такие домики получились. Каждая команда смогла представить свой дом ребятам.</vt:lpstr>
      <vt:lpstr>Презентация PowerPoint</vt:lpstr>
      <vt:lpstr>Домики ребята решили подарить бездомным кошкам общества защиты бездомных животных «Симба», для которого по инициативе ребят мы организовали сбор. Сюда же ребята положили те когтеточки и мышки, которые не вошли в состав домиков и не были забраны домой, своим домашним питомцам.</vt:lpstr>
      <vt:lpstr>Все собранные и изготовленные подарки мы передали в общество защиты бездомных животных «Симба», в ответ для наших ребят сняли целый сюжет от благодарных кошечек и опубликовали его в сети ВК. Просмотрев его, ребята были очень рады, что их подарки пришлись по душе пушистым животным. Ссылка на видео: https://vk.com/wall-38575240_261134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Anastasia</dc:creator>
  <cp:lastModifiedBy>Asus_M</cp:lastModifiedBy>
  <cp:revision>19</cp:revision>
  <dcterms:created xsi:type="dcterms:W3CDTF">2024-02-11T16:24:52Z</dcterms:created>
  <dcterms:modified xsi:type="dcterms:W3CDTF">2024-08-30T16:10:19Z</dcterms:modified>
</cp:coreProperties>
</file>