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82" r:id="rId4"/>
    <p:sldId id="283" r:id="rId5"/>
    <p:sldId id="257" r:id="rId6"/>
    <p:sldId id="259" r:id="rId7"/>
    <p:sldId id="280" r:id="rId8"/>
    <p:sldId id="274" r:id="rId9"/>
    <p:sldId id="279" r:id="rId10"/>
    <p:sldId id="275" r:id="rId11"/>
    <p:sldId id="276" r:id="rId12"/>
    <p:sldId id="27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C27D9-1180-47DB-B468-5E2027DC544D}" type="datetimeFigureOut">
              <a:rPr lang="ru-RU" smtClean="0"/>
              <a:pPr/>
              <a:t>24.10.2025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99CC2-D218-4823-B507-EACCAEE35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C27D9-1180-47DB-B468-5E2027DC544D}" type="datetimeFigureOut">
              <a:rPr lang="ru-RU" smtClean="0"/>
              <a:pPr/>
              <a:t>24.10.2025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99CC2-D218-4823-B507-EACCAEE35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C27D9-1180-47DB-B468-5E2027DC544D}" type="datetimeFigureOut">
              <a:rPr lang="ru-RU" smtClean="0"/>
              <a:pPr/>
              <a:t>24.10.2025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99CC2-D218-4823-B507-EACCAEE35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C27D9-1180-47DB-B468-5E2027DC544D}" type="datetimeFigureOut">
              <a:rPr lang="ru-RU" smtClean="0"/>
              <a:pPr/>
              <a:t>24.10.2025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99CC2-D218-4823-B507-EACCAEE35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C27D9-1180-47DB-B468-5E2027DC544D}" type="datetimeFigureOut">
              <a:rPr lang="ru-RU" smtClean="0"/>
              <a:pPr/>
              <a:t>24.10.2025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99CC2-D218-4823-B507-EACCAEE35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C27D9-1180-47DB-B468-5E2027DC544D}" type="datetimeFigureOut">
              <a:rPr lang="ru-RU" smtClean="0"/>
              <a:pPr/>
              <a:t>24.10.2025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99CC2-D218-4823-B507-EACCAEE35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C27D9-1180-47DB-B468-5E2027DC544D}" type="datetimeFigureOut">
              <a:rPr lang="ru-RU" smtClean="0"/>
              <a:pPr/>
              <a:t>24.10.2025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99CC2-D218-4823-B507-EACCAEE35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C27D9-1180-47DB-B468-5E2027DC544D}" type="datetimeFigureOut">
              <a:rPr lang="ru-RU" smtClean="0"/>
              <a:pPr/>
              <a:t>24.10.2025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99CC2-D218-4823-B507-EACCAEE35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C27D9-1180-47DB-B468-5E2027DC544D}" type="datetimeFigureOut">
              <a:rPr lang="ru-RU" smtClean="0"/>
              <a:pPr/>
              <a:t>24.10.2025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99CC2-D218-4823-B507-EACCAEE35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C27D9-1180-47DB-B468-5E2027DC544D}" type="datetimeFigureOut">
              <a:rPr lang="ru-RU" smtClean="0"/>
              <a:pPr/>
              <a:t>24.10.2025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99CC2-D218-4823-B507-EACCAEE35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C27D9-1180-47DB-B468-5E2027DC544D}" type="datetimeFigureOut">
              <a:rPr lang="ru-RU" smtClean="0"/>
              <a:pPr/>
              <a:t>24.10.2025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99CC2-D218-4823-B507-EACCAEE35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6C27D9-1180-47DB-B468-5E2027DC544D}" type="datetimeFigureOut">
              <a:rPr lang="ru-RU" smtClean="0"/>
              <a:pPr/>
              <a:t>24.10.2025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C99CC2-D218-4823-B507-EACCAEE35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Литературное слушание</a:t>
            </a:r>
            <a:b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Владимир </a:t>
            </a:r>
            <a:b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Григорьевич </a:t>
            </a:r>
            <a:b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Сутеев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«Дядя Миша»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Девиз урока: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Литературное чтение – прекрасный урок,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Много полезного в каждом из строк, 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Стих это будет, сказка, рассказ – 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 учите их – они учат нас!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56"/>
          <a:stretch>
            <a:fillRect/>
          </a:stretch>
        </p:blipFill>
        <p:spPr>
          <a:xfrm>
            <a:off x="2339753" y="4077072"/>
            <a:ext cx="4248472" cy="2780928"/>
          </a:xfrm>
          <a:prstGeom prst="rect">
            <a:avLst/>
          </a:prstGeo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6064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3" name="TextBox 2"/>
          <p:cNvSpPr txBox="1"/>
          <p:nvPr/>
        </p:nvSpPr>
        <p:spPr>
          <a:xfrm>
            <a:off x="1" y="846138"/>
            <a:ext cx="8892479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«Мешок яблок»</a:t>
            </a:r>
            <a:endParaRPr lang="ru-RU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730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4584" y="0"/>
            <a:ext cx="11017224" cy="6858000"/>
          </a:xfrm>
        </p:spPr>
      </p:pic>
      <p:sp>
        <p:nvSpPr>
          <p:cNvPr id="3" name="TextBox 2"/>
          <p:cNvSpPr txBox="1"/>
          <p:nvPr/>
        </p:nvSpPr>
        <p:spPr>
          <a:xfrm>
            <a:off x="457200" y="5805264"/>
            <a:ext cx="85072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«Под грибом»</a:t>
            </a:r>
            <a:endParaRPr lang="ru-RU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03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Владимир Григорьевич </a:t>
            </a:r>
            <a:r>
              <a:rPr lang="ru-RU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Сутеев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(1903-1993)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C:\Users\ASUS\Desktop\Сутеев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712" y="1556792"/>
            <a:ext cx="4680520" cy="5301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15362" name="Picture 2" descr="https://skazki.land/api/get-resized-image/dyadya-misha-092a2.jpg?width=1024&amp;height=1024&amp;fit=inside&amp;has-enlargement=1&amp;kernel=cubi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955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Словарная работа</a:t>
            </a:r>
            <a:endParaRPr lang="ru-RU" sz="4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2348880"/>
            <a:ext cx="9144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Неуклюжий –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тот, кто совершает неловкие движения, спотыкается, роняет, сталкивается;</a:t>
            </a:r>
          </a:p>
          <a:p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Взвалить –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нагрузить что-то тяжёлое;</a:t>
            </a:r>
          </a:p>
          <a:p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Пустяк –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нечто мелкое, несущественное</a:t>
            </a:r>
          </a:p>
          <a:p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задам деревни –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окраинам населённого пункта;</a:t>
            </a:r>
          </a:p>
          <a:p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Птичник –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место, где живёт домашняя птица: куры, утки, гуси;</a:t>
            </a:r>
          </a:p>
          <a:p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Видимо-невидимо -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611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Составление схематического плана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285720" y="2000240"/>
            <a:ext cx="928694" cy="8572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428596" y="2143116"/>
            <a:ext cx="714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М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785918" y="2000240"/>
            <a:ext cx="928694" cy="8572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3286116" y="2000240"/>
            <a:ext cx="928694" cy="8572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4714876" y="2000240"/>
            <a:ext cx="928694" cy="8572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6143636" y="1928802"/>
            <a:ext cx="928694" cy="8572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7643834" y="1928802"/>
            <a:ext cx="928694" cy="8572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928794" y="2071678"/>
            <a:ext cx="714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 З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28992" y="2143116"/>
            <a:ext cx="714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 Ё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857752" y="2071678"/>
            <a:ext cx="714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 Б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286512" y="2071678"/>
            <a:ext cx="714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 К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786710" y="2071678"/>
            <a:ext cx="714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 Л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6858016" y="3286124"/>
            <a:ext cx="928694" cy="8572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6929454" y="3357562"/>
            <a:ext cx="714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 М</a:t>
            </a:r>
            <a:endParaRPr lang="ru-RU" sz="3600" b="1" dirty="0">
              <a:solidFill>
                <a:schemeClr val="bg1"/>
              </a:solidFill>
            </a:endParaRPr>
          </a:p>
        </p:txBody>
      </p:sp>
      <p:cxnSp>
        <p:nvCxnSpPr>
          <p:cNvPr id="19" name="Прямая со стрелкой 18"/>
          <p:cNvCxnSpPr>
            <a:endCxn id="6" idx="2"/>
          </p:cNvCxnSpPr>
          <p:nvPr/>
        </p:nvCxnSpPr>
        <p:spPr>
          <a:xfrm>
            <a:off x="1285852" y="2428868"/>
            <a:ext cx="500066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2786050" y="2428868"/>
            <a:ext cx="500066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4214810" y="2428868"/>
            <a:ext cx="500066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5643570" y="2428868"/>
            <a:ext cx="500066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7143768" y="2357430"/>
            <a:ext cx="500066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rot="5400000">
            <a:off x="7465239" y="2893215"/>
            <a:ext cx="571504" cy="35719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кем встречался дядя Миша?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https://mishka-knizhka.ru/wp-content/uploads/2018/01/diadia-mish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4705"/>
            <a:ext cx="2627784" cy="2880319"/>
          </a:xfrm>
          <a:prstGeom prst="rect">
            <a:avLst/>
          </a:prstGeom>
          <a:noFill/>
        </p:spPr>
      </p:pic>
      <p:pic>
        <p:nvPicPr>
          <p:cNvPr id="5" name="Picture 2" descr="https://deti-skazki.ru/wp-content/uploads/2019/10/diadia-misha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2160" y="764706"/>
            <a:ext cx="3131840" cy="3024336"/>
          </a:xfrm>
          <a:prstGeom prst="rect">
            <a:avLst/>
          </a:prstGeom>
          <a:noFill/>
        </p:spPr>
      </p:pic>
      <p:pic>
        <p:nvPicPr>
          <p:cNvPr id="6" name="Picture 2" descr="https://uchebnik.mos.ru/system_2/lesson_templates/covers/001/049/906/original/%D0%BE%D0%B1%D0%BB%D0%BE%D0%B6%D0%BA%D0%B0_%D0%B4%D1%8F%D0%B4%D1%8F_%D0%BC%D0%B8%D1%88%D0%B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71800" y="764705"/>
            <a:ext cx="3096344" cy="2880319"/>
          </a:xfrm>
          <a:prstGeom prst="rect">
            <a:avLst/>
          </a:prstGeom>
          <a:noFill/>
        </p:spPr>
      </p:pic>
      <p:pic>
        <p:nvPicPr>
          <p:cNvPr id="7" name="Picture 2" descr="https://mishka-knizhka.ru/wp-content/uploads/2018/01/diadia-misha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1561" y="3789040"/>
            <a:ext cx="3384376" cy="3068959"/>
          </a:xfrm>
          <a:prstGeom prst="rect">
            <a:avLst/>
          </a:prstGeom>
          <a:noFill/>
        </p:spPr>
      </p:pic>
      <p:pic>
        <p:nvPicPr>
          <p:cNvPr id="8" name="Picture 2" descr="https://ds04.infourok.ru/uploads/ex/123e/000ad425-f821faf1/img1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76056" y="4077072"/>
            <a:ext cx="3610744" cy="27809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94603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</a:rPr>
              <a:t>Работа в парах: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428736"/>
            <a:ext cx="8501122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 урока: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643050"/>
            <a:ext cx="8143932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Рефлексия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 предложение: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на уроке мы познакомились с …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Больше всего на уроке мне понравилось…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Возникли трудности с…</a:t>
            </a:r>
            <a:endParaRPr lang="ru-RU" sz="4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654</TotalTime>
  <Words>153</Words>
  <Application>Microsoft Office PowerPoint</Application>
  <PresentationFormat>Экран (4:3)</PresentationFormat>
  <Paragraphs>38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Тема Office</vt:lpstr>
      <vt:lpstr>Литературное слушание Владимир  Григорьевич  Сутеев  «Дядя Миша»</vt:lpstr>
      <vt:lpstr>Девиз урока:</vt:lpstr>
      <vt:lpstr>Презентация PowerPoint</vt:lpstr>
      <vt:lpstr>Презентация PowerPoint</vt:lpstr>
      <vt:lpstr>Владимир Григорьевич Сутеев (1903-1993)</vt:lpstr>
      <vt:lpstr>Презентация PowerPoint</vt:lpstr>
      <vt:lpstr>Словарная работа</vt:lpstr>
      <vt:lpstr>Составление схематического плана</vt:lpstr>
      <vt:lpstr>С кем встречался дядя Миша?</vt:lpstr>
      <vt:lpstr>Работа в парах:</vt:lpstr>
      <vt:lpstr>Итог урока:</vt:lpstr>
      <vt:lpstr>Рефлексия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Литературное слушание. В. Сутеев «Дядя Миша»</dc:title>
  <dc:creator>ASUS</dc:creator>
  <cp:lastModifiedBy>209</cp:lastModifiedBy>
  <cp:revision>33</cp:revision>
  <cp:lastPrinted>2025-10-23T02:49:36Z</cp:lastPrinted>
  <dcterms:created xsi:type="dcterms:W3CDTF">2020-12-10T16:23:49Z</dcterms:created>
  <dcterms:modified xsi:type="dcterms:W3CDTF">2025-10-24T05:17:09Z</dcterms:modified>
</cp:coreProperties>
</file>