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6"/>
  </p:handout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66" r:id="rId11"/>
    <p:sldId id="267" r:id="rId13"/>
    <p:sldId id="265" r:id="rId14"/>
    <p:sldId id="257" r:id="rId1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clrMru>
    <a:srgbClr val="323232"/>
    <a:srgbClr val="B2B2B2"/>
    <a:srgbClr val="202020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2"/>
          <a:srcRect t="14739" b="27730"/>
          <a:stretch>
            <a:fillRect/>
          </a:stretch>
        </p:blipFill>
        <p:spPr>
          <a:xfrm>
            <a:off x="6360795" y="1398905"/>
            <a:ext cx="4908550" cy="388429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981710" y="1703705"/>
            <a:ext cx="463105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6000" b="1"/>
              <a:t>Калинина </a:t>
            </a:r>
            <a:endParaRPr lang="ru-RU" altLang="en-US" sz="6000" b="1"/>
          </a:p>
          <a:p>
            <a:r>
              <a:rPr lang="ru-RU" altLang="en-US" sz="6000" b="1"/>
              <a:t>Анна </a:t>
            </a:r>
            <a:endParaRPr lang="ru-RU" altLang="en-US" sz="6000" b="1"/>
          </a:p>
          <a:p>
            <a:r>
              <a:rPr lang="ru-RU" altLang="en-US" sz="6000" b="1"/>
              <a:t>Михайловна</a:t>
            </a:r>
            <a:endParaRPr lang="ru-RU" altLang="en-US" sz="6000" b="1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2133600" y="424180"/>
            <a:ext cx="79241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600" b="1" i="1"/>
              <a:t>«Известные люди моего региона».</a:t>
            </a:r>
            <a:endParaRPr lang="ru-RU" altLang="en-US" sz="3600" b="1" i="1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518150" y="6049645"/>
            <a:ext cx="11563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/>
              <a:t>2025 г.</a:t>
            </a:r>
            <a:endParaRPr lang="ru-RU" altLang="en-US"/>
          </a:p>
          <a:p>
            <a:pPr algn="ctr"/>
            <a:r>
              <a:rPr lang="ru-RU" altLang="en-US"/>
              <a:t>п. Волот</a:t>
            </a:r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/>
          <a:srcRect t="12493" r="15191" b="33411"/>
          <a:stretch>
            <a:fillRect/>
          </a:stretch>
        </p:blipFill>
        <p:spPr>
          <a:xfrm>
            <a:off x="8003540" y="790575"/>
            <a:ext cx="3596005" cy="527621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84640" y="3999865"/>
            <a:ext cx="711200" cy="368935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55625" y="483870"/>
            <a:ext cx="3950335" cy="38849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/>
              <a:t>Родилась </a:t>
            </a:r>
            <a:r>
              <a:rPr lang="ru-RU" altLang="en-US" sz="3600" b="1"/>
              <a:t>17.07.1966</a:t>
            </a:r>
            <a:r>
              <a:rPr lang="ru-RU" altLang="en-US" sz="3600"/>
              <a:t> года в поселке Бытков Ивано-франковской области.</a:t>
            </a:r>
            <a:r>
              <a:rPr lang="ru-RU" altLang="en-US" sz="3200"/>
              <a:t> </a:t>
            </a:r>
            <a:endParaRPr lang="ru-RU" altLang="en-US" sz="320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371475" y="4493260"/>
            <a:ext cx="7374255" cy="17710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400"/>
              <a:t>Бы́тков</a:t>
            </a:r>
            <a:r>
              <a:rPr lang="en-US" altLang="ru-RU" sz="2400"/>
              <a:t>[2] (</a:t>
            </a:r>
            <a:r>
              <a:rPr lang="en-US" altLang="en-US" sz="2400"/>
              <a:t>укр</a:t>
            </a:r>
            <a:r>
              <a:rPr lang="en-US" altLang="ru-RU" sz="2400"/>
              <a:t>. </a:t>
            </a:r>
            <a:r>
              <a:rPr lang="en-US" altLang="en-US" sz="2400"/>
              <a:t>Битків</a:t>
            </a:r>
            <a:r>
              <a:rPr lang="en-US" altLang="ru-RU" sz="2400"/>
              <a:t>) — </a:t>
            </a:r>
            <a:r>
              <a:rPr lang="en-US" altLang="en-US" sz="2400"/>
              <a:t>посёлок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Пасечнянской</a:t>
            </a:r>
            <a:r>
              <a:rPr lang="en-US" altLang="ru-RU" sz="2400"/>
              <a:t> </a:t>
            </a:r>
            <a:r>
              <a:rPr lang="en-US" altLang="en-US" sz="2400"/>
              <a:t>сельской</a:t>
            </a:r>
            <a:r>
              <a:rPr lang="en-US" altLang="ru-RU" sz="2400"/>
              <a:t> </a:t>
            </a:r>
            <a:r>
              <a:rPr lang="en-US" altLang="en-US" sz="2400"/>
              <a:t>общине</a:t>
            </a:r>
            <a:r>
              <a:rPr lang="en-US" altLang="ru-RU" sz="2400"/>
              <a:t> </a:t>
            </a:r>
            <a:r>
              <a:rPr lang="en-US" altLang="en-US" sz="2400"/>
              <a:t>Надворнянского</a:t>
            </a:r>
            <a:r>
              <a:rPr lang="en-US" altLang="ru-RU" sz="2400"/>
              <a:t> </a:t>
            </a:r>
            <a:r>
              <a:rPr lang="en-US" altLang="en-US" sz="2400"/>
              <a:t>района</a:t>
            </a:r>
            <a:r>
              <a:rPr lang="en-US" altLang="ru-RU" sz="2400"/>
              <a:t> </a:t>
            </a:r>
            <a:r>
              <a:rPr lang="en-US" altLang="en-US" sz="2400"/>
              <a:t>Ивано</a:t>
            </a:r>
            <a:r>
              <a:rPr lang="en-US" altLang="ru-RU" sz="2400"/>
              <a:t>-</a:t>
            </a:r>
            <a:r>
              <a:rPr lang="en-US" altLang="en-US" sz="2400"/>
              <a:t>Франковской</a:t>
            </a:r>
            <a:r>
              <a:rPr lang="en-US" altLang="ru-RU" sz="2400"/>
              <a:t> </a:t>
            </a:r>
            <a:r>
              <a:rPr lang="en-US" altLang="en-US" sz="2400"/>
              <a:t>области</a:t>
            </a:r>
            <a:r>
              <a:rPr lang="en-US" altLang="ru-RU" sz="2400"/>
              <a:t> </a:t>
            </a:r>
            <a:r>
              <a:rPr lang="en-US" altLang="en-US" sz="2400"/>
              <a:t>Украины</a:t>
            </a:r>
            <a:r>
              <a:rPr lang="en-US" altLang="ru-RU" sz="2400"/>
              <a:t>, </a:t>
            </a:r>
            <a:r>
              <a:rPr lang="en-US" altLang="en-US" sz="2400"/>
              <a:t>в</a:t>
            </a:r>
            <a:r>
              <a:rPr lang="en-US" altLang="ru-RU" sz="2400"/>
              <a:t> 12 </a:t>
            </a:r>
            <a:r>
              <a:rPr lang="en-US" altLang="en-US" sz="2400"/>
              <a:t>км</a:t>
            </a:r>
            <a:r>
              <a:rPr lang="en-US" altLang="ru-RU" sz="2400"/>
              <a:t> </a:t>
            </a:r>
            <a:r>
              <a:rPr lang="en-US" altLang="en-US" sz="2400"/>
              <a:t>к</a:t>
            </a:r>
            <a:r>
              <a:rPr lang="en-US" altLang="ru-RU" sz="2400"/>
              <a:t> </a:t>
            </a:r>
            <a:r>
              <a:rPr lang="en-US" altLang="en-US" sz="2400"/>
              <a:t>западу</a:t>
            </a:r>
            <a:r>
              <a:rPr lang="en-US" altLang="ru-RU" sz="2400"/>
              <a:t> </a:t>
            </a:r>
            <a:r>
              <a:rPr lang="en-US" altLang="en-US" sz="2400"/>
              <a:t>от</a:t>
            </a:r>
            <a:r>
              <a:rPr lang="en-US" altLang="ru-RU" sz="2400"/>
              <a:t> </a:t>
            </a:r>
            <a:r>
              <a:rPr lang="en-US" altLang="en-US" sz="2400"/>
              <a:t>железнодорожной</a:t>
            </a:r>
            <a:r>
              <a:rPr lang="en-US" altLang="ru-RU" sz="2400"/>
              <a:t> </a:t>
            </a:r>
            <a:r>
              <a:rPr lang="en-US" altLang="en-US" sz="2400"/>
              <a:t>станции</a:t>
            </a:r>
            <a:r>
              <a:rPr lang="en-US" altLang="ru-RU" sz="2400"/>
              <a:t> </a:t>
            </a:r>
            <a:r>
              <a:rPr lang="en-US" altLang="en-US" sz="2400"/>
              <a:t>Надворная</a:t>
            </a:r>
            <a:r>
              <a:rPr lang="en-US" altLang="ru-RU" sz="2400"/>
              <a:t>.</a:t>
            </a:r>
            <a:endParaRPr lang="en-US" altLang="ru-RU" sz="2400"/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475" y="408940"/>
            <a:ext cx="3336925" cy="38855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411480" y="407670"/>
            <a:ext cx="4812030" cy="53225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/>
              <a:t>1973 </a:t>
            </a:r>
            <a:r>
              <a:rPr lang="ru-RU" altLang="en-US" sz="3600"/>
              <a:t>год - пошла в первый класс.</a:t>
            </a:r>
            <a:endParaRPr lang="ru-RU" altLang="en-US" sz="3600"/>
          </a:p>
          <a:p>
            <a:endParaRPr lang="ru-RU" altLang="en-US" sz="3600"/>
          </a:p>
          <a:p>
            <a:r>
              <a:rPr lang="ru-RU" altLang="en-US" sz="3600" b="1"/>
              <a:t>1981 </a:t>
            </a:r>
            <a:r>
              <a:rPr lang="ru-RU" altLang="en-US" sz="3600"/>
              <a:t>год - поступила в Боровичское педагогическое училище на факультет «Школьное отделение».</a:t>
            </a:r>
            <a:endParaRPr lang="ru-RU" altLang="en-US" sz="3600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rcRect t="35494" b="36188"/>
          <a:stretch>
            <a:fillRect/>
          </a:stretch>
        </p:blipFill>
        <p:spPr>
          <a:xfrm>
            <a:off x="5223510" y="538480"/>
            <a:ext cx="6243955" cy="38785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466090" y="257175"/>
            <a:ext cx="5561965" cy="34651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/>
              <a:t>Анна Михайловна в</a:t>
            </a:r>
            <a:r>
              <a:rPr lang="ru-RU" altLang="en-US" sz="3600" b="1"/>
              <a:t> 1985 </a:t>
            </a:r>
            <a:r>
              <a:rPr lang="ru-RU" altLang="en-US" sz="3600"/>
              <a:t>году назначена учителем начальных классов в Верехновской школе, где проработала 4 года.</a:t>
            </a:r>
            <a:endParaRPr lang="ru-RU" altLang="en-US" sz="3600"/>
          </a:p>
        </p:txBody>
      </p:sp>
      <p:pic>
        <p:nvPicPr>
          <p:cNvPr id="3" name="Изображение 2"/>
          <p:cNvPicPr/>
          <p:nvPr/>
        </p:nvPicPr>
        <p:blipFill>
          <a:blip r:embed="rId2"/>
          <a:stretch>
            <a:fillRect/>
          </a:stretch>
        </p:blipFill>
        <p:spPr>
          <a:xfrm>
            <a:off x="5842635" y="165100"/>
            <a:ext cx="6196330" cy="379793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" y="3190240"/>
            <a:ext cx="5186045" cy="3314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554355" y="393700"/>
            <a:ext cx="4914265" cy="26822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>
                <a:sym typeface="+mn-ea"/>
              </a:rPr>
              <a:t>1989 </a:t>
            </a:r>
            <a:r>
              <a:rPr lang="ru-RU" altLang="en-US" sz="3600">
                <a:sym typeface="+mn-ea"/>
              </a:rPr>
              <a:t>год - воспитатель детского сада СПМК «Ташкент» в п.Волот.</a:t>
            </a:r>
            <a:endParaRPr lang="ru-RU" altLang="en-US" sz="3600">
              <a:sym typeface="+mn-ea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405" y="2146935"/>
            <a:ext cx="6953885" cy="42919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739140" y="634365"/>
            <a:ext cx="6362065" cy="55987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/>
              <a:t>21.10.1989</a:t>
            </a:r>
            <a:r>
              <a:rPr lang="ru-RU" altLang="en-US" sz="3600"/>
              <a:t> - избрана вторым секретарем Волотовского РК ВЛКСМ.</a:t>
            </a:r>
            <a:endParaRPr lang="ru-RU" altLang="en-US" sz="3600"/>
          </a:p>
          <a:p>
            <a:endParaRPr lang="ru-RU" altLang="en-US" sz="3600"/>
          </a:p>
          <a:p>
            <a:r>
              <a:rPr lang="ru-RU" altLang="en-US" sz="3600" b="1"/>
              <a:t>1990 </a:t>
            </a:r>
            <a:r>
              <a:rPr lang="ru-RU" altLang="en-US" sz="3600"/>
              <a:t>год - закончила Новгородский педагогический иститут, заочное отделение факультет начальных классов.</a:t>
            </a:r>
            <a:endParaRPr lang="ru-RU" altLang="en-US" sz="3600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rcRect t="271" r="6874" b="18341"/>
          <a:stretch>
            <a:fillRect/>
          </a:stretch>
        </p:blipFill>
        <p:spPr>
          <a:xfrm>
            <a:off x="7101205" y="977900"/>
            <a:ext cx="4994275" cy="5737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836295" y="537845"/>
            <a:ext cx="4712335" cy="22250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/>
              <a:t>Работает в Волотовской средней школе с </a:t>
            </a:r>
            <a:r>
              <a:rPr lang="ru-RU" altLang="en-US" sz="3600" b="1" i="1">
                <a:solidFill>
                  <a:schemeClr val="tx1"/>
                </a:solidFill>
              </a:rPr>
              <a:t>1990г.</a:t>
            </a:r>
            <a:endParaRPr lang="ru-RU" altLang="en-US" sz="3600" b="1" i="1">
              <a:solidFill>
                <a:schemeClr val="tx1"/>
              </a:solidFill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rcRect l="5547" t="21354" r="2648" b="2214"/>
          <a:stretch>
            <a:fillRect/>
          </a:stretch>
        </p:blipFill>
        <p:spPr>
          <a:xfrm>
            <a:off x="6334125" y="145415"/>
            <a:ext cx="5620385" cy="6566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3961130" y="268605"/>
            <a:ext cx="7138670" cy="10661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 i="1"/>
              <a:t>«Наш выпускной».</a:t>
            </a:r>
            <a:endParaRPr lang="ru-RU" altLang="en-US" sz="3600" b="1"/>
          </a:p>
          <a:p>
            <a:r>
              <a:rPr lang="ru-RU" altLang="en-US" sz="3200" b="1"/>
              <a:t>                                   2025 год</a:t>
            </a:r>
            <a:endParaRPr lang="ru-RU" altLang="en-US" sz="3200" b="1"/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0" y="1334770"/>
            <a:ext cx="5885815" cy="392303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465" y="2296795"/>
            <a:ext cx="5474335" cy="38341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pic>
        <p:nvPicPr>
          <p:cNvPr id="2" name="Изображение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14630"/>
            <a:ext cx="4112895" cy="645287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4881880" y="309245"/>
            <a:ext cx="6470015" cy="8020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 i="1"/>
              <a:t>«Награды Анны Михайловны</a:t>
            </a:r>
            <a:r>
              <a:rPr lang="ru-RU" altLang="en-US" sz="3600" i="1"/>
              <a:t>».</a:t>
            </a:r>
            <a:endParaRPr lang="ru-RU" altLang="en-US" sz="3600" i="1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251960" y="1245235"/>
            <a:ext cx="7491095" cy="530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ru-RU" altLang="en-US" sz="2400"/>
              <a:t>- </a:t>
            </a:r>
            <a:r>
              <a:rPr lang="ru-RU" altLang="en-US" sz="2400" b="1">
                <a:effectLst/>
              </a:rPr>
              <a:t>Почетная грамота</a:t>
            </a:r>
            <a:r>
              <a:rPr lang="ru-RU" altLang="en-US" sz="36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en-US" sz="2400"/>
              <a:t>министерства образования и науки Росийсской Федерации,за творчейские инициативнный труд,эффективную организацию учебного процесса ,успехи в обучении и воспитании учащихся</a:t>
            </a:r>
            <a:r>
              <a:rPr lang="ru-RU" altLang="en-US" sz="2400">
                <a:solidFill>
                  <a:schemeClr val="accent5">
                    <a:lumMod val="50000"/>
                  </a:schemeClr>
                </a:solidFill>
              </a:rPr>
              <a:t>. 08.08.2006</a:t>
            </a:r>
            <a:endParaRPr lang="ru-RU" altLang="en-US" sz="3600">
              <a:solidFill>
                <a:schemeClr val="tx1"/>
              </a:solidFill>
            </a:endParaRPr>
          </a:p>
          <a:p>
            <a:r>
              <a:rPr lang="ru-RU" altLang="en-US" sz="2400"/>
              <a:t>-</a:t>
            </a:r>
            <a:r>
              <a:rPr lang="ru-RU" altLang="en-US" sz="3600"/>
              <a:t> </a:t>
            </a:r>
            <a:r>
              <a:rPr lang="ru-RU" altLang="en-US" sz="2400" b="1"/>
              <a:t>Благодарственное письмо</a:t>
            </a:r>
            <a:r>
              <a:rPr lang="ru-RU" altLang="en-US" sz="3600"/>
              <a:t> </a:t>
            </a:r>
            <a:r>
              <a:rPr lang="ru-RU" altLang="en-US" sz="2400"/>
              <a:t>губернатора новгородской области за многолетний   добросовестный труд в сфере образования и успехи в професиональной деятельности. </a:t>
            </a:r>
            <a:r>
              <a:rPr lang="ru-RU" altLang="en-US" sz="2400">
                <a:solidFill>
                  <a:schemeClr val="accent5">
                    <a:lumMod val="50000"/>
                  </a:schemeClr>
                </a:solidFill>
              </a:rPr>
              <a:t>02.09.2013</a:t>
            </a:r>
            <a:endParaRPr lang="ru-RU" altLang="en-US" sz="360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altLang="en-US" sz="2400" b="1">
                <a:solidFill>
                  <a:schemeClr val="tx1"/>
                </a:solidFill>
              </a:rPr>
              <a:t>-</a:t>
            </a:r>
            <a:r>
              <a:rPr lang="ru-RU" altLang="en-US" sz="2400" b="1" i="1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altLang="en-US" sz="2400" b="1">
                <a:solidFill>
                  <a:schemeClr val="tx1"/>
                </a:solidFill>
              </a:rPr>
              <a:t>Почетная грамота</a:t>
            </a:r>
            <a:r>
              <a:rPr lang="ru-RU" altLang="en-US" sz="3600" b="1">
                <a:solidFill>
                  <a:schemeClr val="tx1"/>
                </a:solidFill>
              </a:rPr>
              <a:t> </a:t>
            </a:r>
            <a:r>
              <a:rPr lang="ru-RU" altLang="en-US" sz="2400">
                <a:solidFill>
                  <a:schemeClr val="tx1"/>
                </a:solidFill>
              </a:rPr>
              <a:t>за заслуги и высокие достижения в трудовой деятельности.</a:t>
            </a:r>
            <a:r>
              <a:rPr lang="ru-RU" altLang="en-US" sz="2400">
                <a:solidFill>
                  <a:schemeClr val="accent5">
                    <a:lumMod val="50000"/>
                  </a:schemeClr>
                </a:solidFill>
              </a:rPr>
              <a:t> 10.02.2017</a:t>
            </a:r>
            <a:endParaRPr lang="ru-RU" altLang="en-US" sz="240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076700" y="-662305"/>
            <a:ext cx="8521700" cy="45510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endParaRPr lang="ru-RU" altLang="en-US" sz="7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2214880" y="163830"/>
            <a:ext cx="7762875" cy="6985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ru-RU" altLang="en-US" sz="3600" b="1" i="1"/>
              <a:t>«Ученики Анны Михайловны».</a:t>
            </a:r>
            <a:endParaRPr lang="ru-RU" altLang="en-US" sz="3600" b="1" i="1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195" y="986790"/>
            <a:ext cx="7112635" cy="5334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/>
          <a:srcRect t="32277" b="32076"/>
          <a:stretch>
            <a:fillRect/>
          </a:stretch>
        </p:blipFill>
        <p:spPr>
          <a:xfrm>
            <a:off x="2598420" y="688340"/>
            <a:ext cx="6995160" cy="55410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1847215" y="432435"/>
            <a:ext cx="8498840" cy="7620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 b="1" i="1">
                <a:solidFill>
                  <a:schemeClr val="tx1"/>
                </a:solidFill>
              </a:rPr>
              <a:t>«Наши пожелания Анне Михайловне».</a:t>
            </a:r>
            <a:endParaRPr lang="ru-RU" altLang="en-US" sz="3600" b="1" i="1">
              <a:solidFill>
                <a:schemeClr val="tx1"/>
              </a:solidFill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2091055" y="1624965"/>
            <a:ext cx="8011795" cy="39941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3600"/>
              <a:t>Дорогой</a:t>
            </a:r>
            <a:r>
              <a:rPr lang="en-US" altLang="ru-RU" sz="3600"/>
              <a:t> </a:t>
            </a:r>
            <a:r>
              <a:rPr lang="en-US" altLang="en-US" sz="3600"/>
              <a:t>наш</a:t>
            </a:r>
            <a:r>
              <a:rPr lang="en-US" altLang="ru-RU" sz="3600"/>
              <a:t> </a:t>
            </a:r>
            <a:r>
              <a:rPr lang="en-US" altLang="en-US" sz="3600"/>
              <a:t>учитель</a:t>
            </a:r>
            <a:r>
              <a:rPr lang="en-US" altLang="ru-RU" sz="3600"/>
              <a:t>! </a:t>
            </a:r>
            <a:r>
              <a:rPr lang="en-US" altLang="en-US" sz="3600"/>
              <a:t>Спасибо</a:t>
            </a:r>
            <a:r>
              <a:rPr lang="en-US" altLang="ru-RU" sz="3600"/>
              <a:t> </a:t>
            </a:r>
            <a:r>
              <a:rPr lang="en-US" altLang="en-US" sz="3600"/>
              <a:t>вам</a:t>
            </a:r>
            <a:r>
              <a:rPr lang="en-US" altLang="ru-RU" sz="3600"/>
              <a:t> </a:t>
            </a:r>
            <a:r>
              <a:rPr lang="en-US" altLang="en-US" sz="3600"/>
              <a:t>за</a:t>
            </a:r>
            <a:r>
              <a:rPr lang="en-US" altLang="ru-RU" sz="3600"/>
              <a:t> </a:t>
            </a:r>
            <a:r>
              <a:rPr lang="en-US" altLang="en-US" sz="3600"/>
              <a:t>бесценные</a:t>
            </a:r>
            <a:r>
              <a:rPr lang="en-US" altLang="ru-RU" sz="3600"/>
              <a:t> </a:t>
            </a:r>
            <a:r>
              <a:rPr lang="en-US" altLang="en-US" sz="3600"/>
              <a:t>знания</a:t>
            </a:r>
            <a:r>
              <a:rPr lang="en-US" altLang="ru-RU" sz="3600"/>
              <a:t>, </a:t>
            </a:r>
            <a:r>
              <a:rPr lang="en-US" altLang="en-US" sz="3600"/>
              <a:t>за</a:t>
            </a:r>
            <a:r>
              <a:rPr lang="en-US" altLang="ru-RU" sz="3600"/>
              <a:t> </a:t>
            </a:r>
            <a:r>
              <a:rPr lang="en-US" altLang="en-US" sz="3600"/>
              <a:t>терпение</a:t>
            </a:r>
            <a:r>
              <a:rPr lang="en-US" altLang="ru-RU" sz="3600"/>
              <a:t> </a:t>
            </a:r>
            <a:r>
              <a:rPr lang="en-US" altLang="en-US" sz="3600"/>
              <a:t>и</a:t>
            </a:r>
            <a:r>
              <a:rPr lang="en-US" altLang="ru-RU" sz="3600"/>
              <a:t> </a:t>
            </a:r>
            <a:r>
              <a:rPr lang="en-US" altLang="en-US" sz="3600"/>
              <a:t>доброту</a:t>
            </a:r>
            <a:r>
              <a:rPr lang="en-US" altLang="ru-RU" sz="3600"/>
              <a:t>, </a:t>
            </a:r>
            <a:r>
              <a:rPr lang="en-US" altLang="en-US" sz="3600"/>
              <a:t>которые</a:t>
            </a:r>
            <a:r>
              <a:rPr lang="en-US" altLang="ru-RU" sz="3600"/>
              <a:t> </a:t>
            </a:r>
            <a:r>
              <a:rPr lang="en-US" altLang="en-US" sz="3600"/>
              <a:t>вы</a:t>
            </a:r>
            <a:r>
              <a:rPr lang="en-US" altLang="ru-RU" sz="3600"/>
              <a:t> </a:t>
            </a:r>
            <a:r>
              <a:rPr lang="en-US" altLang="en-US" sz="3600"/>
              <a:t>дарили</a:t>
            </a:r>
            <a:r>
              <a:rPr lang="en-US" altLang="ru-RU" sz="3600"/>
              <a:t> </a:t>
            </a:r>
            <a:r>
              <a:rPr lang="en-US" altLang="en-US" sz="3600"/>
              <a:t>нам</a:t>
            </a:r>
            <a:r>
              <a:rPr lang="en-US" altLang="ru-RU" sz="3600"/>
              <a:t> </a:t>
            </a:r>
            <a:r>
              <a:rPr lang="en-US" altLang="en-US" sz="3600"/>
              <a:t>и</a:t>
            </a:r>
            <a:r>
              <a:rPr lang="en-US" altLang="ru-RU" sz="3600"/>
              <a:t> </a:t>
            </a:r>
            <a:r>
              <a:rPr lang="en-US" altLang="en-US" sz="3600"/>
              <a:t>дарите</a:t>
            </a:r>
            <a:r>
              <a:rPr lang="en-US" altLang="ru-RU" sz="3600"/>
              <a:t> </a:t>
            </a:r>
            <a:r>
              <a:rPr lang="en-US" altLang="en-US" sz="3600"/>
              <a:t>теперь</a:t>
            </a:r>
            <a:r>
              <a:rPr lang="en-US" altLang="ru-RU" sz="3600"/>
              <a:t> </a:t>
            </a:r>
            <a:r>
              <a:rPr lang="en-US" altLang="en-US" sz="3600"/>
              <a:t>другим</a:t>
            </a:r>
            <a:r>
              <a:rPr lang="en-US" altLang="ru-RU" sz="3600"/>
              <a:t> </a:t>
            </a:r>
            <a:r>
              <a:rPr lang="en-US" altLang="en-US" sz="3600"/>
              <a:t>детям</a:t>
            </a:r>
            <a:r>
              <a:rPr lang="en-US" altLang="ru-RU" sz="3600"/>
              <a:t>. </a:t>
            </a:r>
            <a:r>
              <a:rPr lang="en-US" altLang="en-US" sz="3600"/>
              <a:t>Желаем</a:t>
            </a:r>
            <a:r>
              <a:rPr lang="en-US" altLang="ru-RU" sz="3600"/>
              <a:t> </a:t>
            </a:r>
            <a:r>
              <a:rPr lang="en-US" altLang="en-US" sz="3600"/>
              <a:t>вам</a:t>
            </a:r>
            <a:r>
              <a:rPr lang="en-US" altLang="ru-RU" sz="3600"/>
              <a:t> </a:t>
            </a:r>
            <a:r>
              <a:rPr lang="en-US" altLang="en-US" sz="3600"/>
              <a:t>крепкого</a:t>
            </a:r>
            <a:r>
              <a:rPr lang="en-US" altLang="ru-RU" sz="3600"/>
              <a:t> </a:t>
            </a:r>
            <a:r>
              <a:rPr lang="en-US" altLang="en-US" sz="3600"/>
              <a:t>здоровья</a:t>
            </a:r>
            <a:r>
              <a:rPr lang="en-US" altLang="ru-RU" sz="3600"/>
              <a:t>, </a:t>
            </a:r>
            <a:r>
              <a:rPr lang="en-US" altLang="en-US" sz="3600"/>
              <a:t>неиссякаемой</a:t>
            </a:r>
            <a:r>
              <a:rPr lang="en-US" altLang="ru-RU" sz="3600"/>
              <a:t> </a:t>
            </a:r>
            <a:r>
              <a:rPr lang="en-US" altLang="en-US" sz="3600"/>
              <a:t>энергии</a:t>
            </a:r>
            <a:r>
              <a:rPr lang="en-US" altLang="ru-RU" sz="3600"/>
              <a:t> </a:t>
            </a:r>
            <a:r>
              <a:rPr lang="en-US" altLang="en-US" sz="3600"/>
              <a:t>и</a:t>
            </a:r>
            <a:r>
              <a:rPr lang="en-US" altLang="ru-RU" sz="3600"/>
              <a:t> </a:t>
            </a:r>
            <a:r>
              <a:rPr lang="en-US" altLang="en-US" sz="3600"/>
              <a:t>чтобы</a:t>
            </a:r>
            <a:r>
              <a:rPr lang="en-US" altLang="ru-RU" sz="3600"/>
              <a:t> </a:t>
            </a:r>
            <a:r>
              <a:rPr lang="en-US" altLang="en-US" sz="3600"/>
              <a:t>ваши</a:t>
            </a:r>
            <a:r>
              <a:rPr lang="en-US" altLang="ru-RU" sz="3600"/>
              <a:t> </a:t>
            </a:r>
            <a:r>
              <a:rPr lang="en-US" altLang="en-US" sz="3600"/>
              <a:t>ученики</a:t>
            </a:r>
            <a:r>
              <a:rPr lang="en-US" altLang="ru-RU" sz="3600"/>
              <a:t> </a:t>
            </a:r>
            <a:r>
              <a:rPr lang="en-US" altLang="en-US" sz="3600"/>
              <a:t>всегда</a:t>
            </a:r>
            <a:r>
              <a:rPr lang="en-US" altLang="ru-RU" sz="3600"/>
              <a:t> </a:t>
            </a:r>
            <a:r>
              <a:rPr lang="en-US" altLang="en-US" sz="3600"/>
              <a:t>радовали</a:t>
            </a:r>
            <a:r>
              <a:rPr lang="en-US" altLang="ru-RU" sz="3600"/>
              <a:t> </a:t>
            </a:r>
            <a:r>
              <a:rPr lang="en-US" altLang="en-US" sz="3600"/>
              <a:t>вас</a:t>
            </a:r>
            <a:r>
              <a:rPr lang="en-US" altLang="ru-RU" sz="3600"/>
              <a:t> </a:t>
            </a:r>
            <a:r>
              <a:rPr lang="en-US" altLang="en-US" sz="3600"/>
              <a:t>своими</a:t>
            </a:r>
            <a:r>
              <a:rPr lang="en-US" altLang="ru-RU" sz="3600"/>
              <a:t> </a:t>
            </a:r>
            <a:r>
              <a:rPr lang="en-US" altLang="en-US" sz="3600"/>
              <a:t>успехами</a:t>
            </a:r>
            <a:r>
              <a:rPr lang="en-US" altLang="ru-RU" sz="3600"/>
              <a:t>!</a:t>
            </a:r>
            <a:endParaRPr lang="en-US" altLang="ru-RU" sz="360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1657</Words>
  <Application>WPS Presentation</Application>
  <PresentationFormat>宽屏</PresentationFormat>
  <Paragraphs>42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Лера</dc:creator>
  <cp:lastModifiedBy>Валерия Куркина</cp:lastModifiedBy>
  <cp:revision>11</cp:revision>
  <dcterms:created xsi:type="dcterms:W3CDTF">2025-07-23T00:59:00Z</dcterms:created>
  <dcterms:modified xsi:type="dcterms:W3CDTF">2025-10-16T16:52:15Z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1049-12.2.0.22549</vt:lpwstr>
  </property>
  <property fmtid="{D5CDD505-2E9C-101B-9397-08002B2CF9AE}" pid="3" name="ICV">
    <vt:lpwstr>30CC04F11F59483087F1A79A5767D445_11</vt:lpwstr>
  </property>
</Properties>
</file>