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69A6-5D02-4CFA-9AF4-086B58CC787F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FFE-711F-45E1-B0A8-27157BB6B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772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69A6-5D02-4CFA-9AF4-086B58CC787F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FFE-711F-45E1-B0A8-27157BB6B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90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69A6-5D02-4CFA-9AF4-086B58CC787F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FFE-711F-45E1-B0A8-27157BB6B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38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69A6-5D02-4CFA-9AF4-086B58CC787F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FFE-711F-45E1-B0A8-27157BB6B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7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69A6-5D02-4CFA-9AF4-086B58CC787F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FFE-711F-45E1-B0A8-27157BB6B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590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69A6-5D02-4CFA-9AF4-086B58CC787F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FFE-711F-45E1-B0A8-27157BB6B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473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69A6-5D02-4CFA-9AF4-086B58CC787F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FFE-711F-45E1-B0A8-27157BB6B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438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69A6-5D02-4CFA-9AF4-086B58CC787F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FFE-711F-45E1-B0A8-27157BB6B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81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69A6-5D02-4CFA-9AF4-086B58CC787F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FFE-711F-45E1-B0A8-27157BB6B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76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69A6-5D02-4CFA-9AF4-086B58CC787F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FFE-711F-45E1-B0A8-27157BB6B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710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69A6-5D02-4CFA-9AF4-086B58CC787F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2EFFE-711F-45E1-B0A8-27157BB6B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649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7000"/>
                <a:hueMod val="92000"/>
                <a:satMod val="169000"/>
                <a:lumMod val="46000"/>
                <a:lumOff val="5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D69A6-5D02-4CFA-9AF4-086B58CC787F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2EFFE-711F-45E1-B0A8-27157BB6B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56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cdodsamara@yandex.r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51709" y="571465"/>
            <a:ext cx="8534400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IV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Всероссийский педагогический конкурс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«Воспитание патриота и гражданина России 21 века»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Спортивно-виртуальная экскурсия «Прогулка по Самаре»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Амурская Мария Александровна, </a:t>
            </a:r>
          </a:p>
          <a:p>
            <a:pPr indent="450215" algn="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 дополнительного образования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МБУ ДО ЦДОД «Искра»,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Самара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САМАРА 2021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771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b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Готовы к сотрудничеству </a:t>
            </a: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812473"/>
            <a:ext cx="10515600" cy="3364490"/>
          </a:xfrm>
        </p:spPr>
        <p:txBody>
          <a:bodyPr/>
          <a:lstStyle/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Наша почта </a:t>
            </a:r>
            <a:r>
              <a:rPr lang="en-US" sz="2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cdodsamara@yandex.ru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8485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9"/>
          <a:stretch/>
        </p:blipFill>
        <p:spPr>
          <a:xfrm>
            <a:off x="1537853" y="799369"/>
            <a:ext cx="8769929" cy="49353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66CC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 города Самара. Улица Молодогвардейская.</a:t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5292435"/>
            <a:ext cx="10515600" cy="121920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заходят в спортивный зал, на экране заставка города Самара.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140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909" y="831272"/>
            <a:ext cx="5471652" cy="35294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66CC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6" r="23677"/>
          <a:stretch/>
        </p:blipFill>
        <p:spPr bwMode="auto">
          <a:xfrm>
            <a:off x="135571" y="2937163"/>
            <a:ext cx="5738756" cy="37268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5571" y="365125"/>
            <a:ext cx="6168247" cy="236422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Вводная часть занятия с элементами сюжетно-ролевой ритмической гимнастики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«Едет, едет паровоз»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079672" y="4502727"/>
            <a:ext cx="4641273" cy="167423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Железнодорожный вокзал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352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2" y="1206924"/>
            <a:ext cx="9116288" cy="53601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66CC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35527" y="267709"/>
            <a:ext cx="11028218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Ленинградская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102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853" y="1004455"/>
            <a:ext cx="3075710" cy="39519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66CC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0"/>
          <a:stretch/>
        </p:blipFill>
        <p:spPr>
          <a:xfrm rot="5400000">
            <a:off x="5389241" y="915091"/>
            <a:ext cx="2965398" cy="19699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5" t="5051" r="15508" b="-5051"/>
          <a:stretch/>
        </p:blipFill>
        <p:spPr>
          <a:xfrm rot="5968613" flipV="1">
            <a:off x="5984173" y="3956060"/>
            <a:ext cx="2673927" cy="22959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75856" y="817418"/>
            <a:ext cx="4870042" cy="87327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Общеразвивающие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упражнения: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Ходьба с высоким подъёмом ноги, дети перешагивают предметы разной высоты и ширины.</a:t>
            </a:r>
            <a:endParaRPr lang="ru-RU" sz="3100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437418" y="346364"/>
            <a:ext cx="3754581" cy="65809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яди Степы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0" r="11717"/>
          <a:stretch/>
        </p:blipFill>
        <p:spPr>
          <a:xfrm rot="5400000">
            <a:off x="3343988" y="4392889"/>
            <a:ext cx="2735608" cy="17021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50" r="42711"/>
          <a:stretch/>
        </p:blipFill>
        <p:spPr>
          <a:xfrm rot="5965076">
            <a:off x="580345" y="3700896"/>
            <a:ext cx="2438400" cy="3086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89192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090" y="193965"/>
            <a:ext cx="4023339" cy="30300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66CC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4909" y="365125"/>
            <a:ext cx="6123709" cy="13255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Подвижная игра «Поющие фонтаны»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897089" y="3408218"/>
            <a:ext cx="4023339" cy="2768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Набережная реки Волга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r="26465"/>
          <a:stretch/>
        </p:blipFill>
        <p:spPr>
          <a:xfrm rot="5400000">
            <a:off x="438147" y="1680950"/>
            <a:ext cx="3131131" cy="3086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6" t="-1347" r="41818" b="1347"/>
          <a:stretch/>
        </p:blipFill>
        <p:spPr>
          <a:xfrm rot="6053265">
            <a:off x="4551932" y="3082884"/>
            <a:ext cx="2671494" cy="33811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7085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681" y="969818"/>
            <a:ext cx="4144103" cy="25467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66CC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800681" y="365125"/>
            <a:ext cx="4391319" cy="604693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Куйбышева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38545" y="263236"/>
            <a:ext cx="5361710" cy="1953491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с элементами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Хоббихорсинг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имитация движения всадника и лошади. (Это финское спортивное направление)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08" t="28033" r="48230" b="24940"/>
          <a:stretch/>
        </p:blipFill>
        <p:spPr bwMode="auto">
          <a:xfrm rot="6085931">
            <a:off x="4295723" y="3004169"/>
            <a:ext cx="3312932" cy="28757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6" r="30440"/>
          <a:stretch/>
        </p:blipFill>
        <p:spPr bwMode="auto">
          <a:xfrm rot="5400000">
            <a:off x="547504" y="3872599"/>
            <a:ext cx="2914497" cy="25575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85299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385454"/>
            <a:ext cx="8839200" cy="50915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66CC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Самарский Океанариум.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199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378" y="207817"/>
            <a:ext cx="4130040" cy="37545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66CC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199" y="365125"/>
            <a:ext cx="6662861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Малоподвижная игра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«Пингвины в бассейне»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869382" y="4170217"/>
            <a:ext cx="3893126" cy="200674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из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кеанариума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5" t="1347" r="35555" b="-1347"/>
          <a:stretch/>
        </p:blipFill>
        <p:spPr>
          <a:xfrm rot="6328381">
            <a:off x="4495800" y="2108703"/>
            <a:ext cx="2396835" cy="3086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2" r="41212"/>
          <a:stretch/>
        </p:blipFill>
        <p:spPr>
          <a:xfrm rot="5400000">
            <a:off x="271898" y="2419350"/>
            <a:ext cx="3408216" cy="3086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709781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</TotalTime>
  <Words>96</Words>
  <Application>Microsoft Office PowerPoint</Application>
  <PresentationFormat>Широкоэкранный</PresentationFormat>
  <Paragraphs>34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       Вид города Самара. Улица Молодогвардейская.         </vt:lpstr>
      <vt:lpstr>Вводная часть занятия с элементами сюжетно-ролевой ритмической гимнастики  «Едет, едет паровоз»</vt:lpstr>
      <vt:lpstr>Улица Ленинградская </vt:lpstr>
      <vt:lpstr>  Общеразвивающие упражнения: Ходьба с высоким подъёмом ноги, дети перешагивают предметы разной высоты и ширины.</vt:lpstr>
      <vt:lpstr>Подвижная игра «Поющие фонтаны»</vt:lpstr>
      <vt:lpstr>Площадь Куйбышева</vt:lpstr>
      <vt:lpstr>Самарский Океанариум.</vt:lpstr>
      <vt:lpstr>Малоподвижная игра  «Пингвины в бассейне»</vt:lpstr>
      <vt:lpstr>              Готовы к сотрудничеству  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ikum</dc:creator>
  <cp:lastModifiedBy>ГрафТигр</cp:lastModifiedBy>
  <cp:revision>24</cp:revision>
  <dcterms:created xsi:type="dcterms:W3CDTF">2021-09-15T09:47:50Z</dcterms:created>
  <dcterms:modified xsi:type="dcterms:W3CDTF">2024-10-03T07:21:41Z</dcterms:modified>
</cp:coreProperties>
</file>