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56" r:id="rId4"/>
    <p:sldId id="257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11" autoAdjust="0"/>
  </p:normalViewPr>
  <p:slideViewPr>
    <p:cSldViewPr>
      <p:cViewPr>
        <p:scale>
          <a:sx n="30" d="100"/>
          <a:sy n="30" d="100"/>
        </p:scale>
        <p:origin x="-2526" y="-9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784D9-7D66-4AEA-940F-FC614E66AC85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FC38-2EAE-444A-A13F-337EACD25A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784D9-7D66-4AEA-940F-FC614E66AC85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FC38-2EAE-444A-A13F-337EACD25A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784D9-7D66-4AEA-940F-FC614E66AC85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FC38-2EAE-444A-A13F-337EACD25A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784D9-7D66-4AEA-940F-FC614E66AC85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FC38-2EAE-444A-A13F-337EACD25A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784D9-7D66-4AEA-940F-FC614E66AC85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FC38-2EAE-444A-A13F-337EACD25A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784D9-7D66-4AEA-940F-FC614E66AC85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FC38-2EAE-444A-A13F-337EACD25A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784D9-7D66-4AEA-940F-FC614E66AC85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FC38-2EAE-444A-A13F-337EACD25A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784D9-7D66-4AEA-940F-FC614E66AC85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FC38-2EAE-444A-A13F-337EACD25A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784D9-7D66-4AEA-940F-FC614E66AC85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FC38-2EAE-444A-A13F-337EACD25A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784D9-7D66-4AEA-940F-FC614E66AC85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FC38-2EAE-444A-A13F-337EACD25A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784D9-7D66-4AEA-940F-FC614E66AC85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3FC38-2EAE-444A-A13F-337EACD25A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784D9-7D66-4AEA-940F-FC614E66AC85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3FC38-2EAE-444A-A13F-337EACD25A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0-tub-ru.yandex.net/i?id=2371857157bfe9ad8a2238654505cdc8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4815858" cy="3212976"/>
          </a:xfrm>
          <a:prstGeom prst="rect">
            <a:avLst/>
          </a:prstGeom>
          <a:noFill/>
        </p:spPr>
      </p:pic>
      <p:pic>
        <p:nvPicPr>
          <p:cNvPr id="15364" name="Picture 4" descr="https://vdp.mycdn.me/getImage?id=331703061228&amp;idx=6&amp;thumbType=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0"/>
            <a:ext cx="4355976" cy="2450237"/>
          </a:xfrm>
          <a:prstGeom prst="rect">
            <a:avLst/>
          </a:prstGeom>
          <a:noFill/>
        </p:spPr>
      </p:pic>
      <p:pic>
        <p:nvPicPr>
          <p:cNvPr id="15366" name="Picture 6" descr="http://laishevskyi.ru/images/uploads/news/2018/4/26/01d7c836552e1c25919cba1a3ae9fade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601" y="2420889"/>
            <a:ext cx="4500399" cy="4437112"/>
          </a:xfrm>
          <a:prstGeom prst="rect">
            <a:avLst/>
          </a:prstGeom>
          <a:noFill/>
        </p:spPr>
      </p:pic>
      <p:pic>
        <p:nvPicPr>
          <p:cNvPr id="15368" name="Picture 8" descr="https://im0-tub-ru.yandex.net/i?id=2b769b75e739a6edc66e6a0047cfba64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84984"/>
            <a:ext cx="4644008" cy="35730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одном маленьком городе жила-была Улыбка……………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40" name="Picture 8" descr="https://avatars.mds.yandex.net/get-pdb/788379/072322db-2cf2-441f-b4f1-b007ab2d6c2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556792"/>
            <a:ext cx="6876256" cy="4202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droleksa.com/wp-content/uploads/2017/04/ni%C3%B1o_risa_felicidad-120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0"/>
            <a:ext cx="3779912" cy="3779912"/>
          </a:xfrm>
          <a:prstGeom prst="rect">
            <a:avLst/>
          </a:prstGeom>
          <a:noFill/>
        </p:spPr>
      </p:pic>
      <p:pic>
        <p:nvPicPr>
          <p:cNvPr id="11268" name="Picture 4" descr="https://avatars.mds.yandex.net/get-pdb/33827/942f73bd-e433-453b-bda2-e8b9c2dabc4a/s1200"/>
          <p:cNvPicPr>
            <a:picLocks noChangeAspect="1" noChangeArrowheads="1"/>
          </p:cNvPicPr>
          <p:nvPr/>
        </p:nvPicPr>
        <p:blipFill>
          <a:blip r:embed="rId3" cstate="print"/>
          <a:srcRect l="16113" r="12448"/>
          <a:stretch>
            <a:fillRect/>
          </a:stretch>
        </p:blipFill>
        <p:spPr bwMode="auto">
          <a:xfrm>
            <a:off x="0" y="3390329"/>
            <a:ext cx="4283968" cy="3467672"/>
          </a:xfrm>
          <a:prstGeom prst="rect">
            <a:avLst/>
          </a:prstGeom>
          <a:noFill/>
        </p:spPr>
      </p:pic>
      <p:pic>
        <p:nvPicPr>
          <p:cNvPr id="11276" name="Picture 12" descr="https://avatars.mds.yandex.net/get-pdb/70729/13c0eb80-a914-42d8-a6e2-bd76d90736c5/s1200?webp=fal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5467536" cy="3645024"/>
          </a:xfrm>
          <a:prstGeom prst="rect">
            <a:avLst/>
          </a:prstGeom>
          <a:noFill/>
        </p:spPr>
      </p:pic>
      <p:pic>
        <p:nvPicPr>
          <p:cNvPr id="2050" name="Picture 2" descr="https://im0-tub-ru.yandex.net/i?id=880857d6f4ea470043f26d6f26a9c226-l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277116"/>
            <a:ext cx="4716016" cy="3580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silklandia.ru/wp-content/uploads/2015/05/jokonda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73898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fc.vseosvita.ua/0025eg-98d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" y="1052737"/>
            <a:ext cx="9129243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fs01.vseosvita.ua/01000q38-f3f8/00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19" y="1556793"/>
            <a:ext cx="9117481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7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10</cp:revision>
  <dcterms:created xsi:type="dcterms:W3CDTF">2019-04-28T20:22:42Z</dcterms:created>
  <dcterms:modified xsi:type="dcterms:W3CDTF">2020-10-12T08:19:07Z</dcterms:modified>
</cp:coreProperties>
</file>