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6" r:id="rId2"/>
    <p:sldId id="274" r:id="rId3"/>
    <p:sldId id="275" r:id="rId4"/>
    <p:sldId id="259" r:id="rId5"/>
    <p:sldId id="273" r:id="rId6"/>
    <p:sldId id="276" r:id="rId7"/>
    <p:sldId id="277" r:id="rId8"/>
    <p:sldId id="278" r:id="rId9"/>
    <p:sldId id="265" r:id="rId10"/>
    <p:sldId id="266" r:id="rId11"/>
    <p:sldId id="281" r:id="rId12"/>
    <p:sldId id="282" r:id="rId13"/>
    <p:sldId id="270" r:id="rId14"/>
    <p:sldId id="271" r:id="rId15"/>
    <p:sldId id="267" r:id="rId16"/>
    <p:sldId id="280" r:id="rId17"/>
    <p:sldId id="27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6DE5"/>
    <a:srgbClr val="25529B"/>
    <a:srgbClr val="FB5757"/>
    <a:srgbClr val="F975A4"/>
    <a:srgbClr val="7490DE"/>
    <a:srgbClr val="D079D9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486" autoAdjust="0"/>
    <p:restoredTop sz="86399" autoAdjust="0"/>
  </p:normalViewPr>
  <p:slideViewPr>
    <p:cSldViewPr>
      <p:cViewPr>
        <p:scale>
          <a:sx n="66" d="100"/>
          <a:sy n="66" d="100"/>
        </p:scale>
        <p:origin x="-427" y="-1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22" y="11281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AF215A-2127-457D-96E8-4B0B011499F9}" type="doc">
      <dgm:prSet loTypeId="urn:microsoft.com/office/officeart/2005/8/layout/process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0AF8937-3369-4022-9C5F-86187997B9F2}">
      <dgm:prSet phldrT="[Текст]"/>
      <dgm:spPr/>
      <dgm:t>
        <a:bodyPr/>
        <a:lstStyle/>
        <a:p>
          <a:r>
            <a:rPr lang="ru-RU" b="1" dirty="0" smtClean="0">
              <a:latin typeface="Noto Sans"/>
            </a:rPr>
            <a:t>виртуальное общение</a:t>
          </a:r>
          <a:endParaRPr lang="ru-RU" b="1" dirty="0">
            <a:latin typeface="Noto Sans"/>
          </a:endParaRPr>
        </a:p>
      </dgm:t>
    </dgm:pt>
    <dgm:pt modelId="{74E38B80-7AAD-4BD8-BBFB-A5D941301032}" type="parTrans" cxnId="{1335053C-8202-471A-9665-0A7C775E0C59}">
      <dgm:prSet/>
      <dgm:spPr/>
      <dgm:t>
        <a:bodyPr/>
        <a:lstStyle/>
        <a:p>
          <a:endParaRPr lang="ru-RU"/>
        </a:p>
      </dgm:t>
    </dgm:pt>
    <dgm:pt modelId="{12005C9E-A395-4203-BDB3-306C61691EFC}" type="sibTrans" cxnId="{1335053C-8202-471A-9665-0A7C775E0C59}">
      <dgm:prSet/>
      <dgm:spPr/>
      <dgm:t>
        <a:bodyPr/>
        <a:lstStyle/>
        <a:p>
          <a:endParaRPr lang="ru-RU"/>
        </a:p>
      </dgm:t>
    </dgm:pt>
    <dgm:pt modelId="{EFF4DEFD-8715-420D-B1F2-515B9BB38F46}">
      <dgm:prSet phldrT="[Текст]"/>
      <dgm:spPr>
        <a:solidFill>
          <a:schemeClr val="bg1">
            <a:lumMod val="65000"/>
          </a:schemeClr>
        </a:solidFill>
      </dgm:spPr>
      <dgm:t>
        <a:bodyPr/>
        <a:lstStyle/>
        <a:p>
          <a:r>
            <a:rPr lang="ru-RU" b="1" dirty="0" smtClean="0">
              <a:latin typeface="Noto Sans"/>
            </a:rPr>
            <a:t>информатизация</a:t>
          </a:r>
          <a:endParaRPr lang="ru-RU" b="1" dirty="0">
            <a:latin typeface="Noto Sans"/>
          </a:endParaRPr>
        </a:p>
      </dgm:t>
    </dgm:pt>
    <dgm:pt modelId="{8012443D-DBF6-4026-A60C-D4400B467728}" type="parTrans" cxnId="{5EAE0E4E-6D78-495A-B4C9-0AA8EEB473BF}">
      <dgm:prSet/>
      <dgm:spPr/>
      <dgm:t>
        <a:bodyPr/>
        <a:lstStyle/>
        <a:p>
          <a:endParaRPr lang="ru-RU"/>
        </a:p>
      </dgm:t>
    </dgm:pt>
    <dgm:pt modelId="{236695F1-44C2-4A18-92D3-ACE24A44699A}" type="sibTrans" cxnId="{5EAE0E4E-6D78-495A-B4C9-0AA8EEB473BF}">
      <dgm:prSet/>
      <dgm:spPr>
        <a:solidFill>
          <a:srgbClr val="7490DE"/>
        </a:solidFill>
      </dgm:spPr>
      <dgm:t>
        <a:bodyPr/>
        <a:lstStyle/>
        <a:p>
          <a:endParaRPr lang="ru-RU"/>
        </a:p>
      </dgm:t>
    </dgm:pt>
    <dgm:pt modelId="{2B02D581-F679-47E5-A03B-C04EC83C23C3}">
      <dgm:prSet phldrT="[Текст]"/>
      <dgm:spPr>
        <a:solidFill>
          <a:srgbClr val="7490DE"/>
        </a:solidFill>
      </dgm:spPr>
      <dgm:t>
        <a:bodyPr/>
        <a:lstStyle/>
        <a:p>
          <a:r>
            <a:rPr lang="ru-RU" b="1" dirty="0" smtClean="0">
              <a:latin typeface="Noto Sans"/>
            </a:rPr>
            <a:t>дефицит реального общения</a:t>
          </a:r>
          <a:endParaRPr lang="ru-RU" b="1" dirty="0">
            <a:latin typeface="Noto Sans"/>
          </a:endParaRPr>
        </a:p>
      </dgm:t>
    </dgm:pt>
    <dgm:pt modelId="{8B9C60B6-10EF-4172-B047-C5CDEC402E26}" type="parTrans" cxnId="{BCC24FEE-17CF-43CD-A4B7-11B52FB29CB5}">
      <dgm:prSet/>
      <dgm:spPr/>
      <dgm:t>
        <a:bodyPr/>
        <a:lstStyle/>
        <a:p>
          <a:endParaRPr lang="ru-RU"/>
        </a:p>
      </dgm:t>
    </dgm:pt>
    <dgm:pt modelId="{0ED5F075-3BC9-473C-9396-8A22E087F3D0}" type="sibTrans" cxnId="{BCC24FEE-17CF-43CD-A4B7-11B52FB29CB5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7D871BC6-DC28-4B74-AC44-9D358C514325}">
      <dgm:prSet phldrT="[Текст]"/>
      <dgm:spPr>
        <a:solidFill>
          <a:srgbClr val="C00000"/>
        </a:solidFill>
      </dgm:spPr>
      <dgm:t>
        <a:bodyPr/>
        <a:lstStyle/>
        <a:p>
          <a:r>
            <a:rPr lang="ru-RU" b="1" dirty="0" smtClean="0">
              <a:latin typeface="Noto Sans"/>
            </a:rPr>
            <a:t>Отсутствие социально-значимых качеств личности</a:t>
          </a:r>
          <a:endParaRPr lang="ru-RU" b="1" dirty="0">
            <a:latin typeface="Noto Sans"/>
          </a:endParaRPr>
        </a:p>
      </dgm:t>
    </dgm:pt>
    <dgm:pt modelId="{653CF848-873A-46C1-8C40-873DF9011EE3}" type="parTrans" cxnId="{B560513C-2642-45E0-AA5C-EB0C7EFC2320}">
      <dgm:prSet/>
      <dgm:spPr/>
      <dgm:t>
        <a:bodyPr/>
        <a:lstStyle/>
        <a:p>
          <a:endParaRPr lang="ru-RU"/>
        </a:p>
      </dgm:t>
    </dgm:pt>
    <dgm:pt modelId="{211FCF40-D8E7-41B8-82FF-6A93728526BE}" type="sibTrans" cxnId="{B560513C-2642-45E0-AA5C-EB0C7EFC2320}">
      <dgm:prSet/>
      <dgm:spPr/>
      <dgm:t>
        <a:bodyPr/>
        <a:lstStyle/>
        <a:p>
          <a:endParaRPr lang="ru-RU"/>
        </a:p>
      </dgm:t>
    </dgm:pt>
    <dgm:pt modelId="{D5281480-5669-4C06-BFD4-B7258CB1430D}" type="pres">
      <dgm:prSet presAssocID="{93AF215A-2127-457D-96E8-4B0B011499F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16B385-994E-465F-B307-A6542DE9FE9E}" type="pres">
      <dgm:prSet presAssocID="{70AF8937-3369-4022-9C5F-86187997B9F2}" presName="node" presStyleLbl="node1" presStyleIdx="0" presStyleCnt="4" custLinFactNeighborX="23978" custLinFactNeighborY="90915">
        <dgm:presLayoutVars>
          <dgm:bulletEnabled val="1"/>
        </dgm:presLayoutVars>
      </dgm:prSet>
      <dgm:spPr>
        <a:prstGeom prst="flowChartMultidocument">
          <a:avLst/>
        </a:prstGeom>
      </dgm:spPr>
      <dgm:t>
        <a:bodyPr/>
        <a:lstStyle/>
        <a:p>
          <a:endParaRPr lang="ru-RU"/>
        </a:p>
      </dgm:t>
    </dgm:pt>
    <dgm:pt modelId="{77D00F78-0B89-473D-9F79-439B83D6B853}" type="pres">
      <dgm:prSet presAssocID="{12005C9E-A395-4203-BDB3-306C61691EFC}" presName="sibTrans" presStyleLbl="sibTrans2D1" presStyleIdx="0" presStyleCnt="3"/>
      <dgm:spPr/>
      <dgm:t>
        <a:bodyPr/>
        <a:lstStyle/>
        <a:p>
          <a:endParaRPr lang="ru-RU"/>
        </a:p>
      </dgm:t>
    </dgm:pt>
    <dgm:pt modelId="{E5A6341C-6548-4FCD-862D-ED0E6787419A}" type="pres">
      <dgm:prSet presAssocID="{12005C9E-A395-4203-BDB3-306C61691EFC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663397C5-F779-440D-9E6E-FBA2CB32921D}" type="pres">
      <dgm:prSet presAssocID="{EFF4DEFD-8715-420D-B1F2-515B9BB38F46}" presName="node" presStyleLbl="node1" presStyleIdx="1" presStyleCnt="4" custLinFactX="-11849" custLinFactY="-79133" custLinFactNeighborX="-100000" custLinFactNeighborY="-100000">
        <dgm:presLayoutVars>
          <dgm:bulletEnabled val="1"/>
        </dgm:presLayoutVars>
      </dgm:prSet>
      <dgm:spPr>
        <a:prstGeom prst="flowChartMultidocument">
          <a:avLst/>
        </a:prstGeom>
      </dgm:spPr>
      <dgm:t>
        <a:bodyPr/>
        <a:lstStyle/>
        <a:p>
          <a:endParaRPr lang="ru-RU"/>
        </a:p>
      </dgm:t>
    </dgm:pt>
    <dgm:pt modelId="{58C00268-AFDC-4922-9063-9DBF716708EC}" type="pres">
      <dgm:prSet presAssocID="{236695F1-44C2-4A18-92D3-ACE24A44699A}" presName="sibTrans" presStyleLbl="sibTrans2D1" presStyleIdx="1" presStyleCnt="3"/>
      <dgm:spPr/>
      <dgm:t>
        <a:bodyPr/>
        <a:lstStyle/>
        <a:p>
          <a:endParaRPr lang="ru-RU"/>
        </a:p>
      </dgm:t>
    </dgm:pt>
    <dgm:pt modelId="{D31C1EBB-8270-4880-9892-EFCF2952B012}" type="pres">
      <dgm:prSet presAssocID="{236695F1-44C2-4A18-92D3-ACE24A44699A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847F1B27-D056-4512-9089-87B11518829E}" type="pres">
      <dgm:prSet presAssocID="{2B02D581-F679-47E5-A03B-C04EC83C23C3}" presName="node" presStyleLbl="node1" presStyleIdx="2" presStyleCnt="4" custLinFactX="3830" custLinFactY="-79134" custLinFactNeighborX="100000" custLinFactNeighborY="-100000">
        <dgm:presLayoutVars>
          <dgm:bulletEnabled val="1"/>
        </dgm:presLayoutVars>
      </dgm:prSet>
      <dgm:spPr>
        <a:prstGeom prst="flowChartMultidocument">
          <a:avLst/>
        </a:prstGeom>
      </dgm:spPr>
      <dgm:t>
        <a:bodyPr/>
        <a:lstStyle/>
        <a:p>
          <a:endParaRPr lang="ru-RU"/>
        </a:p>
      </dgm:t>
    </dgm:pt>
    <dgm:pt modelId="{0E67749E-309E-4D7E-8FE4-0684192B722E}" type="pres">
      <dgm:prSet presAssocID="{0ED5F075-3BC9-473C-9396-8A22E087F3D0}" presName="sibTrans" presStyleLbl="sibTrans2D1" presStyleIdx="2" presStyleCnt="3"/>
      <dgm:spPr/>
      <dgm:t>
        <a:bodyPr/>
        <a:lstStyle/>
        <a:p>
          <a:endParaRPr lang="ru-RU"/>
        </a:p>
      </dgm:t>
    </dgm:pt>
    <dgm:pt modelId="{0E0D2B99-622E-47CA-A687-1F8DF4A1FAEF}" type="pres">
      <dgm:prSet presAssocID="{0ED5F075-3BC9-473C-9396-8A22E087F3D0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303DF5B9-8154-4C73-8661-9862D03FD6A3}" type="pres">
      <dgm:prSet presAssocID="{7D871BC6-DC28-4B74-AC44-9D358C514325}" presName="node" presStyleLbl="node1" presStyleIdx="3" presStyleCnt="4" custLinFactNeighborX="-19477" custLinFactNeighborY="90915">
        <dgm:presLayoutVars>
          <dgm:bulletEnabled val="1"/>
        </dgm:presLayoutVars>
      </dgm:prSet>
      <dgm:spPr>
        <a:prstGeom prst="flowChartMultidocument">
          <a:avLst/>
        </a:prstGeom>
      </dgm:spPr>
      <dgm:t>
        <a:bodyPr/>
        <a:lstStyle/>
        <a:p>
          <a:endParaRPr lang="ru-RU"/>
        </a:p>
      </dgm:t>
    </dgm:pt>
  </dgm:ptLst>
  <dgm:cxnLst>
    <dgm:cxn modelId="{88D6D6C8-7705-400A-ADB7-98BA415678BE}" type="presOf" srcId="{12005C9E-A395-4203-BDB3-306C61691EFC}" destId="{E5A6341C-6548-4FCD-862D-ED0E6787419A}" srcOrd="1" destOrd="0" presId="urn:microsoft.com/office/officeart/2005/8/layout/process1"/>
    <dgm:cxn modelId="{7B79B651-0498-434F-A452-93B485F2D576}" type="presOf" srcId="{EFF4DEFD-8715-420D-B1F2-515B9BB38F46}" destId="{663397C5-F779-440D-9E6E-FBA2CB32921D}" srcOrd="0" destOrd="0" presId="urn:microsoft.com/office/officeart/2005/8/layout/process1"/>
    <dgm:cxn modelId="{5AF92183-0534-4675-9B88-15AE77175010}" type="presOf" srcId="{70AF8937-3369-4022-9C5F-86187997B9F2}" destId="{1916B385-994E-465F-B307-A6542DE9FE9E}" srcOrd="0" destOrd="0" presId="urn:microsoft.com/office/officeart/2005/8/layout/process1"/>
    <dgm:cxn modelId="{53719F83-3ABB-4AB1-9330-B0EEBA743C50}" type="presOf" srcId="{236695F1-44C2-4A18-92D3-ACE24A44699A}" destId="{58C00268-AFDC-4922-9063-9DBF716708EC}" srcOrd="0" destOrd="0" presId="urn:microsoft.com/office/officeart/2005/8/layout/process1"/>
    <dgm:cxn modelId="{AE1C0397-FB06-4667-B91D-73F5477BA100}" type="presOf" srcId="{7D871BC6-DC28-4B74-AC44-9D358C514325}" destId="{303DF5B9-8154-4C73-8661-9862D03FD6A3}" srcOrd="0" destOrd="0" presId="urn:microsoft.com/office/officeart/2005/8/layout/process1"/>
    <dgm:cxn modelId="{B560513C-2642-45E0-AA5C-EB0C7EFC2320}" srcId="{93AF215A-2127-457D-96E8-4B0B011499F9}" destId="{7D871BC6-DC28-4B74-AC44-9D358C514325}" srcOrd="3" destOrd="0" parTransId="{653CF848-873A-46C1-8C40-873DF9011EE3}" sibTransId="{211FCF40-D8E7-41B8-82FF-6A93728526BE}"/>
    <dgm:cxn modelId="{BCC24FEE-17CF-43CD-A4B7-11B52FB29CB5}" srcId="{93AF215A-2127-457D-96E8-4B0B011499F9}" destId="{2B02D581-F679-47E5-A03B-C04EC83C23C3}" srcOrd="2" destOrd="0" parTransId="{8B9C60B6-10EF-4172-B047-C5CDEC402E26}" sibTransId="{0ED5F075-3BC9-473C-9396-8A22E087F3D0}"/>
    <dgm:cxn modelId="{1335053C-8202-471A-9665-0A7C775E0C59}" srcId="{93AF215A-2127-457D-96E8-4B0B011499F9}" destId="{70AF8937-3369-4022-9C5F-86187997B9F2}" srcOrd="0" destOrd="0" parTransId="{74E38B80-7AAD-4BD8-BBFB-A5D941301032}" sibTransId="{12005C9E-A395-4203-BDB3-306C61691EFC}"/>
    <dgm:cxn modelId="{8F0156B9-5CC1-4BE3-BB65-5C8CCDC582CA}" type="presOf" srcId="{93AF215A-2127-457D-96E8-4B0B011499F9}" destId="{D5281480-5669-4C06-BFD4-B7258CB1430D}" srcOrd="0" destOrd="0" presId="urn:microsoft.com/office/officeart/2005/8/layout/process1"/>
    <dgm:cxn modelId="{7856AC6A-E9C7-4C58-8AD8-50D661109EE0}" type="presOf" srcId="{12005C9E-A395-4203-BDB3-306C61691EFC}" destId="{77D00F78-0B89-473D-9F79-439B83D6B853}" srcOrd="0" destOrd="0" presId="urn:microsoft.com/office/officeart/2005/8/layout/process1"/>
    <dgm:cxn modelId="{BFF2BA4F-7A56-4401-A46F-AE9904F509A9}" type="presOf" srcId="{0ED5F075-3BC9-473C-9396-8A22E087F3D0}" destId="{0E0D2B99-622E-47CA-A687-1F8DF4A1FAEF}" srcOrd="1" destOrd="0" presId="urn:microsoft.com/office/officeart/2005/8/layout/process1"/>
    <dgm:cxn modelId="{5EAE0E4E-6D78-495A-B4C9-0AA8EEB473BF}" srcId="{93AF215A-2127-457D-96E8-4B0B011499F9}" destId="{EFF4DEFD-8715-420D-B1F2-515B9BB38F46}" srcOrd="1" destOrd="0" parTransId="{8012443D-DBF6-4026-A60C-D4400B467728}" sibTransId="{236695F1-44C2-4A18-92D3-ACE24A44699A}"/>
    <dgm:cxn modelId="{EABAC761-3FD0-4BB4-90BC-0346889AF439}" type="presOf" srcId="{236695F1-44C2-4A18-92D3-ACE24A44699A}" destId="{D31C1EBB-8270-4880-9892-EFCF2952B012}" srcOrd="1" destOrd="0" presId="urn:microsoft.com/office/officeart/2005/8/layout/process1"/>
    <dgm:cxn modelId="{147D3B84-7792-4F2C-BE53-5872965786FB}" type="presOf" srcId="{0ED5F075-3BC9-473C-9396-8A22E087F3D0}" destId="{0E67749E-309E-4D7E-8FE4-0684192B722E}" srcOrd="0" destOrd="0" presId="urn:microsoft.com/office/officeart/2005/8/layout/process1"/>
    <dgm:cxn modelId="{716CF48D-24A0-4267-B01C-3963FBF4DD4B}" type="presOf" srcId="{2B02D581-F679-47E5-A03B-C04EC83C23C3}" destId="{847F1B27-D056-4512-9089-87B11518829E}" srcOrd="0" destOrd="0" presId="urn:microsoft.com/office/officeart/2005/8/layout/process1"/>
    <dgm:cxn modelId="{15F1AB1D-93F2-4461-B209-D13ECED6FC56}" type="presParOf" srcId="{D5281480-5669-4C06-BFD4-B7258CB1430D}" destId="{1916B385-994E-465F-B307-A6542DE9FE9E}" srcOrd="0" destOrd="0" presId="urn:microsoft.com/office/officeart/2005/8/layout/process1"/>
    <dgm:cxn modelId="{18A6EFA4-BAE7-4D61-8BBF-4380FBD3C16F}" type="presParOf" srcId="{D5281480-5669-4C06-BFD4-B7258CB1430D}" destId="{77D00F78-0B89-473D-9F79-439B83D6B853}" srcOrd="1" destOrd="0" presId="urn:microsoft.com/office/officeart/2005/8/layout/process1"/>
    <dgm:cxn modelId="{933580B6-FED3-42FA-936D-CE1D8387FA8A}" type="presParOf" srcId="{77D00F78-0B89-473D-9F79-439B83D6B853}" destId="{E5A6341C-6548-4FCD-862D-ED0E6787419A}" srcOrd="0" destOrd="0" presId="urn:microsoft.com/office/officeart/2005/8/layout/process1"/>
    <dgm:cxn modelId="{A9A1A9F6-BADF-4926-8E46-CA75B8862901}" type="presParOf" srcId="{D5281480-5669-4C06-BFD4-B7258CB1430D}" destId="{663397C5-F779-440D-9E6E-FBA2CB32921D}" srcOrd="2" destOrd="0" presId="urn:microsoft.com/office/officeart/2005/8/layout/process1"/>
    <dgm:cxn modelId="{59AA030E-3AEC-42CC-B495-8EEF744590FA}" type="presParOf" srcId="{D5281480-5669-4C06-BFD4-B7258CB1430D}" destId="{58C00268-AFDC-4922-9063-9DBF716708EC}" srcOrd="3" destOrd="0" presId="urn:microsoft.com/office/officeart/2005/8/layout/process1"/>
    <dgm:cxn modelId="{AC3B7B42-4EA7-4D61-A299-95877E79D645}" type="presParOf" srcId="{58C00268-AFDC-4922-9063-9DBF716708EC}" destId="{D31C1EBB-8270-4880-9892-EFCF2952B012}" srcOrd="0" destOrd="0" presId="urn:microsoft.com/office/officeart/2005/8/layout/process1"/>
    <dgm:cxn modelId="{03979B6A-7EC7-44B9-9939-C8FCF990536F}" type="presParOf" srcId="{D5281480-5669-4C06-BFD4-B7258CB1430D}" destId="{847F1B27-D056-4512-9089-87B11518829E}" srcOrd="4" destOrd="0" presId="urn:microsoft.com/office/officeart/2005/8/layout/process1"/>
    <dgm:cxn modelId="{AC61A263-D721-484D-8CDB-D1F1094C1F33}" type="presParOf" srcId="{D5281480-5669-4C06-BFD4-B7258CB1430D}" destId="{0E67749E-309E-4D7E-8FE4-0684192B722E}" srcOrd="5" destOrd="0" presId="urn:microsoft.com/office/officeart/2005/8/layout/process1"/>
    <dgm:cxn modelId="{902D2710-1AA0-4DBF-8D7E-1A49C621EA06}" type="presParOf" srcId="{0E67749E-309E-4D7E-8FE4-0684192B722E}" destId="{0E0D2B99-622E-47CA-A687-1F8DF4A1FAEF}" srcOrd="0" destOrd="0" presId="urn:microsoft.com/office/officeart/2005/8/layout/process1"/>
    <dgm:cxn modelId="{0BE84E38-F9D8-40CB-9F07-0DBEB9D9AEED}" type="presParOf" srcId="{D5281480-5669-4C06-BFD4-B7258CB1430D}" destId="{303DF5B9-8154-4C73-8661-9862D03FD6A3}" srcOrd="6" destOrd="0" presId="urn:microsoft.com/office/officeart/2005/8/layout/process1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42C3BB-C6C1-431F-B650-8BC66A49C9E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BDCC864-6EC7-400B-B7FB-848B77D40C67}">
      <dgm:prSet/>
      <dgm:spPr/>
      <dgm:t>
        <a:bodyPr/>
        <a:lstStyle/>
        <a:p>
          <a:pPr rtl="0"/>
          <a:r>
            <a:rPr lang="ru-RU" dirty="0" smtClean="0"/>
            <a:t>Современное общество</a:t>
          </a:r>
          <a:endParaRPr lang="ru-RU" dirty="0"/>
        </a:p>
      </dgm:t>
    </dgm:pt>
    <dgm:pt modelId="{FA6E0D32-FFD2-41E1-8787-A9A5B5AA54CE}" type="parTrans" cxnId="{2ED87F4A-17CC-4302-B939-6CFF2B8D27BF}">
      <dgm:prSet/>
      <dgm:spPr/>
      <dgm:t>
        <a:bodyPr/>
        <a:lstStyle/>
        <a:p>
          <a:endParaRPr lang="ru-RU"/>
        </a:p>
      </dgm:t>
    </dgm:pt>
    <dgm:pt modelId="{0BB0BBE9-CB09-40DB-9DD0-816E92205158}" type="sibTrans" cxnId="{2ED87F4A-17CC-4302-B939-6CFF2B8D27BF}">
      <dgm:prSet/>
      <dgm:spPr/>
      <dgm:t>
        <a:bodyPr/>
        <a:lstStyle/>
        <a:p>
          <a:endParaRPr lang="ru-RU"/>
        </a:p>
      </dgm:t>
    </dgm:pt>
    <dgm:pt modelId="{83A4439E-5C93-4D3A-B44E-FC15917DCF06}" type="pres">
      <dgm:prSet presAssocID="{8942C3BB-C6C1-431F-B650-8BC66A49C9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12519D-6D70-4B91-BC24-0A5F6ACB755C}" type="pres">
      <dgm:prSet presAssocID="{EBDCC864-6EC7-400B-B7FB-848B77D40C67}" presName="parentText" presStyleLbl="node1" presStyleIdx="0" presStyleCnt="1">
        <dgm:presLayoutVars>
          <dgm:chMax val="0"/>
          <dgm:bulletEnabled val="1"/>
        </dgm:presLayoutVars>
      </dgm:prSet>
      <dgm:spPr>
        <a:prstGeom prst="flowChartMultidocument">
          <a:avLst/>
        </a:prstGeom>
      </dgm:spPr>
      <dgm:t>
        <a:bodyPr/>
        <a:lstStyle/>
        <a:p>
          <a:endParaRPr lang="ru-RU"/>
        </a:p>
      </dgm:t>
    </dgm:pt>
  </dgm:ptLst>
  <dgm:cxnLst>
    <dgm:cxn modelId="{0DFA80C1-5F56-4EDA-B7C3-CD81ABDBB62A}" type="presOf" srcId="{8942C3BB-C6C1-431F-B650-8BC66A49C9EA}" destId="{83A4439E-5C93-4D3A-B44E-FC15917DCF06}" srcOrd="0" destOrd="0" presId="urn:microsoft.com/office/officeart/2005/8/layout/vList2"/>
    <dgm:cxn modelId="{6170A482-345C-4E70-9615-994876267BA2}" type="presOf" srcId="{EBDCC864-6EC7-400B-B7FB-848B77D40C67}" destId="{DB12519D-6D70-4B91-BC24-0A5F6ACB755C}" srcOrd="0" destOrd="0" presId="urn:microsoft.com/office/officeart/2005/8/layout/vList2"/>
    <dgm:cxn modelId="{2ED87F4A-17CC-4302-B939-6CFF2B8D27BF}" srcId="{8942C3BB-C6C1-431F-B650-8BC66A49C9EA}" destId="{EBDCC864-6EC7-400B-B7FB-848B77D40C67}" srcOrd="0" destOrd="0" parTransId="{FA6E0D32-FFD2-41E1-8787-A9A5B5AA54CE}" sibTransId="{0BB0BBE9-CB09-40DB-9DD0-816E92205158}"/>
    <dgm:cxn modelId="{23798702-CB2C-4DF5-87B7-F4CF6DECEDEB}" type="presParOf" srcId="{83A4439E-5C93-4D3A-B44E-FC15917DCF06}" destId="{DB12519D-6D70-4B91-BC24-0A5F6ACB755C}" srcOrd="0" destOrd="0" presId="urn:microsoft.com/office/officeart/2005/8/layout/v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D99B156-814D-4695-9B8C-16814C3DBC58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C887CDFC-8AE7-4BE3-9B4A-1C5B3C24416E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>
                  <a:lumMod val="75000"/>
                  <a:lumOff val="25000"/>
                </a:schemeClr>
              </a:solidFill>
            </a:rPr>
            <a:t>Подготовительный</a:t>
          </a:r>
        </a:p>
        <a:p>
          <a:r>
            <a:rPr lang="ru-RU" sz="2000" dirty="0" smtClean="0"/>
            <a:t>диагностика,</a:t>
          </a:r>
        </a:p>
        <a:p>
          <a:r>
            <a:rPr lang="ru-RU" sz="2000" dirty="0" smtClean="0"/>
            <a:t>подготовка методических материалов</a:t>
          </a:r>
          <a:endParaRPr lang="ru-RU" sz="2000" dirty="0"/>
        </a:p>
      </dgm:t>
    </dgm:pt>
    <dgm:pt modelId="{E668A09A-AAEE-4E7B-9DE6-541562B40B4A}" type="parTrans" cxnId="{4A0BE0CB-697D-46CA-A6DE-1CE06B65E060}">
      <dgm:prSet/>
      <dgm:spPr/>
      <dgm:t>
        <a:bodyPr/>
        <a:lstStyle/>
        <a:p>
          <a:endParaRPr lang="ru-RU"/>
        </a:p>
      </dgm:t>
    </dgm:pt>
    <dgm:pt modelId="{EDDB99A3-26CB-4C87-A9CF-5D41D7746605}" type="sibTrans" cxnId="{4A0BE0CB-697D-46CA-A6DE-1CE06B65E060}">
      <dgm:prSet/>
      <dgm:spPr/>
      <dgm:t>
        <a:bodyPr/>
        <a:lstStyle/>
        <a:p>
          <a:endParaRPr lang="ru-RU"/>
        </a:p>
      </dgm:t>
    </dgm:pt>
    <dgm:pt modelId="{646A2F44-F7DB-4936-8CA4-B65C9F8A02DA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>
                  <a:lumMod val="75000"/>
                  <a:lumOff val="25000"/>
                </a:schemeClr>
              </a:solidFill>
            </a:rPr>
            <a:t>Заключительный</a:t>
          </a:r>
        </a:p>
        <a:p>
          <a:r>
            <a:rPr lang="ru-RU" sz="2000" dirty="0" smtClean="0"/>
            <a:t>анализ реализации программы, рефлексия,</a:t>
          </a:r>
        </a:p>
        <a:p>
          <a:r>
            <a:rPr lang="ru-RU" sz="2000" dirty="0" smtClean="0"/>
            <a:t>перспективы</a:t>
          </a:r>
          <a:endParaRPr lang="ru-RU" sz="2000" dirty="0"/>
        </a:p>
      </dgm:t>
    </dgm:pt>
    <dgm:pt modelId="{BA80BA54-BE16-4ACC-B10C-08ACE6CC30FB}" type="parTrans" cxnId="{8B4E49C1-AED1-43AF-BBAB-3FF01B6DD359}">
      <dgm:prSet/>
      <dgm:spPr/>
      <dgm:t>
        <a:bodyPr/>
        <a:lstStyle/>
        <a:p>
          <a:endParaRPr lang="ru-RU"/>
        </a:p>
      </dgm:t>
    </dgm:pt>
    <dgm:pt modelId="{848B18D3-9CA6-46B2-AEB3-3B30CAF95A74}" type="sibTrans" cxnId="{8B4E49C1-AED1-43AF-BBAB-3FF01B6DD359}">
      <dgm:prSet/>
      <dgm:spPr/>
      <dgm:t>
        <a:bodyPr/>
        <a:lstStyle/>
        <a:p>
          <a:endParaRPr lang="ru-RU"/>
        </a:p>
      </dgm:t>
    </dgm:pt>
    <dgm:pt modelId="{65B9BABC-52A1-465F-A63D-FC8CE3683ABA}">
      <dgm:prSet phldrT="[Текст]" custT="1"/>
      <dgm:spPr>
        <a:solidFill>
          <a:srgbClr val="7490DE"/>
        </a:solidFill>
      </dgm:spPr>
      <dgm:t>
        <a:bodyPr/>
        <a:lstStyle/>
        <a:p>
          <a:r>
            <a:rPr lang="ru-RU" sz="2000" dirty="0" smtClean="0">
              <a:solidFill>
                <a:schemeClr val="tx1">
                  <a:lumMod val="75000"/>
                  <a:lumOff val="25000"/>
                </a:schemeClr>
              </a:solidFill>
            </a:rPr>
            <a:t>Основной</a:t>
          </a:r>
        </a:p>
        <a:p>
          <a:r>
            <a:rPr lang="ru-RU" sz="2000" dirty="0" smtClean="0"/>
            <a:t>реализация программы</a:t>
          </a:r>
          <a:endParaRPr lang="ru-RU" sz="2000" dirty="0"/>
        </a:p>
      </dgm:t>
    </dgm:pt>
    <dgm:pt modelId="{0B53B026-EFD6-48BF-AA5B-3A52CD506ED8}" type="sibTrans" cxnId="{90569A05-2A2B-4138-A966-815B82F5C3D5}">
      <dgm:prSet/>
      <dgm:spPr/>
      <dgm:t>
        <a:bodyPr/>
        <a:lstStyle/>
        <a:p>
          <a:endParaRPr lang="ru-RU"/>
        </a:p>
      </dgm:t>
    </dgm:pt>
    <dgm:pt modelId="{BA81C547-53D2-4469-869C-56BE8B53888E}" type="parTrans" cxnId="{90569A05-2A2B-4138-A966-815B82F5C3D5}">
      <dgm:prSet/>
      <dgm:spPr/>
      <dgm:t>
        <a:bodyPr/>
        <a:lstStyle/>
        <a:p>
          <a:endParaRPr lang="ru-RU"/>
        </a:p>
      </dgm:t>
    </dgm:pt>
    <dgm:pt modelId="{E583A739-9864-43D0-86FA-4C0B3E8F52CD}" type="pres">
      <dgm:prSet presAssocID="{7D99B156-814D-4695-9B8C-16814C3DBC58}" presName="CompostProcess" presStyleCnt="0">
        <dgm:presLayoutVars>
          <dgm:dir/>
          <dgm:resizeHandles val="exact"/>
        </dgm:presLayoutVars>
      </dgm:prSet>
      <dgm:spPr/>
    </dgm:pt>
    <dgm:pt modelId="{60E95DAD-4BCE-4C6D-9168-5771995DF7E2}" type="pres">
      <dgm:prSet presAssocID="{7D99B156-814D-4695-9B8C-16814C3DBC58}" presName="arrow" presStyleLbl="bgShp" presStyleIdx="0" presStyleCnt="1"/>
      <dgm:spPr/>
    </dgm:pt>
    <dgm:pt modelId="{F1500B7C-61C0-4A7E-A287-C2EDC2362F8D}" type="pres">
      <dgm:prSet presAssocID="{7D99B156-814D-4695-9B8C-16814C3DBC58}" presName="linearProcess" presStyleCnt="0"/>
      <dgm:spPr/>
    </dgm:pt>
    <dgm:pt modelId="{8777C778-D48D-4398-BB4C-34E80D421104}" type="pres">
      <dgm:prSet presAssocID="{C887CDFC-8AE7-4BE3-9B4A-1C5B3C24416E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BA0E62-D16C-44AB-9352-8E5DE9A3D5A3}" type="pres">
      <dgm:prSet presAssocID="{EDDB99A3-26CB-4C87-A9CF-5D41D7746605}" presName="sibTrans" presStyleCnt="0"/>
      <dgm:spPr/>
    </dgm:pt>
    <dgm:pt modelId="{0769568F-E6E4-4216-A0B8-B66FEC50E20F}" type="pres">
      <dgm:prSet presAssocID="{65B9BABC-52A1-465F-A63D-FC8CE3683ABA}" presName="textNode" presStyleLbl="node1" presStyleIdx="1" presStyleCnt="3" custLinFactNeighborX="-13719" custLinFactNeighborY="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B9136F-C372-4963-B37F-9FA82E75A127}" type="pres">
      <dgm:prSet presAssocID="{0B53B026-EFD6-48BF-AA5B-3A52CD506ED8}" presName="sibTrans" presStyleCnt="0"/>
      <dgm:spPr/>
    </dgm:pt>
    <dgm:pt modelId="{01984FEB-0D0F-4775-86D6-0DB2D98316D1}" type="pres">
      <dgm:prSet presAssocID="{646A2F44-F7DB-4936-8CA4-B65C9F8A02DA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569A05-2A2B-4138-A966-815B82F5C3D5}" srcId="{7D99B156-814D-4695-9B8C-16814C3DBC58}" destId="{65B9BABC-52A1-465F-A63D-FC8CE3683ABA}" srcOrd="1" destOrd="0" parTransId="{BA81C547-53D2-4469-869C-56BE8B53888E}" sibTransId="{0B53B026-EFD6-48BF-AA5B-3A52CD506ED8}"/>
    <dgm:cxn modelId="{562747F3-8E52-43D4-B771-24EC0FBD1714}" type="presOf" srcId="{65B9BABC-52A1-465F-A63D-FC8CE3683ABA}" destId="{0769568F-E6E4-4216-A0B8-B66FEC50E20F}" srcOrd="0" destOrd="0" presId="urn:microsoft.com/office/officeart/2005/8/layout/hProcess9"/>
    <dgm:cxn modelId="{4A0BE0CB-697D-46CA-A6DE-1CE06B65E060}" srcId="{7D99B156-814D-4695-9B8C-16814C3DBC58}" destId="{C887CDFC-8AE7-4BE3-9B4A-1C5B3C24416E}" srcOrd="0" destOrd="0" parTransId="{E668A09A-AAEE-4E7B-9DE6-541562B40B4A}" sibTransId="{EDDB99A3-26CB-4C87-A9CF-5D41D7746605}"/>
    <dgm:cxn modelId="{13631A9F-15E0-42BF-BB55-EB1EB25802A1}" type="presOf" srcId="{646A2F44-F7DB-4936-8CA4-B65C9F8A02DA}" destId="{01984FEB-0D0F-4775-86D6-0DB2D98316D1}" srcOrd="0" destOrd="0" presId="urn:microsoft.com/office/officeart/2005/8/layout/hProcess9"/>
    <dgm:cxn modelId="{8B4E49C1-AED1-43AF-BBAB-3FF01B6DD359}" srcId="{7D99B156-814D-4695-9B8C-16814C3DBC58}" destId="{646A2F44-F7DB-4936-8CA4-B65C9F8A02DA}" srcOrd="2" destOrd="0" parTransId="{BA80BA54-BE16-4ACC-B10C-08ACE6CC30FB}" sibTransId="{848B18D3-9CA6-46B2-AEB3-3B30CAF95A74}"/>
    <dgm:cxn modelId="{959374D2-E1E3-417E-93B5-E3AC2646209E}" type="presOf" srcId="{C887CDFC-8AE7-4BE3-9B4A-1C5B3C24416E}" destId="{8777C778-D48D-4398-BB4C-34E80D421104}" srcOrd="0" destOrd="0" presId="urn:microsoft.com/office/officeart/2005/8/layout/hProcess9"/>
    <dgm:cxn modelId="{F8E1FAE8-D245-472F-8FFB-64777A9E0BCE}" type="presOf" srcId="{7D99B156-814D-4695-9B8C-16814C3DBC58}" destId="{E583A739-9864-43D0-86FA-4C0B3E8F52CD}" srcOrd="0" destOrd="0" presId="urn:microsoft.com/office/officeart/2005/8/layout/hProcess9"/>
    <dgm:cxn modelId="{57251EE8-EBE1-4D5B-958B-CB35D307F789}" type="presParOf" srcId="{E583A739-9864-43D0-86FA-4C0B3E8F52CD}" destId="{60E95DAD-4BCE-4C6D-9168-5771995DF7E2}" srcOrd="0" destOrd="0" presId="urn:microsoft.com/office/officeart/2005/8/layout/hProcess9"/>
    <dgm:cxn modelId="{CF322854-EF52-4CD8-AC71-A4BD71A4ED7F}" type="presParOf" srcId="{E583A739-9864-43D0-86FA-4C0B3E8F52CD}" destId="{F1500B7C-61C0-4A7E-A287-C2EDC2362F8D}" srcOrd="1" destOrd="0" presId="urn:microsoft.com/office/officeart/2005/8/layout/hProcess9"/>
    <dgm:cxn modelId="{CD9EB0ED-24D4-4C70-A9CE-EF082AD8F369}" type="presParOf" srcId="{F1500B7C-61C0-4A7E-A287-C2EDC2362F8D}" destId="{8777C778-D48D-4398-BB4C-34E80D421104}" srcOrd="0" destOrd="0" presId="urn:microsoft.com/office/officeart/2005/8/layout/hProcess9"/>
    <dgm:cxn modelId="{6EB56377-0CD2-466F-8007-915ABC733E18}" type="presParOf" srcId="{F1500B7C-61C0-4A7E-A287-C2EDC2362F8D}" destId="{C0BA0E62-D16C-44AB-9352-8E5DE9A3D5A3}" srcOrd="1" destOrd="0" presId="urn:microsoft.com/office/officeart/2005/8/layout/hProcess9"/>
    <dgm:cxn modelId="{4F43EF24-86F0-4700-A21D-462493240B77}" type="presParOf" srcId="{F1500B7C-61C0-4A7E-A287-C2EDC2362F8D}" destId="{0769568F-E6E4-4216-A0B8-B66FEC50E20F}" srcOrd="2" destOrd="0" presId="urn:microsoft.com/office/officeart/2005/8/layout/hProcess9"/>
    <dgm:cxn modelId="{ED2204AB-1C51-45B5-A2F3-62A58EEA8B46}" type="presParOf" srcId="{F1500B7C-61C0-4A7E-A287-C2EDC2362F8D}" destId="{90B9136F-C372-4963-B37F-9FA82E75A127}" srcOrd="3" destOrd="0" presId="urn:microsoft.com/office/officeart/2005/8/layout/hProcess9"/>
    <dgm:cxn modelId="{2B3591BE-AC29-44DA-992B-CA212604836A}" type="presParOf" srcId="{F1500B7C-61C0-4A7E-A287-C2EDC2362F8D}" destId="{01984FEB-0D0F-4775-86D6-0DB2D98316D1}" srcOrd="4" destOrd="0" presId="urn:microsoft.com/office/officeart/2005/8/layout/hProcess9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4912B3-D521-45F8-8553-761F600A22A6}" type="doc">
      <dgm:prSet loTypeId="urn:microsoft.com/office/officeart/2005/8/layout/cycle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F69546D-77CE-40E0-84B7-350D8B2BA3FF}">
      <dgm:prSet phldrT="[Текст]"/>
      <dgm:spPr>
        <a:solidFill>
          <a:srgbClr val="FB5757"/>
        </a:solidFill>
      </dgm:spPr>
      <dgm:t>
        <a:bodyPr/>
        <a:lstStyle/>
        <a:p>
          <a:r>
            <a:rPr lang="ru-RU" dirty="0" smtClean="0"/>
            <a:t>дети</a:t>
          </a:r>
          <a:endParaRPr lang="ru-RU" dirty="0"/>
        </a:p>
      </dgm:t>
    </dgm:pt>
    <dgm:pt modelId="{D86E3320-3980-4B36-88F2-C234425BA5E8}" type="parTrans" cxnId="{36645AEC-E739-498C-8401-EE237ED86D4D}">
      <dgm:prSet/>
      <dgm:spPr/>
      <dgm:t>
        <a:bodyPr/>
        <a:lstStyle/>
        <a:p>
          <a:endParaRPr lang="ru-RU"/>
        </a:p>
      </dgm:t>
    </dgm:pt>
    <dgm:pt modelId="{34960A7A-0E76-463B-8788-000F834B586B}" type="sibTrans" cxnId="{36645AEC-E739-498C-8401-EE237ED86D4D}">
      <dgm:prSet/>
      <dgm:spPr/>
      <dgm:t>
        <a:bodyPr/>
        <a:lstStyle/>
        <a:p>
          <a:endParaRPr lang="ru-RU"/>
        </a:p>
      </dgm:t>
    </dgm:pt>
    <dgm:pt modelId="{0D63A003-C9E2-4487-BB51-D546BBDA4B77}">
      <dgm:prSet phldrT="[Текст]" custT="1"/>
      <dgm:spPr/>
      <dgm:t>
        <a:bodyPr/>
        <a:lstStyle/>
        <a:p>
          <a:pPr algn="ctr"/>
          <a:r>
            <a:rPr lang="ru-RU" sz="1200" b="1" dirty="0" smtClean="0">
              <a:solidFill>
                <a:srgbClr val="FB5757"/>
              </a:solidFill>
              <a:latin typeface="Noto Sans"/>
            </a:rPr>
            <a:t>участник программы –любой желающий учащийся в возрасте-11-13 лет</a:t>
          </a:r>
          <a:endParaRPr lang="ru-RU" sz="1200" b="1" dirty="0">
            <a:solidFill>
              <a:srgbClr val="FB5757"/>
            </a:solidFill>
            <a:latin typeface="Noto Sans"/>
          </a:endParaRPr>
        </a:p>
      </dgm:t>
    </dgm:pt>
    <dgm:pt modelId="{2AF4652D-1A2F-48D3-BE52-4898C5D05C92}" type="parTrans" cxnId="{8C333326-6663-4248-9CD7-423CAB42D298}">
      <dgm:prSet/>
      <dgm:spPr/>
      <dgm:t>
        <a:bodyPr/>
        <a:lstStyle/>
        <a:p>
          <a:endParaRPr lang="ru-RU"/>
        </a:p>
      </dgm:t>
    </dgm:pt>
    <dgm:pt modelId="{8C1D41C5-3B5D-414C-8134-B27C3A327D6D}" type="sibTrans" cxnId="{8C333326-6663-4248-9CD7-423CAB42D298}">
      <dgm:prSet/>
      <dgm:spPr/>
      <dgm:t>
        <a:bodyPr/>
        <a:lstStyle/>
        <a:p>
          <a:endParaRPr lang="ru-RU"/>
        </a:p>
      </dgm:t>
    </dgm:pt>
    <dgm:pt modelId="{751AC763-8FF3-45AC-A01B-369CAA760754}">
      <dgm:prSet phldrT="[Текст]"/>
      <dgm:spPr>
        <a:solidFill>
          <a:srgbClr val="7490DE"/>
        </a:solidFill>
      </dgm:spPr>
      <dgm:t>
        <a:bodyPr/>
        <a:lstStyle/>
        <a:p>
          <a:r>
            <a:rPr lang="ru-RU" dirty="0" smtClean="0"/>
            <a:t>педагоги</a:t>
          </a:r>
          <a:endParaRPr lang="ru-RU" dirty="0"/>
        </a:p>
      </dgm:t>
    </dgm:pt>
    <dgm:pt modelId="{AEE05E7D-9DD0-4E08-A197-9100776C5FD3}" type="parTrans" cxnId="{1FF1C2AF-E2D0-4525-9AE3-9AD16E05A8A5}">
      <dgm:prSet/>
      <dgm:spPr/>
      <dgm:t>
        <a:bodyPr/>
        <a:lstStyle/>
        <a:p>
          <a:endParaRPr lang="ru-RU"/>
        </a:p>
      </dgm:t>
    </dgm:pt>
    <dgm:pt modelId="{CE4FC1D6-0BC7-4359-B061-30B86472CD85}" type="sibTrans" cxnId="{1FF1C2AF-E2D0-4525-9AE3-9AD16E05A8A5}">
      <dgm:prSet/>
      <dgm:spPr/>
      <dgm:t>
        <a:bodyPr/>
        <a:lstStyle/>
        <a:p>
          <a:endParaRPr lang="ru-RU"/>
        </a:p>
      </dgm:t>
    </dgm:pt>
    <dgm:pt modelId="{DBBC53FB-1F6D-4A0A-B725-DED62633C7DB}">
      <dgm:prSet phldrT="[Текст]" custT="1"/>
      <dgm:spPr/>
      <dgm:t>
        <a:bodyPr/>
        <a:lstStyle/>
        <a:p>
          <a:pPr algn="ctr"/>
          <a:r>
            <a:rPr lang="ru-RU" sz="1200" b="1" dirty="0" smtClean="0">
              <a:solidFill>
                <a:srgbClr val="6D6DE5"/>
              </a:solidFill>
              <a:latin typeface="Noto Sans"/>
            </a:rPr>
            <a:t>программу может реализовать любой желающий педагог-организатор, </a:t>
          </a:r>
          <a:r>
            <a:rPr lang="ru-RU" sz="1200" b="1" dirty="0" err="1" smtClean="0">
              <a:solidFill>
                <a:srgbClr val="6D6DE5"/>
              </a:solidFill>
              <a:latin typeface="Noto Sans"/>
            </a:rPr>
            <a:t>старший-вожатый</a:t>
          </a:r>
          <a:endParaRPr lang="ru-RU" sz="1200" b="1" dirty="0">
            <a:solidFill>
              <a:srgbClr val="6D6DE5"/>
            </a:solidFill>
            <a:latin typeface="Noto Sans"/>
          </a:endParaRPr>
        </a:p>
      </dgm:t>
    </dgm:pt>
    <dgm:pt modelId="{9D8174A0-CD1C-4A37-A221-928FA2499D9D}" type="parTrans" cxnId="{AD4FF6D5-F19A-4AAC-8821-7293BCAF0228}">
      <dgm:prSet/>
      <dgm:spPr/>
      <dgm:t>
        <a:bodyPr/>
        <a:lstStyle/>
        <a:p>
          <a:endParaRPr lang="ru-RU"/>
        </a:p>
      </dgm:t>
    </dgm:pt>
    <dgm:pt modelId="{8F613D33-2CA1-4637-9E48-F91A97FC6C38}" type="sibTrans" cxnId="{AD4FF6D5-F19A-4AAC-8821-7293BCAF0228}">
      <dgm:prSet/>
      <dgm:spPr/>
      <dgm:t>
        <a:bodyPr/>
        <a:lstStyle/>
        <a:p>
          <a:endParaRPr lang="ru-RU"/>
        </a:p>
      </dgm:t>
    </dgm:pt>
    <dgm:pt modelId="{4775BA4B-CDF0-45F6-8079-BC44380E0D76}">
      <dgm:prSet phldrT="[Текст]"/>
      <dgm:spPr/>
      <dgm:t>
        <a:bodyPr/>
        <a:lstStyle/>
        <a:p>
          <a:r>
            <a:rPr lang="ru-RU" dirty="0" smtClean="0"/>
            <a:t>школа</a:t>
          </a:r>
          <a:endParaRPr lang="ru-RU" dirty="0"/>
        </a:p>
      </dgm:t>
    </dgm:pt>
    <dgm:pt modelId="{5EB215E3-59BB-4771-90DC-A2A27B57867B}" type="parTrans" cxnId="{B83271E4-A777-4B69-ABEA-2A760B8D9DB1}">
      <dgm:prSet/>
      <dgm:spPr/>
      <dgm:t>
        <a:bodyPr/>
        <a:lstStyle/>
        <a:p>
          <a:endParaRPr lang="ru-RU"/>
        </a:p>
      </dgm:t>
    </dgm:pt>
    <dgm:pt modelId="{4BD87D18-4F7B-4D4A-9EED-C8BAC43BE2ED}" type="sibTrans" cxnId="{B83271E4-A777-4B69-ABEA-2A760B8D9DB1}">
      <dgm:prSet/>
      <dgm:spPr/>
      <dgm:t>
        <a:bodyPr/>
        <a:lstStyle/>
        <a:p>
          <a:endParaRPr lang="ru-RU"/>
        </a:p>
      </dgm:t>
    </dgm:pt>
    <dgm:pt modelId="{F8A51497-2780-4DB1-ABE0-88D0A677696A}">
      <dgm:prSet phldrT="[Текст]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ru-RU" smtClean="0"/>
            <a:t>ДОО</a:t>
          </a:r>
          <a:endParaRPr lang="ru-RU" dirty="0"/>
        </a:p>
      </dgm:t>
    </dgm:pt>
    <dgm:pt modelId="{56047C4C-73AD-4950-874C-84437C8B95C6}" type="parTrans" cxnId="{E5498D2A-6F30-4063-8309-79C2D6BFAE06}">
      <dgm:prSet/>
      <dgm:spPr/>
      <dgm:t>
        <a:bodyPr/>
        <a:lstStyle/>
        <a:p>
          <a:endParaRPr lang="ru-RU"/>
        </a:p>
      </dgm:t>
    </dgm:pt>
    <dgm:pt modelId="{116E3AB1-A25A-458E-9B3D-3DC2D354BC74}" type="sibTrans" cxnId="{E5498D2A-6F30-4063-8309-79C2D6BFAE06}">
      <dgm:prSet/>
      <dgm:spPr/>
      <dgm:t>
        <a:bodyPr/>
        <a:lstStyle/>
        <a:p>
          <a:endParaRPr lang="ru-RU"/>
        </a:p>
      </dgm:t>
    </dgm:pt>
    <dgm:pt modelId="{3E7C9E70-5E08-4D44-8A68-0B93566F2CBF}">
      <dgm:prSet phldrT="[Текст]" custT="1"/>
      <dgm:spPr/>
      <dgm:t>
        <a:bodyPr/>
        <a:lstStyle/>
        <a:p>
          <a:pPr algn="ctr"/>
          <a:r>
            <a:rPr lang="ru-RU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Noto Sans"/>
            </a:rPr>
            <a:t>программа         «Мы команда» подойдет для обучения актива любого ДОО</a:t>
          </a:r>
          <a:endParaRPr lang="ru-RU" sz="1200" b="1" dirty="0">
            <a:solidFill>
              <a:schemeClr val="tx1">
                <a:lumMod val="65000"/>
                <a:lumOff val="35000"/>
              </a:schemeClr>
            </a:solidFill>
            <a:latin typeface="Noto Sans"/>
          </a:endParaRPr>
        </a:p>
      </dgm:t>
    </dgm:pt>
    <dgm:pt modelId="{C7B70A8C-3049-4E60-A894-4A08D1695C90}" type="parTrans" cxnId="{AD293579-A76E-4EAA-B3D2-BCAA4BB6D3AE}">
      <dgm:prSet/>
      <dgm:spPr/>
      <dgm:t>
        <a:bodyPr/>
        <a:lstStyle/>
        <a:p>
          <a:endParaRPr lang="ru-RU"/>
        </a:p>
      </dgm:t>
    </dgm:pt>
    <dgm:pt modelId="{413552C9-68EB-4B86-9621-7A5617BD4AFC}" type="sibTrans" cxnId="{AD293579-A76E-4EAA-B3D2-BCAA4BB6D3AE}">
      <dgm:prSet/>
      <dgm:spPr/>
      <dgm:t>
        <a:bodyPr/>
        <a:lstStyle/>
        <a:p>
          <a:endParaRPr lang="ru-RU"/>
        </a:p>
      </dgm:t>
    </dgm:pt>
    <dgm:pt modelId="{D3943B2F-AF62-426C-AD96-77FF6F9D2484}">
      <dgm:prSet phldrT="[Текст]"/>
      <dgm:spPr/>
      <dgm:t>
        <a:bodyPr/>
        <a:lstStyle/>
        <a:p>
          <a:endParaRPr lang="ru-RU"/>
        </a:p>
      </dgm:t>
    </dgm:pt>
    <dgm:pt modelId="{7E65844F-8756-44E8-BD3A-BD95C8DAE674}" type="parTrans" cxnId="{323FF396-30AD-4DFA-AEFE-860EBBEAFAC2}">
      <dgm:prSet/>
      <dgm:spPr/>
      <dgm:t>
        <a:bodyPr/>
        <a:lstStyle/>
        <a:p>
          <a:endParaRPr lang="ru-RU"/>
        </a:p>
      </dgm:t>
    </dgm:pt>
    <dgm:pt modelId="{4FD1E90C-3DB7-4381-857F-5856C323D020}" type="sibTrans" cxnId="{323FF396-30AD-4DFA-AEFE-860EBBEAFAC2}">
      <dgm:prSet/>
      <dgm:spPr/>
      <dgm:t>
        <a:bodyPr/>
        <a:lstStyle/>
        <a:p>
          <a:endParaRPr lang="ru-RU"/>
        </a:p>
      </dgm:t>
    </dgm:pt>
    <dgm:pt modelId="{6DAC9919-014E-4BA6-8C86-ECFA6F879AE8}" type="pres">
      <dgm:prSet presAssocID="{BC4912B3-D521-45F8-8553-761F600A22A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857068-4CE8-43F6-91F8-41C2696186FF}" type="pres">
      <dgm:prSet presAssocID="{BC4912B3-D521-45F8-8553-761F600A22A6}" presName="children" presStyleCnt="0"/>
      <dgm:spPr/>
    </dgm:pt>
    <dgm:pt modelId="{308C0888-939C-464A-A657-3FADA071F063}" type="pres">
      <dgm:prSet presAssocID="{BC4912B3-D521-45F8-8553-761F600A22A6}" presName="child1group" presStyleCnt="0"/>
      <dgm:spPr/>
    </dgm:pt>
    <dgm:pt modelId="{355ED214-F111-4A8C-AA34-F47449D446E7}" type="pres">
      <dgm:prSet presAssocID="{BC4912B3-D521-45F8-8553-761F600A22A6}" presName="child1" presStyleLbl="bgAcc1" presStyleIdx="0" presStyleCnt="3"/>
      <dgm:spPr/>
      <dgm:t>
        <a:bodyPr/>
        <a:lstStyle/>
        <a:p>
          <a:endParaRPr lang="ru-RU"/>
        </a:p>
      </dgm:t>
    </dgm:pt>
    <dgm:pt modelId="{408511AE-8DFD-4DBA-BE2A-191B0DD607C9}" type="pres">
      <dgm:prSet presAssocID="{BC4912B3-D521-45F8-8553-761F600A22A6}" presName="child1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638E4C-1A72-4C07-BC12-2F19A07A8041}" type="pres">
      <dgm:prSet presAssocID="{BC4912B3-D521-45F8-8553-761F600A22A6}" presName="child2group" presStyleCnt="0"/>
      <dgm:spPr/>
    </dgm:pt>
    <dgm:pt modelId="{0E55B6F2-7ED1-4E3F-B508-A7B84BD35979}" type="pres">
      <dgm:prSet presAssocID="{BC4912B3-D521-45F8-8553-761F600A22A6}" presName="child2" presStyleLbl="bgAcc1" presStyleIdx="1" presStyleCnt="3"/>
      <dgm:spPr/>
      <dgm:t>
        <a:bodyPr/>
        <a:lstStyle/>
        <a:p>
          <a:endParaRPr lang="ru-RU"/>
        </a:p>
      </dgm:t>
    </dgm:pt>
    <dgm:pt modelId="{7D09EC67-6ADB-45F3-858D-05DDFD955A41}" type="pres">
      <dgm:prSet presAssocID="{BC4912B3-D521-45F8-8553-761F600A22A6}" presName="child2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9B36B5-1079-4E0B-8A34-B4511F2B1EAD}" type="pres">
      <dgm:prSet presAssocID="{BC4912B3-D521-45F8-8553-761F600A22A6}" presName="child4group" presStyleCnt="0"/>
      <dgm:spPr/>
    </dgm:pt>
    <dgm:pt modelId="{8491DDC8-9AEB-484D-A4A5-3C94DDA98F43}" type="pres">
      <dgm:prSet presAssocID="{BC4912B3-D521-45F8-8553-761F600A22A6}" presName="child4" presStyleLbl="bgAcc1" presStyleIdx="2" presStyleCnt="3"/>
      <dgm:spPr/>
      <dgm:t>
        <a:bodyPr/>
        <a:lstStyle/>
        <a:p>
          <a:endParaRPr lang="ru-RU"/>
        </a:p>
      </dgm:t>
    </dgm:pt>
    <dgm:pt modelId="{CE125A43-2448-470A-A1CD-F42E1CFF0A54}" type="pres">
      <dgm:prSet presAssocID="{BC4912B3-D521-45F8-8553-761F600A22A6}" presName="child4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6657C2-2322-4C68-BB67-BFC1183C7CCF}" type="pres">
      <dgm:prSet presAssocID="{BC4912B3-D521-45F8-8553-761F600A22A6}" presName="childPlaceholder" presStyleCnt="0"/>
      <dgm:spPr/>
    </dgm:pt>
    <dgm:pt modelId="{9E14FB28-7D00-4D87-9EEC-BC3607106EC6}" type="pres">
      <dgm:prSet presAssocID="{BC4912B3-D521-45F8-8553-761F600A22A6}" presName="circle" presStyleCnt="0"/>
      <dgm:spPr/>
    </dgm:pt>
    <dgm:pt modelId="{E17DDBBC-20FA-4BC4-80E1-0548AE90F68F}" type="pres">
      <dgm:prSet presAssocID="{BC4912B3-D521-45F8-8553-761F600A22A6}" presName="quadrant1" presStyleLbl="node1" presStyleIdx="0" presStyleCnt="4" custLinFactNeighborX="951" custLinFactNeighborY="42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995EFF-91A2-4D7C-B1AC-7E5F50CAAA3D}" type="pres">
      <dgm:prSet presAssocID="{BC4912B3-D521-45F8-8553-761F600A22A6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F6DF13-1BB5-455E-BC4E-A68372967681}" type="pres">
      <dgm:prSet presAssocID="{BC4912B3-D521-45F8-8553-761F600A22A6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0533D1-BE81-4F6C-9001-479FBD730F67}" type="pres">
      <dgm:prSet presAssocID="{BC4912B3-D521-45F8-8553-761F600A22A6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23D37B-2190-44CA-9963-6B1BD0B286FA}" type="pres">
      <dgm:prSet presAssocID="{BC4912B3-D521-45F8-8553-761F600A22A6}" presName="quadrantPlaceholder" presStyleCnt="0"/>
      <dgm:spPr/>
    </dgm:pt>
    <dgm:pt modelId="{3E707EE8-9825-4BA3-A64A-12BAE0BC53AB}" type="pres">
      <dgm:prSet presAssocID="{BC4912B3-D521-45F8-8553-761F600A22A6}" presName="center1" presStyleLbl="fgShp" presStyleIdx="0" presStyleCnt="2"/>
      <dgm:spPr/>
    </dgm:pt>
    <dgm:pt modelId="{B3DC4768-8F8D-4830-B463-C22A3D28244E}" type="pres">
      <dgm:prSet presAssocID="{BC4912B3-D521-45F8-8553-761F600A22A6}" presName="center2" presStyleLbl="fgShp" presStyleIdx="1" presStyleCnt="2"/>
      <dgm:spPr/>
    </dgm:pt>
  </dgm:ptLst>
  <dgm:cxnLst>
    <dgm:cxn modelId="{EB358EDD-294D-4188-B4F6-50E55628541D}" type="presOf" srcId="{DBBC53FB-1F6D-4A0A-B725-DED62633C7DB}" destId="{0E55B6F2-7ED1-4E3F-B508-A7B84BD35979}" srcOrd="0" destOrd="0" presId="urn:microsoft.com/office/officeart/2005/8/layout/cycle4"/>
    <dgm:cxn modelId="{323FF396-30AD-4DFA-AEFE-860EBBEAFAC2}" srcId="{BC4912B3-D521-45F8-8553-761F600A22A6}" destId="{D3943B2F-AF62-426C-AD96-77FF6F9D2484}" srcOrd="4" destOrd="0" parTransId="{7E65844F-8756-44E8-BD3A-BD95C8DAE674}" sibTransId="{4FD1E90C-3DB7-4381-857F-5856C323D020}"/>
    <dgm:cxn modelId="{820FD78A-60E7-4196-ABCF-B46B39A25295}" type="presOf" srcId="{1F69546D-77CE-40E0-84B7-350D8B2BA3FF}" destId="{E17DDBBC-20FA-4BC4-80E1-0548AE90F68F}" srcOrd="0" destOrd="0" presId="urn:microsoft.com/office/officeart/2005/8/layout/cycle4"/>
    <dgm:cxn modelId="{D18B9183-7B0D-44ED-BDCA-F65D398A8E19}" type="presOf" srcId="{4775BA4B-CDF0-45F6-8079-BC44380E0D76}" destId="{BAF6DF13-1BB5-455E-BC4E-A68372967681}" srcOrd="0" destOrd="0" presId="urn:microsoft.com/office/officeart/2005/8/layout/cycle4"/>
    <dgm:cxn modelId="{81BC5260-EC9C-4288-9B7F-F44C340BB75F}" type="presOf" srcId="{BC4912B3-D521-45F8-8553-761F600A22A6}" destId="{6DAC9919-014E-4BA6-8C86-ECFA6F879AE8}" srcOrd="0" destOrd="0" presId="urn:microsoft.com/office/officeart/2005/8/layout/cycle4"/>
    <dgm:cxn modelId="{22A59ED1-03EE-4FDF-A521-23A6917B9C51}" type="presOf" srcId="{DBBC53FB-1F6D-4A0A-B725-DED62633C7DB}" destId="{7D09EC67-6ADB-45F3-858D-05DDFD955A41}" srcOrd="1" destOrd="0" presId="urn:microsoft.com/office/officeart/2005/8/layout/cycle4"/>
    <dgm:cxn modelId="{AD293579-A76E-4EAA-B3D2-BCAA4BB6D3AE}" srcId="{F8A51497-2780-4DB1-ABE0-88D0A677696A}" destId="{3E7C9E70-5E08-4D44-8A68-0B93566F2CBF}" srcOrd="0" destOrd="0" parTransId="{C7B70A8C-3049-4E60-A894-4A08D1695C90}" sibTransId="{413552C9-68EB-4B86-9621-7A5617BD4AFC}"/>
    <dgm:cxn modelId="{8C333326-6663-4248-9CD7-423CAB42D298}" srcId="{1F69546D-77CE-40E0-84B7-350D8B2BA3FF}" destId="{0D63A003-C9E2-4487-BB51-D546BBDA4B77}" srcOrd="0" destOrd="0" parTransId="{2AF4652D-1A2F-48D3-BE52-4898C5D05C92}" sibTransId="{8C1D41C5-3B5D-414C-8134-B27C3A327D6D}"/>
    <dgm:cxn modelId="{AD4FF6D5-F19A-4AAC-8821-7293BCAF0228}" srcId="{751AC763-8FF3-45AC-A01B-369CAA760754}" destId="{DBBC53FB-1F6D-4A0A-B725-DED62633C7DB}" srcOrd="0" destOrd="0" parTransId="{9D8174A0-CD1C-4A37-A221-928FA2499D9D}" sibTransId="{8F613D33-2CA1-4637-9E48-F91A97FC6C38}"/>
    <dgm:cxn modelId="{1FF1C2AF-E2D0-4525-9AE3-9AD16E05A8A5}" srcId="{BC4912B3-D521-45F8-8553-761F600A22A6}" destId="{751AC763-8FF3-45AC-A01B-369CAA760754}" srcOrd="1" destOrd="0" parTransId="{AEE05E7D-9DD0-4E08-A197-9100776C5FD3}" sibTransId="{CE4FC1D6-0BC7-4359-B061-30B86472CD85}"/>
    <dgm:cxn modelId="{41BFCE04-4CC2-4437-8CFC-DDF1F8E6CA54}" type="presOf" srcId="{F8A51497-2780-4DB1-ABE0-88D0A677696A}" destId="{440533D1-BE81-4F6C-9001-479FBD730F67}" srcOrd="0" destOrd="0" presId="urn:microsoft.com/office/officeart/2005/8/layout/cycle4"/>
    <dgm:cxn modelId="{8105DA24-DD3D-4FDE-AAD9-52FF96B8CD08}" type="presOf" srcId="{0D63A003-C9E2-4487-BB51-D546BBDA4B77}" destId="{355ED214-F111-4A8C-AA34-F47449D446E7}" srcOrd="0" destOrd="0" presId="urn:microsoft.com/office/officeart/2005/8/layout/cycle4"/>
    <dgm:cxn modelId="{C361C78E-23BE-404F-8172-71E096530DFF}" type="presOf" srcId="{3E7C9E70-5E08-4D44-8A68-0B93566F2CBF}" destId="{8491DDC8-9AEB-484D-A4A5-3C94DDA98F43}" srcOrd="0" destOrd="0" presId="urn:microsoft.com/office/officeart/2005/8/layout/cycle4"/>
    <dgm:cxn modelId="{36645AEC-E739-498C-8401-EE237ED86D4D}" srcId="{BC4912B3-D521-45F8-8553-761F600A22A6}" destId="{1F69546D-77CE-40E0-84B7-350D8B2BA3FF}" srcOrd="0" destOrd="0" parTransId="{D86E3320-3980-4B36-88F2-C234425BA5E8}" sibTransId="{34960A7A-0E76-463B-8788-000F834B586B}"/>
    <dgm:cxn modelId="{B149B2FD-D2D8-4F3C-A73B-57E78561EA5A}" type="presOf" srcId="{751AC763-8FF3-45AC-A01B-369CAA760754}" destId="{E9995EFF-91A2-4D7C-B1AC-7E5F50CAAA3D}" srcOrd="0" destOrd="0" presId="urn:microsoft.com/office/officeart/2005/8/layout/cycle4"/>
    <dgm:cxn modelId="{AAD37532-B5A2-46E9-951F-7085817E8627}" type="presOf" srcId="{3E7C9E70-5E08-4D44-8A68-0B93566F2CBF}" destId="{CE125A43-2448-470A-A1CD-F42E1CFF0A54}" srcOrd="1" destOrd="0" presId="urn:microsoft.com/office/officeart/2005/8/layout/cycle4"/>
    <dgm:cxn modelId="{E5498D2A-6F30-4063-8309-79C2D6BFAE06}" srcId="{BC4912B3-D521-45F8-8553-761F600A22A6}" destId="{F8A51497-2780-4DB1-ABE0-88D0A677696A}" srcOrd="3" destOrd="0" parTransId="{56047C4C-73AD-4950-874C-84437C8B95C6}" sibTransId="{116E3AB1-A25A-458E-9B3D-3DC2D354BC74}"/>
    <dgm:cxn modelId="{B83271E4-A777-4B69-ABEA-2A760B8D9DB1}" srcId="{BC4912B3-D521-45F8-8553-761F600A22A6}" destId="{4775BA4B-CDF0-45F6-8079-BC44380E0D76}" srcOrd="2" destOrd="0" parTransId="{5EB215E3-59BB-4771-90DC-A2A27B57867B}" sibTransId="{4BD87D18-4F7B-4D4A-9EED-C8BAC43BE2ED}"/>
    <dgm:cxn modelId="{8C1FC261-23CF-4F24-97CF-C9BC22C72FA0}" type="presOf" srcId="{0D63A003-C9E2-4487-BB51-D546BBDA4B77}" destId="{408511AE-8DFD-4DBA-BE2A-191B0DD607C9}" srcOrd="1" destOrd="0" presId="urn:microsoft.com/office/officeart/2005/8/layout/cycle4"/>
    <dgm:cxn modelId="{47E6EA29-BDF3-466C-97F4-1767056AC945}" type="presParOf" srcId="{6DAC9919-014E-4BA6-8C86-ECFA6F879AE8}" destId="{84857068-4CE8-43F6-91F8-41C2696186FF}" srcOrd="0" destOrd="0" presId="urn:microsoft.com/office/officeart/2005/8/layout/cycle4"/>
    <dgm:cxn modelId="{2C24514B-52F1-4EB4-9087-7884D12CAF40}" type="presParOf" srcId="{84857068-4CE8-43F6-91F8-41C2696186FF}" destId="{308C0888-939C-464A-A657-3FADA071F063}" srcOrd="0" destOrd="0" presId="urn:microsoft.com/office/officeart/2005/8/layout/cycle4"/>
    <dgm:cxn modelId="{7DFE8F3C-6B43-43BA-8907-D9E8FF6724E5}" type="presParOf" srcId="{308C0888-939C-464A-A657-3FADA071F063}" destId="{355ED214-F111-4A8C-AA34-F47449D446E7}" srcOrd="0" destOrd="0" presId="urn:microsoft.com/office/officeart/2005/8/layout/cycle4"/>
    <dgm:cxn modelId="{150495C1-4F63-4474-9253-0F9B933A57ED}" type="presParOf" srcId="{308C0888-939C-464A-A657-3FADA071F063}" destId="{408511AE-8DFD-4DBA-BE2A-191B0DD607C9}" srcOrd="1" destOrd="0" presId="urn:microsoft.com/office/officeart/2005/8/layout/cycle4"/>
    <dgm:cxn modelId="{453DD229-EF61-44B3-AF45-F7B3B421AACB}" type="presParOf" srcId="{84857068-4CE8-43F6-91F8-41C2696186FF}" destId="{A8638E4C-1A72-4C07-BC12-2F19A07A8041}" srcOrd="1" destOrd="0" presId="urn:microsoft.com/office/officeart/2005/8/layout/cycle4"/>
    <dgm:cxn modelId="{A02B3C96-A9B9-4169-8ED6-DAA63816EF02}" type="presParOf" srcId="{A8638E4C-1A72-4C07-BC12-2F19A07A8041}" destId="{0E55B6F2-7ED1-4E3F-B508-A7B84BD35979}" srcOrd="0" destOrd="0" presId="urn:microsoft.com/office/officeart/2005/8/layout/cycle4"/>
    <dgm:cxn modelId="{7D400774-2F17-40F0-8B89-592DB33C3244}" type="presParOf" srcId="{A8638E4C-1A72-4C07-BC12-2F19A07A8041}" destId="{7D09EC67-6ADB-45F3-858D-05DDFD955A41}" srcOrd="1" destOrd="0" presId="urn:microsoft.com/office/officeart/2005/8/layout/cycle4"/>
    <dgm:cxn modelId="{9189754B-F626-4C75-89FD-A4A755D5097D}" type="presParOf" srcId="{84857068-4CE8-43F6-91F8-41C2696186FF}" destId="{809B36B5-1079-4E0B-8A34-B4511F2B1EAD}" srcOrd="2" destOrd="0" presId="urn:microsoft.com/office/officeart/2005/8/layout/cycle4"/>
    <dgm:cxn modelId="{03A416C0-1DBA-41E4-B583-1602607CAAB3}" type="presParOf" srcId="{809B36B5-1079-4E0B-8A34-B4511F2B1EAD}" destId="{8491DDC8-9AEB-484D-A4A5-3C94DDA98F43}" srcOrd="0" destOrd="0" presId="urn:microsoft.com/office/officeart/2005/8/layout/cycle4"/>
    <dgm:cxn modelId="{7AD7B3C2-40B8-4470-B080-937FEF48F730}" type="presParOf" srcId="{809B36B5-1079-4E0B-8A34-B4511F2B1EAD}" destId="{CE125A43-2448-470A-A1CD-F42E1CFF0A54}" srcOrd="1" destOrd="0" presId="urn:microsoft.com/office/officeart/2005/8/layout/cycle4"/>
    <dgm:cxn modelId="{38506DCC-F8E5-4EBB-9AAD-EE575F80D45C}" type="presParOf" srcId="{84857068-4CE8-43F6-91F8-41C2696186FF}" destId="{596657C2-2322-4C68-BB67-BFC1183C7CCF}" srcOrd="3" destOrd="0" presId="urn:microsoft.com/office/officeart/2005/8/layout/cycle4"/>
    <dgm:cxn modelId="{B06020BF-25DE-4BE0-B686-BCAC107C8E28}" type="presParOf" srcId="{6DAC9919-014E-4BA6-8C86-ECFA6F879AE8}" destId="{9E14FB28-7D00-4D87-9EEC-BC3607106EC6}" srcOrd="1" destOrd="0" presId="urn:microsoft.com/office/officeart/2005/8/layout/cycle4"/>
    <dgm:cxn modelId="{3209513F-2354-47F2-B7F5-D792A23D1436}" type="presParOf" srcId="{9E14FB28-7D00-4D87-9EEC-BC3607106EC6}" destId="{E17DDBBC-20FA-4BC4-80E1-0548AE90F68F}" srcOrd="0" destOrd="0" presId="urn:microsoft.com/office/officeart/2005/8/layout/cycle4"/>
    <dgm:cxn modelId="{ADCC112A-0342-4CB5-97C0-BCFEA685F675}" type="presParOf" srcId="{9E14FB28-7D00-4D87-9EEC-BC3607106EC6}" destId="{E9995EFF-91A2-4D7C-B1AC-7E5F50CAAA3D}" srcOrd="1" destOrd="0" presId="urn:microsoft.com/office/officeart/2005/8/layout/cycle4"/>
    <dgm:cxn modelId="{939B8F6A-BB03-4DEB-8668-9E55B034949E}" type="presParOf" srcId="{9E14FB28-7D00-4D87-9EEC-BC3607106EC6}" destId="{BAF6DF13-1BB5-455E-BC4E-A68372967681}" srcOrd="2" destOrd="0" presId="urn:microsoft.com/office/officeart/2005/8/layout/cycle4"/>
    <dgm:cxn modelId="{9921F5C5-37AC-4B24-A6C5-65A7DF5BFBCE}" type="presParOf" srcId="{9E14FB28-7D00-4D87-9EEC-BC3607106EC6}" destId="{440533D1-BE81-4F6C-9001-479FBD730F67}" srcOrd="3" destOrd="0" presId="urn:microsoft.com/office/officeart/2005/8/layout/cycle4"/>
    <dgm:cxn modelId="{84D59F2E-CD0C-4821-9FA2-6087C9859FF7}" type="presParOf" srcId="{9E14FB28-7D00-4D87-9EEC-BC3607106EC6}" destId="{7723D37B-2190-44CA-9963-6B1BD0B286FA}" srcOrd="4" destOrd="0" presId="urn:microsoft.com/office/officeart/2005/8/layout/cycle4"/>
    <dgm:cxn modelId="{A76837DB-2DDD-4DD0-ADD2-391951FFE8BD}" type="presParOf" srcId="{6DAC9919-014E-4BA6-8C86-ECFA6F879AE8}" destId="{3E707EE8-9825-4BA3-A64A-12BAE0BC53AB}" srcOrd="2" destOrd="0" presId="urn:microsoft.com/office/officeart/2005/8/layout/cycle4"/>
    <dgm:cxn modelId="{562D193B-CEAD-40F3-AF4A-1AB5E6739D62}" type="presParOf" srcId="{6DAC9919-014E-4BA6-8C86-ECFA6F879AE8}" destId="{B3DC4768-8F8D-4830-B463-C22A3D28244E}" srcOrd="3" destOrd="0" presId="urn:microsoft.com/office/officeart/2005/8/layout/cycle4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916B385-994E-465F-B307-A6542DE9FE9E}">
      <dsp:nvSpPr>
        <dsp:cNvPr id="0" name=""/>
        <dsp:cNvSpPr/>
      </dsp:nvSpPr>
      <dsp:spPr>
        <a:xfrm>
          <a:off x="5357" y="815726"/>
          <a:ext cx="1601390" cy="96083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Noto Sans"/>
            </a:rPr>
            <a:t>Современное общество</a:t>
          </a:r>
          <a:endParaRPr lang="ru-RU" sz="1300" b="1" kern="1200" dirty="0">
            <a:latin typeface="Noto Sans"/>
          </a:endParaRPr>
        </a:p>
      </dsp:txBody>
      <dsp:txXfrm>
        <a:off x="5357" y="815726"/>
        <a:ext cx="1601390" cy="960834"/>
      </dsp:txXfrm>
    </dsp:sp>
    <dsp:sp modelId="{77D00F78-0B89-473D-9F79-439B83D6B853}">
      <dsp:nvSpPr>
        <dsp:cNvPr id="0" name=""/>
        <dsp:cNvSpPr/>
      </dsp:nvSpPr>
      <dsp:spPr>
        <a:xfrm>
          <a:off x="1766887" y="1097571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1766887" y="1097571"/>
        <a:ext cx="339494" cy="397144"/>
      </dsp:txXfrm>
    </dsp:sp>
    <dsp:sp modelId="{663397C5-F779-440D-9E6E-FBA2CB32921D}">
      <dsp:nvSpPr>
        <dsp:cNvPr id="0" name=""/>
        <dsp:cNvSpPr/>
      </dsp:nvSpPr>
      <dsp:spPr>
        <a:xfrm>
          <a:off x="2247304" y="815726"/>
          <a:ext cx="1601390" cy="96083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Noto Sans"/>
            </a:rPr>
            <a:t>Виртуальное общение</a:t>
          </a:r>
          <a:endParaRPr lang="ru-RU" sz="1300" b="1" kern="1200" dirty="0">
            <a:latin typeface="Noto Sans"/>
          </a:endParaRPr>
        </a:p>
      </dsp:txBody>
      <dsp:txXfrm>
        <a:off x="2247304" y="815726"/>
        <a:ext cx="1601390" cy="960834"/>
      </dsp:txXfrm>
    </dsp:sp>
    <dsp:sp modelId="{58C00268-AFDC-4922-9063-9DBF716708EC}">
      <dsp:nvSpPr>
        <dsp:cNvPr id="0" name=""/>
        <dsp:cNvSpPr/>
      </dsp:nvSpPr>
      <dsp:spPr>
        <a:xfrm>
          <a:off x="4008834" y="1097571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4008834" y="1097571"/>
        <a:ext cx="339494" cy="397144"/>
      </dsp:txXfrm>
    </dsp:sp>
    <dsp:sp modelId="{847F1B27-D056-4512-9089-87B11518829E}">
      <dsp:nvSpPr>
        <dsp:cNvPr id="0" name=""/>
        <dsp:cNvSpPr/>
      </dsp:nvSpPr>
      <dsp:spPr>
        <a:xfrm>
          <a:off x="4489251" y="815726"/>
          <a:ext cx="1601390" cy="96083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Noto Sans"/>
            </a:rPr>
            <a:t>Информатизация</a:t>
          </a:r>
          <a:endParaRPr lang="ru-RU" sz="1300" b="1" kern="1200" dirty="0">
            <a:latin typeface="Noto Sans"/>
          </a:endParaRPr>
        </a:p>
      </dsp:txBody>
      <dsp:txXfrm>
        <a:off x="4489251" y="815726"/>
        <a:ext cx="1601390" cy="9608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83FB7D-5294-446C-9E3F-FC4B66EEB6EF}">
      <dsp:nvSpPr>
        <dsp:cNvPr id="0" name=""/>
        <dsp:cNvSpPr/>
      </dsp:nvSpPr>
      <dsp:spPr>
        <a:xfrm>
          <a:off x="813740" y="-34942"/>
          <a:ext cx="2738315" cy="88199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Noto Sans"/>
            </a:rPr>
            <a:t>Дефицит реального общения</a:t>
          </a:r>
          <a:endParaRPr lang="ru-RU" sz="1400" b="1" kern="1200" dirty="0">
            <a:latin typeface="Noto Sans"/>
          </a:endParaRPr>
        </a:p>
      </dsp:txBody>
      <dsp:txXfrm>
        <a:off x="813740" y="-34942"/>
        <a:ext cx="2198939" cy="881996"/>
      </dsp:txXfrm>
    </dsp:sp>
    <dsp:sp modelId="{F8732788-841F-4587-B8D2-F4BCDA806E8B}">
      <dsp:nvSpPr>
        <dsp:cNvPr id="0" name=""/>
        <dsp:cNvSpPr/>
      </dsp:nvSpPr>
      <dsp:spPr>
        <a:xfrm>
          <a:off x="1478676" y="973168"/>
          <a:ext cx="2949314" cy="1021766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Noto Sans"/>
            </a:rPr>
            <a:t>Затруднено формирование социально значимых качеств личности</a:t>
          </a:r>
          <a:endParaRPr lang="ru-RU" sz="1400" b="1" kern="1200" dirty="0">
            <a:latin typeface="Noto Sans"/>
          </a:endParaRPr>
        </a:p>
      </dsp:txBody>
      <dsp:txXfrm>
        <a:off x="1478676" y="973168"/>
        <a:ext cx="2041555" cy="1021766"/>
      </dsp:txXfrm>
    </dsp:sp>
    <dsp:sp modelId="{18ABFA3C-1E20-428E-939B-823BFD2BFD12}">
      <dsp:nvSpPr>
        <dsp:cNvPr id="0" name=""/>
        <dsp:cNvSpPr/>
      </dsp:nvSpPr>
      <dsp:spPr>
        <a:xfrm>
          <a:off x="3792499" y="658404"/>
          <a:ext cx="573297" cy="573297"/>
        </a:xfrm>
        <a:prstGeom prst="downArrow">
          <a:avLst>
            <a:gd name="adj1" fmla="val 55000"/>
            <a:gd name="adj2" fmla="val 45000"/>
          </a:avLst>
        </a:prstGeom>
        <a:solidFill>
          <a:schemeClr val="tx2">
            <a:lumMod val="40000"/>
            <a:lumOff val="60000"/>
            <a:alpha val="90000"/>
          </a:schemeClr>
        </a:solidFill>
        <a:ln>
          <a:solidFill>
            <a:schemeClr val="tx2">
              <a:lumMod val="40000"/>
              <a:lumOff val="60000"/>
            </a:schemeClr>
          </a:solidFill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3792499" y="658404"/>
        <a:ext cx="573297" cy="57329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B0FE9DB-8ED5-4DE1-83F6-B1A0AD4F9605}">
      <dsp:nvSpPr>
        <dsp:cNvPr id="0" name=""/>
        <dsp:cNvSpPr/>
      </dsp:nvSpPr>
      <dsp:spPr>
        <a:xfrm rot="5400000">
          <a:off x="1834748" y="-422697"/>
          <a:ext cx="1129117" cy="2258170"/>
        </a:xfrm>
        <a:prstGeom prst="round2SameRect">
          <a:avLst/>
        </a:prstGeom>
        <a:solidFill>
          <a:schemeClr val="accent4">
            <a:lumMod val="75000"/>
            <a:alpha val="9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1"/>
              </a:solidFill>
              <a:latin typeface="Noto Sans"/>
            </a:rPr>
            <a:t>Развитие социальной активности лидерских качеств</a:t>
          </a:r>
          <a:endParaRPr lang="ru-RU" sz="1600" b="1" kern="1200" dirty="0">
            <a:solidFill>
              <a:schemeClr val="bg1"/>
            </a:solidFill>
            <a:latin typeface="Noto Sans"/>
          </a:endParaRPr>
        </a:p>
      </dsp:txBody>
      <dsp:txXfrm rot="5400000">
        <a:off x="1834748" y="-422697"/>
        <a:ext cx="1129117" cy="2258170"/>
      </dsp:txXfrm>
    </dsp:sp>
    <dsp:sp modelId="{E5FBBB99-7AF6-4DB2-8A0E-13DF865E35A4}">
      <dsp:nvSpPr>
        <dsp:cNvPr id="0" name=""/>
        <dsp:cNvSpPr/>
      </dsp:nvSpPr>
      <dsp:spPr>
        <a:xfrm>
          <a:off x="0" y="689"/>
          <a:ext cx="1270221" cy="141139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Noto Sans"/>
            </a:rPr>
            <a:t>Актуально</a:t>
          </a:r>
          <a:endParaRPr lang="ru-RU" sz="1500" b="1" kern="1200" dirty="0">
            <a:latin typeface="Noto Sans"/>
          </a:endParaRPr>
        </a:p>
      </dsp:txBody>
      <dsp:txXfrm>
        <a:off x="0" y="689"/>
        <a:ext cx="1270221" cy="1411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8" Type="http://schemas.microsoft.com/office/2007/relationships/diagramDrawing" Target="../diagrams/drawing3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17" Type="http://schemas.microsoft.com/office/2007/relationships/diagramDrawing" Target="../diagrams/drawing2.xml"/><Relationship Id="rId2" Type="http://schemas.openxmlformats.org/officeDocument/2006/relationships/diagramData" Target="../diagrams/data1.xml"/><Relationship Id="rId16" Type="http://schemas.microsoft.com/office/2007/relationships/diagramDrawing" Target="../diagrams/drawing1.xml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DC269E8C-A5E5-4B01-837C-A53EED0D52A6}"/>
              </a:ext>
            </a:extLst>
          </p:cNvPr>
          <p:cNvSpPr txBox="1"/>
          <p:nvPr/>
        </p:nvSpPr>
        <p:spPr>
          <a:xfrm>
            <a:off x="0" y="810567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kumimoji="0" lang="en-GB" sz="13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6EA6CCC4-F99D-4AEC-97D5-FD5DA4691F87}"/>
              </a:ext>
            </a:extLst>
          </p:cNvPr>
          <p:cNvSpPr txBox="1"/>
          <p:nvPr/>
        </p:nvSpPr>
        <p:spPr>
          <a:xfrm>
            <a:off x="642910" y="1214422"/>
            <a:ext cx="807249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0000"/>
                </a:solidFill>
                <a:uFill>
                  <a:solidFill>
                    <a:schemeClr val="accent6">
                      <a:lumMod val="75000"/>
                    </a:schemeClr>
                  </a:solidFill>
                </a:uFill>
                <a:latin typeface="+mj-lt"/>
                <a:ea typeface="Microsoft JhengHei" pitchFamily="34" charset="-120"/>
                <a:cs typeface="Mongolian Baiti" pitchFamily="66" charset="0"/>
              </a:rPr>
              <a:t>Программа обучения актива</a:t>
            </a:r>
          </a:p>
          <a:p>
            <a:pPr algn="ctr"/>
            <a:r>
              <a:rPr lang="ru-RU" sz="2800" b="1" dirty="0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0000"/>
                </a:solidFill>
                <a:uFill>
                  <a:solidFill>
                    <a:schemeClr val="accent6">
                      <a:lumMod val="75000"/>
                    </a:schemeClr>
                  </a:solidFill>
                </a:uFill>
                <a:latin typeface="+mj-lt"/>
                <a:ea typeface="Microsoft JhengHei" pitchFamily="34" charset="-120"/>
                <a:cs typeface="Mongolian Baiti" pitchFamily="66" charset="0"/>
              </a:rPr>
              <a:t>детского общественного объединения «РАДУГА»</a:t>
            </a:r>
          </a:p>
          <a:p>
            <a:pPr algn="ctr"/>
            <a:r>
              <a:rPr lang="ru-RU" sz="2800" b="1" u="sng" dirty="0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0000"/>
                </a:solidFill>
                <a:uFill>
                  <a:solidFill>
                    <a:srgbClr val="92D050"/>
                  </a:solidFill>
                </a:uFill>
                <a:latin typeface="+mj-lt"/>
                <a:ea typeface="Microsoft JhengHei" pitchFamily="34" charset="-120"/>
                <a:cs typeface="Mongolian Baiti" pitchFamily="66" charset="0"/>
              </a:rPr>
              <a:t>«Мы- команда!»</a:t>
            </a:r>
          </a:p>
          <a:p>
            <a:pPr algn="ctr"/>
            <a:r>
              <a:rPr lang="ru-RU" b="1" u="sng" dirty="0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92D050"/>
                  </a:solidFill>
                </a:uFill>
                <a:latin typeface="+mj-lt"/>
                <a:ea typeface="Microsoft JhengHei" pitchFamily="34" charset="-120"/>
                <a:cs typeface="Mongolian Baiti" pitchFamily="66" charset="0"/>
              </a:rPr>
              <a:t>Срок реализации:  1 год</a:t>
            </a:r>
          </a:p>
          <a:p>
            <a:pPr algn="ctr"/>
            <a:r>
              <a:rPr lang="ru-RU" b="1" u="sng" dirty="0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  <a:uFill>
                  <a:solidFill>
                    <a:srgbClr val="92D050"/>
                  </a:solidFill>
                </a:uFill>
                <a:latin typeface="+mj-lt"/>
                <a:ea typeface="Microsoft JhengHei" pitchFamily="34" charset="-120"/>
                <a:cs typeface="Mongolian Baiti" pitchFamily="66" charset="0"/>
              </a:rPr>
              <a:t>Возраст участников: 11-13 лет </a:t>
            </a:r>
          </a:p>
          <a:p>
            <a:pPr algn="r"/>
            <a:r>
              <a:rPr lang="ru-RU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Автор - составитель:</a:t>
            </a:r>
          </a:p>
          <a:p>
            <a:pPr algn="r"/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Титова Людмила Игоревна </a:t>
            </a:r>
          </a:p>
          <a:p>
            <a:pPr algn="r"/>
            <a:r>
              <a:rPr lang="ru-RU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педагог-организатор</a:t>
            </a:r>
          </a:p>
          <a:p>
            <a:pPr algn="r"/>
            <a:r>
              <a:rPr lang="en-US" sz="1600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I 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кв. категория</a:t>
            </a:r>
          </a:p>
          <a:p>
            <a:pPr algn="r"/>
            <a:r>
              <a:rPr lang="ru-RU" sz="1600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стаж работы – 6 лет</a:t>
            </a:r>
          </a:p>
          <a:p>
            <a:pPr algn="ctr"/>
            <a:endParaRPr lang="ru-RU" sz="1600" b="1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3" name="Заголовок 62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107156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Муниципальное бюджетное общеобразовательное учреждение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«Средняя школа №2 им. А.С. Пушкина» г.Арзамас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Рисунок 6" descr="69ea4b_255b3c77db5f4507871361da5bdab120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36" y="4214818"/>
            <a:ext cx="4245686" cy="2404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654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1000"/>
                                        <p:tgtEl>
                                          <p:spTgt spid="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1000"/>
                                        <p:tgtEl>
                                          <p:spTgt spid="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1000"/>
                                        <p:tgtEl>
                                          <p:spTgt spid="6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000"/>
                                        <p:tgtEl>
                                          <p:spTgt spid="6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6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row: Pentagon 1">
            <a:extLst>
              <a:ext uri="{FF2B5EF4-FFF2-40B4-BE49-F238E27FC236}">
                <a16:creationId xmlns="" xmlns:a16="http://schemas.microsoft.com/office/drawing/2014/main" id="{E20D09A7-83DA-47D7-8835-65AA6E22E227}"/>
              </a:ext>
            </a:extLst>
          </p:cNvPr>
          <p:cNvSpPr/>
          <p:nvPr/>
        </p:nvSpPr>
        <p:spPr>
          <a:xfrm>
            <a:off x="1474930" y="1301174"/>
            <a:ext cx="1112273" cy="543650"/>
          </a:xfrm>
          <a:prstGeom prst="homePlate">
            <a:avLst/>
          </a:prstGeom>
          <a:solidFill>
            <a:srgbClr val="7490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Arrow: Chevron 2">
            <a:extLst>
              <a:ext uri="{FF2B5EF4-FFF2-40B4-BE49-F238E27FC236}">
                <a16:creationId xmlns="" xmlns:a16="http://schemas.microsoft.com/office/drawing/2014/main" id="{E4902C58-E153-4BF7-950A-D1AAB4AFC986}"/>
              </a:ext>
            </a:extLst>
          </p:cNvPr>
          <p:cNvSpPr/>
          <p:nvPr/>
        </p:nvSpPr>
        <p:spPr>
          <a:xfrm>
            <a:off x="2411760" y="1268760"/>
            <a:ext cx="6137674" cy="576064"/>
          </a:xfrm>
          <a:prstGeom prst="chevron">
            <a:avLst/>
          </a:prstGeom>
          <a:solidFill>
            <a:srgbClr val="7490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="" xmlns:a16="http://schemas.microsoft.com/office/drawing/2014/main" id="{83FC3BF6-085A-465A-AC29-C6850C13445A}"/>
              </a:ext>
            </a:extLst>
          </p:cNvPr>
          <p:cNvSpPr/>
          <p:nvPr/>
        </p:nvSpPr>
        <p:spPr>
          <a:xfrm>
            <a:off x="1475656" y="1988840"/>
            <a:ext cx="1112273" cy="605440"/>
          </a:xfrm>
          <a:prstGeom prst="homePlate">
            <a:avLst/>
          </a:prstGeom>
          <a:solidFill>
            <a:srgbClr val="FB5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rrow: Chevron 10">
            <a:extLst>
              <a:ext uri="{FF2B5EF4-FFF2-40B4-BE49-F238E27FC236}">
                <a16:creationId xmlns="" xmlns:a16="http://schemas.microsoft.com/office/drawing/2014/main" id="{69D05AF8-0362-40E3-A7E7-10278B88F503}"/>
              </a:ext>
            </a:extLst>
          </p:cNvPr>
          <p:cNvSpPr/>
          <p:nvPr/>
        </p:nvSpPr>
        <p:spPr>
          <a:xfrm>
            <a:off x="2411760" y="1988840"/>
            <a:ext cx="6137674" cy="605440"/>
          </a:xfrm>
          <a:prstGeom prst="chevron">
            <a:avLst/>
          </a:prstGeom>
          <a:solidFill>
            <a:srgbClr val="FB5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Arrow: Pentagon 12">
            <a:extLst>
              <a:ext uri="{FF2B5EF4-FFF2-40B4-BE49-F238E27FC236}">
                <a16:creationId xmlns="" xmlns:a16="http://schemas.microsoft.com/office/drawing/2014/main" id="{8645047F-D9CB-4CC1-BC0F-1C4292F5A94A}"/>
              </a:ext>
            </a:extLst>
          </p:cNvPr>
          <p:cNvSpPr/>
          <p:nvPr/>
        </p:nvSpPr>
        <p:spPr>
          <a:xfrm>
            <a:off x="1475656" y="2708920"/>
            <a:ext cx="1080846" cy="595224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/>
              </a:rPr>
              <a:t>3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/>
            </a:endParaRPr>
          </a:p>
        </p:txBody>
      </p:sp>
      <p:sp>
        <p:nvSpPr>
          <p:cNvPr id="15" name="Arrow: Chevron 14">
            <a:extLst>
              <a:ext uri="{FF2B5EF4-FFF2-40B4-BE49-F238E27FC236}">
                <a16:creationId xmlns="" xmlns:a16="http://schemas.microsoft.com/office/drawing/2014/main" id="{7CEDD191-1D4E-49C5-8444-8F22619709F6}"/>
              </a:ext>
            </a:extLst>
          </p:cNvPr>
          <p:cNvSpPr/>
          <p:nvPr/>
        </p:nvSpPr>
        <p:spPr>
          <a:xfrm>
            <a:off x="2414563" y="2709490"/>
            <a:ext cx="6086527" cy="576634"/>
          </a:xfrm>
          <a:prstGeom prst="chevro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Arrow: Pentagon 16">
            <a:extLst>
              <a:ext uri="{FF2B5EF4-FFF2-40B4-BE49-F238E27FC236}">
                <a16:creationId xmlns="" xmlns:a16="http://schemas.microsoft.com/office/drawing/2014/main" id="{BF9B6AB6-6147-424D-8F82-81A2B273645F}"/>
              </a:ext>
            </a:extLst>
          </p:cNvPr>
          <p:cNvSpPr/>
          <p:nvPr/>
        </p:nvSpPr>
        <p:spPr>
          <a:xfrm>
            <a:off x="1475656" y="3429000"/>
            <a:ext cx="1112273" cy="576064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Arrow: Chevron 18">
            <a:extLst>
              <a:ext uri="{FF2B5EF4-FFF2-40B4-BE49-F238E27FC236}">
                <a16:creationId xmlns="" xmlns:a16="http://schemas.microsoft.com/office/drawing/2014/main" id="{1E05DB33-7027-4243-B2B1-AE959B934587}"/>
              </a:ext>
            </a:extLst>
          </p:cNvPr>
          <p:cNvSpPr/>
          <p:nvPr/>
        </p:nvSpPr>
        <p:spPr>
          <a:xfrm>
            <a:off x="2411760" y="3429000"/>
            <a:ext cx="6157800" cy="576064"/>
          </a:xfrm>
          <a:prstGeom prst="chevr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row: Pentagon 21">
            <a:extLst>
              <a:ext uri="{FF2B5EF4-FFF2-40B4-BE49-F238E27FC236}">
                <a16:creationId xmlns="" xmlns:a16="http://schemas.microsoft.com/office/drawing/2014/main" id="{7A635083-451F-40BF-9734-33850F7342D3}"/>
              </a:ext>
            </a:extLst>
          </p:cNvPr>
          <p:cNvSpPr/>
          <p:nvPr/>
        </p:nvSpPr>
        <p:spPr>
          <a:xfrm>
            <a:off x="1475656" y="4077072"/>
            <a:ext cx="1112273" cy="576064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Arrow: Chevron 23">
            <a:extLst>
              <a:ext uri="{FF2B5EF4-FFF2-40B4-BE49-F238E27FC236}">
                <a16:creationId xmlns="" xmlns:a16="http://schemas.microsoft.com/office/drawing/2014/main" id="{FA5ECFFC-D03C-4BA5-970C-397D92480096}"/>
              </a:ext>
            </a:extLst>
          </p:cNvPr>
          <p:cNvSpPr/>
          <p:nvPr/>
        </p:nvSpPr>
        <p:spPr>
          <a:xfrm>
            <a:off x="2411760" y="4077072"/>
            <a:ext cx="6157800" cy="576064"/>
          </a:xfrm>
          <a:prstGeom prst="chevro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72A83EA8-E44D-4CC9-982F-1B8B609D21F2}"/>
              </a:ext>
            </a:extLst>
          </p:cNvPr>
          <p:cNvSpPr txBox="1"/>
          <p:nvPr/>
        </p:nvSpPr>
        <p:spPr>
          <a:xfrm>
            <a:off x="1525353" y="1371474"/>
            <a:ext cx="757990" cy="369332"/>
          </a:xfrm>
          <a:prstGeom prst="rect">
            <a:avLst/>
          </a:prstGeom>
          <a:solidFill>
            <a:srgbClr val="7490DE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/>
              </a:rPr>
              <a:t>1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AF674A17-AAE5-4964-89E9-E927EF4D90FD}"/>
              </a:ext>
            </a:extLst>
          </p:cNvPr>
          <p:cNvSpPr txBox="1"/>
          <p:nvPr/>
        </p:nvSpPr>
        <p:spPr>
          <a:xfrm>
            <a:off x="1547664" y="2132856"/>
            <a:ext cx="7579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/>
              </a:rPr>
              <a:t>2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0FB775DB-7BDA-40F8-8943-FE3A0A82B375}"/>
              </a:ext>
            </a:extLst>
          </p:cNvPr>
          <p:cNvSpPr txBox="1"/>
          <p:nvPr/>
        </p:nvSpPr>
        <p:spPr>
          <a:xfrm>
            <a:off x="1547664" y="3501008"/>
            <a:ext cx="757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/>
              </a:rPr>
              <a:t>4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B1F7E83-9D5F-403A-AEC1-1DBFB6EEEFA9}"/>
              </a:ext>
            </a:extLst>
          </p:cNvPr>
          <p:cNvSpPr txBox="1"/>
          <p:nvPr/>
        </p:nvSpPr>
        <p:spPr>
          <a:xfrm>
            <a:off x="1547664" y="4149080"/>
            <a:ext cx="757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/>
              </a:rPr>
              <a:t>5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6622EE78-8826-4D13-896F-3CE387814C90}"/>
              </a:ext>
            </a:extLst>
          </p:cNvPr>
          <p:cNvSpPr txBox="1"/>
          <p:nvPr/>
        </p:nvSpPr>
        <p:spPr>
          <a:xfrm>
            <a:off x="2771800" y="1412776"/>
            <a:ext cx="5004328" cy="340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Актуальность программы, проблематика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D21EF9FC-F363-4D04-8D70-B84B5D145B65}"/>
              </a:ext>
            </a:extLst>
          </p:cNvPr>
          <p:cNvSpPr txBox="1"/>
          <p:nvPr/>
        </p:nvSpPr>
        <p:spPr>
          <a:xfrm>
            <a:off x="2771800" y="2060848"/>
            <a:ext cx="348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Цель и задачи программы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3A837B94-CD7C-46F8-B906-D4E292308213}"/>
              </a:ext>
            </a:extLst>
          </p:cNvPr>
          <p:cNvSpPr txBox="1"/>
          <p:nvPr/>
        </p:nvSpPr>
        <p:spPr>
          <a:xfrm>
            <a:off x="2843808" y="2780928"/>
            <a:ext cx="348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Участники программы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BB2D7612-B51C-417D-8AB4-D43CA5AFCC99}"/>
              </a:ext>
            </a:extLst>
          </p:cNvPr>
          <p:cNvSpPr txBox="1"/>
          <p:nvPr/>
        </p:nvSpPr>
        <p:spPr>
          <a:xfrm>
            <a:off x="2843808" y="3501008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Этапы реализации программы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9F3B5A5C-D55A-43EE-80B7-2C870122EFC4}"/>
              </a:ext>
            </a:extLst>
          </p:cNvPr>
          <p:cNvSpPr txBox="1"/>
          <p:nvPr/>
        </p:nvSpPr>
        <p:spPr>
          <a:xfrm>
            <a:off x="2843808" y="4149080"/>
            <a:ext cx="348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/>
              </a:rPr>
              <a:t>План обучения актива</a:t>
            </a: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/>
              </a:rPr>
              <a:t> 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835696" y="404664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Оглавление</a:t>
            </a:r>
            <a:endParaRPr lang="ru-RU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Arrow: Pentagon 21">
            <a:extLst>
              <a:ext uri="{FF2B5EF4-FFF2-40B4-BE49-F238E27FC236}">
                <a16:creationId xmlns="" xmlns:a16="http://schemas.microsoft.com/office/drawing/2014/main" id="{7A635083-451F-40BF-9734-33850F7342D3}"/>
              </a:ext>
            </a:extLst>
          </p:cNvPr>
          <p:cNvSpPr/>
          <p:nvPr/>
        </p:nvSpPr>
        <p:spPr>
          <a:xfrm>
            <a:off x="1475656" y="4725144"/>
            <a:ext cx="1112273" cy="576064"/>
          </a:xfrm>
          <a:prstGeom prst="homePlate">
            <a:avLst/>
          </a:prstGeom>
          <a:solidFill>
            <a:srgbClr val="7490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/>
              </a:rPr>
              <a:t>6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/>
            </a:endParaRPr>
          </a:p>
        </p:txBody>
      </p:sp>
      <p:sp>
        <p:nvSpPr>
          <p:cNvPr id="46" name="Arrow: Pentagon 21">
            <a:extLst>
              <a:ext uri="{FF2B5EF4-FFF2-40B4-BE49-F238E27FC236}">
                <a16:creationId xmlns="" xmlns:a16="http://schemas.microsoft.com/office/drawing/2014/main" id="{7A635083-451F-40BF-9734-33850F7342D3}"/>
              </a:ext>
            </a:extLst>
          </p:cNvPr>
          <p:cNvSpPr/>
          <p:nvPr/>
        </p:nvSpPr>
        <p:spPr>
          <a:xfrm>
            <a:off x="1475656" y="6021288"/>
            <a:ext cx="1112273" cy="576064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/>
              </a:rPr>
              <a:t>8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/>
            </a:endParaRPr>
          </a:p>
        </p:txBody>
      </p:sp>
      <p:sp>
        <p:nvSpPr>
          <p:cNvPr id="47" name="Arrow: Pentagon 21">
            <a:extLst>
              <a:ext uri="{FF2B5EF4-FFF2-40B4-BE49-F238E27FC236}">
                <a16:creationId xmlns="" xmlns:a16="http://schemas.microsoft.com/office/drawing/2014/main" id="{7A635083-451F-40BF-9734-33850F7342D3}"/>
              </a:ext>
            </a:extLst>
          </p:cNvPr>
          <p:cNvSpPr/>
          <p:nvPr/>
        </p:nvSpPr>
        <p:spPr>
          <a:xfrm>
            <a:off x="1475656" y="5373216"/>
            <a:ext cx="1112273" cy="576064"/>
          </a:xfrm>
          <a:prstGeom prst="homePlate">
            <a:avLst/>
          </a:prstGeom>
          <a:solidFill>
            <a:srgbClr val="FB5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/>
              </a:rPr>
              <a:t>7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/>
            </a:endParaRPr>
          </a:p>
        </p:txBody>
      </p:sp>
      <p:sp>
        <p:nvSpPr>
          <p:cNvPr id="49" name="Arrow: Chevron 23">
            <a:extLst>
              <a:ext uri="{FF2B5EF4-FFF2-40B4-BE49-F238E27FC236}">
                <a16:creationId xmlns="" xmlns:a16="http://schemas.microsoft.com/office/drawing/2014/main" id="{FA5ECFFC-D03C-4BA5-970C-397D92480096}"/>
              </a:ext>
            </a:extLst>
          </p:cNvPr>
          <p:cNvSpPr/>
          <p:nvPr/>
        </p:nvSpPr>
        <p:spPr>
          <a:xfrm>
            <a:off x="2411760" y="4725144"/>
            <a:ext cx="6157800" cy="576064"/>
          </a:xfrm>
          <a:prstGeom prst="chevron">
            <a:avLst/>
          </a:prstGeom>
          <a:solidFill>
            <a:srgbClr val="7490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/>
              </a:rPr>
              <a:t>Технологии, методики, формы</a:t>
            </a:r>
            <a:r>
              <a:rPr lang="ru-RU" b="1" baseline="0" dirty="0" smtClean="0">
                <a:solidFill>
                  <a:schemeClr val="bg1"/>
                </a:solidFill>
                <a:latin typeface="Noto Sans"/>
              </a:rPr>
              <a:t>,</a:t>
            </a:r>
            <a:r>
              <a:rPr lang="ru-RU" b="1" dirty="0" smtClean="0">
                <a:solidFill>
                  <a:schemeClr val="bg1"/>
                </a:solidFill>
                <a:latin typeface="Noto Sans"/>
              </a:rPr>
              <a:t> средства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/>
            </a:endParaRPr>
          </a:p>
        </p:txBody>
      </p:sp>
      <p:sp>
        <p:nvSpPr>
          <p:cNvPr id="52" name="Arrow: Chevron 23">
            <a:extLst>
              <a:ext uri="{FF2B5EF4-FFF2-40B4-BE49-F238E27FC236}">
                <a16:creationId xmlns="" xmlns:a16="http://schemas.microsoft.com/office/drawing/2014/main" id="{FA5ECFFC-D03C-4BA5-970C-397D92480096}"/>
              </a:ext>
            </a:extLst>
          </p:cNvPr>
          <p:cNvSpPr/>
          <p:nvPr/>
        </p:nvSpPr>
        <p:spPr>
          <a:xfrm>
            <a:off x="2411760" y="5373216"/>
            <a:ext cx="6157800" cy="576064"/>
          </a:xfrm>
          <a:prstGeom prst="chevron">
            <a:avLst/>
          </a:prstGeom>
          <a:solidFill>
            <a:srgbClr val="FB5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/>
              </a:rPr>
              <a:t>Результативность программы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/>
            </a:endParaRPr>
          </a:p>
        </p:txBody>
      </p:sp>
      <p:sp>
        <p:nvSpPr>
          <p:cNvPr id="55" name="Arrow: Chevron 23">
            <a:extLst>
              <a:ext uri="{FF2B5EF4-FFF2-40B4-BE49-F238E27FC236}">
                <a16:creationId xmlns="" xmlns:a16="http://schemas.microsoft.com/office/drawing/2014/main" id="{FA5ECFFC-D03C-4BA5-970C-397D92480096}"/>
              </a:ext>
            </a:extLst>
          </p:cNvPr>
          <p:cNvSpPr/>
          <p:nvPr/>
        </p:nvSpPr>
        <p:spPr>
          <a:xfrm>
            <a:off x="2411760" y="6021288"/>
            <a:ext cx="6157800" cy="576064"/>
          </a:xfrm>
          <a:prstGeom prst="chevro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/>
              </a:rPr>
              <a:t>Мультипликативность программы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93071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5" grpId="0" animBg="1"/>
      <p:bldP spid="19" grpId="0" animBg="1"/>
      <p:bldP spid="24" grpId="0" animBg="1"/>
      <p:bldP spid="49" grpId="0" animBg="1"/>
      <p:bldP spid="52" grpId="0" animBg="1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Рисунок 105" descr="upravlenie_jpg_14756062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1935106"/>
            <a:ext cx="5072098" cy="4922894"/>
          </a:xfrm>
          <a:prstGeom prst="rect">
            <a:avLst/>
          </a:prstGeom>
        </p:spPr>
      </p:pic>
      <p:pic>
        <p:nvPicPr>
          <p:cNvPr id="105" name="Рисунок 104" descr="unnam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285960" cy="264318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635110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Актуальность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1285860"/>
            <a:ext cx="7358114" cy="4929222"/>
          </a:xfrm>
        </p:spPr>
        <p:txBody>
          <a:bodyPr>
            <a:normAutofit fontScale="92500" lnSpcReduction="20000"/>
          </a:bodyPr>
          <a:lstStyle/>
          <a:p>
            <a:r>
              <a:rPr lang="ru-RU" sz="2600" b="1" dirty="0" smtClean="0">
                <a:solidFill>
                  <a:srgbClr val="7490DE"/>
                </a:solidFill>
              </a:rPr>
              <a:t>Главными и наиболее важными качествами человека в современном мире становится мобильность и </a:t>
            </a:r>
            <a:r>
              <a:rPr lang="ru-RU" sz="2600" b="1" dirty="0" err="1" smtClean="0">
                <a:solidFill>
                  <a:srgbClr val="7490DE"/>
                </a:solidFill>
              </a:rPr>
              <a:t>конкурентноспособность</a:t>
            </a:r>
            <a:r>
              <a:rPr lang="ru-RU" sz="2600" b="1" dirty="0" smtClean="0">
                <a:solidFill>
                  <a:srgbClr val="7490DE"/>
                </a:solidFill>
              </a:rPr>
              <a:t>. Особенно сложно самоопределиться подростку, для которого именно это время является определяющим в его становлении и развитии. </a:t>
            </a:r>
          </a:p>
          <a:p>
            <a:r>
              <a:rPr lang="ru-RU" sz="2600" b="1" dirty="0" smtClean="0">
                <a:solidFill>
                  <a:srgbClr val="FB5757"/>
                </a:solidFill>
              </a:rPr>
              <a:t>Очень важно, чтобы подросток научился правильно оценивать окружающий мир и позиционировать себя в нём. </a:t>
            </a:r>
          </a:p>
          <a:p>
            <a:r>
              <a:rPr lang="ru-RU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собственной успешности в социуме необходимы определённые знания и умения, с помощью которых можно определять собственную жизненную позицию и активно реализовывать её в рамках определённой деятельности. </a:t>
            </a:r>
            <a:endParaRPr lang="ru-RU" sz="2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1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3">
            <a:extLst>
              <a:ext uri="{FF2B5EF4-FFF2-40B4-BE49-F238E27FC236}">
                <a16:creationId xmlns:a16="http://schemas.microsoft.com/office/drawing/2014/main" xmlns="" id="{35A04D48-F5FB-429A-8C89-FA741DCDB236}"/>
              </a:ext>
            </a:extLst>
          </p:cNvPr>
          <p:cNvGrpSpPr/>
          <p:nvPr/>
        </p:nvGrpSpPr>
        <p:grpSpPr>
          <a:xfrm>
            <a:off x="2571736" y="2786058"/>
            <a:ext cx="4214842" cy="3000396"/>
            <a:chOff x="3916862" y="1758463"/>
            <a:chExt cx="4595524" cy="3638169"/>
          </a:xfrm>
        </p:grpSpPr>
        <p:sp>
          <p:nvSpPr>
            <p:cNvPr id="19" name="Oval 5">
              <a:extLst>
                <a:ext uri="{FF2B5EF4-FFF2-40B4-BE49-F238E27FC236}">
                  <a16:creationId xmlns:a16="http://schemas.microsoft.com/office/drawing/2014/main" xmlns="" id="{D2292BFB-D27A-4763-B051-2FC808888B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1197" y="1758463"/>
              <a:ext cx="691676" cy="69740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xmlns="" id="{FE8A454B-2C11-4BAA-BFC6-F3AEA056CA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7777" y="1968027"/>
              <a:ext cx="398515" cy="277128"/>
            </a:xfrm>
            <a:custGeom>
              <a:avLst/>
              <a:gdLst>
                <a:gd name="T0" fmla="*/ 319 w 319"/>
                <a:gd name="T1" fmla="*/ 170 h 220"/>
                <a:gd name="T2" fmla="*/ 268 w 319"/>
                <a:gd name="T3" fmla="*/ 220 h 220"/>
                <a:gd name="T4" fmla="*/ 50 w 319"/>
                <a:gd name="T5" fmla="*/ 220 h 220"/>
                <a:gd name="T6" fmla="*/ 0 w 319"/>
                <a:gd name="T7" fmla="*/ 170 h 220"/>
                <a:gd name="T8" fmla="*/ 0 w 319"/>
                <a:gd name="T9" fmla="*/ 50 h 220"/>
                <a:gd name="T10" fmla="*/ 50 w 319"/>
                <a:gd name="T11" fmla="*/ 0 h 220"/>
                <a:gd name="T12" fmla="*/ 268 w 319"/>
                <a:gd name="T13" fmla="*/ 0 h 220"/>
                <a:gd name="T14" fmla="*/ 319 w 319"/>
                <a:gd name="T15" fmla="*/ 50 h 220"/>
                <a:gd name="T16" fmla="*/ 319 w 319"/>
                <a:gd name="T17" fmla="*/ 17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220">
                  <a:moveTo>
                    <a:pt x="319" y="170"/>
                  </a:moveTo>
                  <a:cubicBezTo>
                    <a:pt x="319" y="198"/>
                    <a:pt x="296" y="220"/>
                    <a:pt x="268" y="220"/>
                  </a:cubicBezTo>
                  <a:cubicBezTo>
                    <a:pt x="50" y="220"/>
                    <a:pt x="50" y="220"/>
                    <a:pt x="50" y="220"/>
                  </a:cubicBezTo>
                  <a:cubicBezTo>
                    <a:pt x="22" y="220"/>
                    <a:pt x="0" y="198"/>
                    <a:pt x="0" y="17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22"/>
                    <a:pt x="22" y="0"/>
                    <a:pt x="50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96" y="0"/>
                    <a:pt x="319" y="22"/>
                    <a:pt x="319" y="50"/>
                  </a:cubicBezTo>
                  <a:lnTo>
                    <a:pt x="319" y="170"/>
                  </a:lnTo>
                  <a:close/>
                </a:path>
              </a:pathLst>
            </a:custGeom>
            <a:solidFill>
              <a:srgbClr val="F8F4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xmlns="" id="{97B8378C-7394-440B-BB8B-DA705B307B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0390" y="2000091"/>
              <a:ext cx="143145" cy="211854"/>
            </a:xfrm>
            <a:custGeom>
              <a:avLst/>
              <a:gdLst>
                <a:gd name="T0" fmla="*/ 125 w 125"/>
                <a:gd name="T1" fmla="*/ 93 h 185"/>
                <a:gd name="T2" fmla="*/ 0 w 125"/>
                <a:gd name="T3" fmla="*/ 185 h 185"/>
                <a:gd name="T4" fmla="*/ 0 w 125"/>
                <a:gd name="T5" fmla="*/ 0 h 185"/>
                <a:gd name="T6" fmla="*/ 125 w 125"/>
                <a:gd name="T7" fmla="*/ 9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185">
                  <a:moveTo>
                    <a:pt x="125" y="93"/>
                  </a:moveTo>
                  <a:lnTo>
                    <a:pt x="0" y="185"/>
                  </a:lnTo>
                  <a:lnTo>
                    <a:pt x="0" y="0"/>
                  </a:lnTo>
                  <a:lnTo>
                    <a:pt x="125" y="9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8">
              <a:extLst>
                <a:ext uri="{FF2B5EF4-FFF2-40B4-BE49-F238E27FC236}">
                  <a16:creationId xmlns:a16="http://schemas.microsoft.com/office/drawing/2014/main" xmlns="" id="{A1126434-412A-40B5-A5FC-9965146216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04212" y="4363699"/>
              <a:ext cx="621822" cy="628692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xmlns="" id="{926A0A45-F2D1-4013-A6F1-D0E8B25A9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7808" y="4542344"/>
              <a:ext cx="414548" cy="271402"/>
            </a:xfrm>
            <a:custGeom>
              <a:avLst/>
              <a:gdLst>
                <a:gd name="T0" fmla="*/ 332 w 332"/>
                <a:gd name="T1" fmla="*/ 28 h 216"/>
                <a:gd name="T2" fmla="*/ 330 w 332"/>
                <a:gd name="T3" fmla="*/ 26 h 216"/>
                <a:gd name="T4" fmla="*/ 310 w 332"/>
                <a:gd name="T5" fmla="*/ 27 h 216"/>
                <a:gd name="T6" fmla="*/ 218 w 332"/>
                <a:gd name="T7" fmla="*/ 28 h 216"/>
                <a:gd name="T8" fmla="*/ 198 w 332"/>
                <a:gd name="T9" fmla="*/ 29 h 216"/>
                <a:gd name="T10" fmla="*/ 197 w 332"/>
                <a:gd name="T11" fmla="*/ 30 h 216"/>
                <a:gd name="T12" fmla="*/ 197 w 332"/>
                <a:gd name="T13" fmla="*/ 48 h 216"/>
                <a:gd name="T14" fmla="*/ 198 w 332"/>
                <a:gd name="T15" fmla="*/ 50 h 216"/>
                <a:gd name="T16" fmla="*/ 210 w 332"/>
                <a:gd name="T17" fmla="*/ 50 h 216"/>
                <a:gd name="T18" fmla="*/ 245 w 332"/>
                <a:gd name="T19" fmla="*/ 51 h 216"/>
                <a:gd name="T20" fmla="*/ 247 w 332"/>
                <a:gd name="T21" fmla="*/ 51 h 216"/>
                <a:gd name="T22" fmla="*/ 245 w 332"/>
                <a:gd name="T23" fmla="*/ 53 h 216"/>
                <a:gd name="T24" fmla="*/ 183 w 332"/>
                <a:gd name="T25" fmla="*/ 106 h 216"/>
                <a:gd name="T26" fmla="*/ 180 w 332"/>
                <a:gd name="T27" fmla="*/ 105 h 216"/>
                <a:gd name="T28" fmla="*/ 127 w 332"/>
                <a:gd name="T29" fmla="*/ 40 h 216"/>
                <a:gd name="T30" fmla="*/ 115 w 332"/>
                <a:gd name="T31" fmla="*/ 25 h 216"/>
                <a:gd name="T32" fmla="*/ 116 w 332"/>
                <a:gd name="T33" fmla="*/ 24 h 216"/>
                <a:gd name="T34" fmla="*/ 136 w 332"/>
                <a:gd name="T35" fmla="*/ 23 h 216"/>
                <a:gd name="T36" fmla="*/ 158 w 332"/>
                <a:gd name="T37" fmla="*/ 21 h 216"/>
                <a:gd name="T38" fmla="*/ 159 w 332"/>
                <a:gd name="T39" fmla="*/ 20 h 216"/>
                <a:gd name="T40" fmla="*/ 161 w 332"/>
                <a:gd name="T41" fmla="*/ 1 h 216"/>
                <a:gd name="T42" fmla="*/ 159 w 332"/>
                <a:gd name="T43" fmla="*/ 0 h 216"/>
                <a:gd name="T44" fmla="*/ 1 w 332"/>
                <a:gd name="T45" fmla="*/ 0 h 216"/>
                <a:gd name="T46" fmla="*/ 0 w 332"/>
                <a:gd name="T47" fmla="*/ 1 h 216"/>
                <a:gd name="T48" fmla="*/ 0 w 332"/>
                <a:gd name="T49" fmla="*/ 19 h 216"/>
                <a:gd name="T50" fmla="*/ 2 w 332"/>
                <a:gd name="T51" fmla="*/ 21 h 216"/>
                <a:gd name="T52" fmla="*/ 46 w 332"/>
                <a:gd name="T53" fmla="*/ 24 h 216"/>
                <a:gd name="T54" fmla="*/ 49 w 332"/>
                <a:gd name="T55" fmla="*/ 26 h 216"/>
                <a:gd name="T56" fmla="*/ 88 w 332"/>
                <a:gd name="T57" fmla="*/ 73 h 216"/>
                <a:gd name="T58" fmla="*/ 139 w 332"/>
                <a:gd name="T59" fmla="*/ 135 h 216"/>
                <a:gd name="T60" fmla="*/ 140 w 332"/>
                <a:gd name="T61" fmla="*/ 137 h 216"/>
                <a:gd name="T62" fmla="*/ 140 w 332"/>
                <a:gd name="T63" fmla="*/ 158 h 216"/>
                <a:gd name="T64" fmla="*/ 140 w 332"/>
                <a:gd name="T65" fmla="*/ 192 h 216"/>
                <a:gd name="T66" fmla="*/ 139 w 332"/>
                <a:gd name="T67" fmla="*/ 193 h 216"/>
                <a:gd name="T68" fmla="*/ 116 w 332"/>
                <a:gd name="T69" fmla="*/ 195 h 216"/>
                <a:gd name="T70" fmla="*/ 89 w 332"/>
                <a:gd name="T71" fmla="*/ 197 h 216"/>
                <a:gd name="T72" fmla="*/ 88 w 332"/>
                <a:gd name="T73" fmla="*/ 199 h 216"/>
                <a:gd name="T74" fmla="*/ 88 w 332"/>
                <a:gd name="T75" fmla="*/ 214 h 216"/>
                <a:gd name="T76" fmla="*/ 90 w 332"/>
                <a:gd name="T77" fmla="*/ 216 h 216"/>
                <a:gd name="T78" fmla="*/ 245 w 332"/>
                <a:gd name="T79" fmla="*/ 216 h 216"/>
                <a:gd name="T80" fmla="*/ 246 w 332"/>
                <a:gd name="T81" fmla="*/ 216 h 216"/>
                <a:gd name="T82" fmla="*/ 247 w 332"/>
                <a:gd name="T83" fmla="*/ 215 h 216"/>
                <a:gd name="T84" fmla="*/ 247 w 332"/>
                <a:gd name="T85" fmla="*/ 198 h 216"/>
                <a:gd name="T86" fmla="*/ 246 w 332"/>
                <a:gd name="T87" fmla="*/ 197 h 216"/>
                <a:gd name="T88" fmla="*/ 239 w 332"/>
                <a:gd name="T89" fmla="*/ 197 h 216"/>
                <a:gd name="T90" fmla="*/ 197 w 332"/>
                <a:gd name="T91" fmla="*/ 195 h 216"/>
                <a:gd name="T92" fmla="*/ 196 w 332"/>
                <a:gd name="T93" fmla="*/ 194 h 216"/>
                <a:gd name="T94" fmla="*/ 197 w 332"/>
                <a:gd name="T95" fmla="*/ 135 h 216"/>
                <a:gd name="T96" fmla="*/ 198 w 332"/>
                <a:gd name="T97" fmla="*/ 133 h 216"/>
                <a:gd name="T98" fmla="*/ 218 w 332"/>
                <a:gd name="T99" fmla="*/ 115 h 216"/>
                <a:gd name="T100" fmla="*/ 285 w 332"/>
                <a:gd name="T101" fmla="*/ 56 h 216"/>
                <a:gd name="T102" fmla="*/ 287 w 332"/>
                <a:gd name="T103" fmla="*/ 55 h 216"/>
                <a:gd name="T104" fmla="*/ 296 w 332"/>
                <a:gd name="T105" fmla="*/ 54 h 216"/>
                <a:gd name="T106" fmla="*/ 331 w 332"/>
                <a:gd name="T107" fmla="*/ 51 h 216"/>
                <a:gd name="T108" fmla="*/ 332 w 332"/>
                <a:gd name="T109" fmla="*/ 50 h 216"/>
                <a:gd name="T110" fmla="*/ 332 w 332"/>
                <a:gd name="T111" fmla="*/ 2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2" h="216">
                  <a:moveTo>
                    <a:pt x="332" y="28"/>
                  </a:moveTo>
                  <a:cubicBezTo>
                    <a:pt x="332" y="27"/>
                    <a:pt x="331" y="26"/>
                    <a:pt x="330" y="26"/>
                  </a:cubicBezTo>
                  <a:cubicBezTo>
                    <a:pt x="324" y="27"/>
                    <a:pt x="317" y="27"/>
                    <a:pt x="310" y="27"/>
                  </a:cubicBezTo>
                  <a:cubicBezTo>
                    <a:pt x="280" y="27"/>
                    <a:pt x="248" y="27"/>
                    <a:pt x="218" y="28"/>
                  </a:cubicBezTo>
                  <a:cubicBezTo>
                    <a:pt x="211" y="28"/>
                    <a:pt x="205" y="28"/>
                    <a:pt x="198" y="29"/>
                  </a:cubicBezTo>
                  <a:cubicBezTo>
                    <a:pt x="197" y="29"/>
                    <a:pt x="197" y="29"/>
                    <a:pt x="197" y="30"/>
                  </a:cubicBezTo>
                  <a:cubicBezTo>
                    <a:pt x="197" y="36"/>
                    <a:pt x="197" y="42"/>
                    <a:pt x="197" y="48"/>
                  </a:cubicBezTo>
                  <a:cubicBezTo>
                    <a:pt x="197" y="49"/>
                    <a:pt x="197" y="49"/>
                    <a:pt x="198" y="50"/>
                  </a:cubicBezTo>
                  <a:cubicBezTo>
                    <a:pt x="202" y="50"/>
                    <a:pt x="206" y="50"/>
                    <a:pt x="210" y="50"/>
                  </a:cubicBezTo>
                  <a:cubicBezTo>
                    <a:pt x="222" y="50"/>
                    <a:pt x="233" y="51"/>
                    <a:pt x="245" y="51"/>
                  </a:cubicBezTo>
                  <a:cubicBezTo>
                    <a:pt x="246" y="51"/>
                    <a:pt x="246" y="51"/>
                    <a:pt x="247" y="51"/>
                  </a:cubicBezTo>
                  <a:cubicBezTo>
                    <a:pt x="246" y="52"/>
                    <a:pt x="245" y="53"/>
                    <a:pt x="245" y="53"/>
                  </a:cubicBezTo>
                  <a:cubicBezTo>
                    <a:pt x="224" y="71"/>
                    <a:pt x="204" y="88"/>
                    <a:pt x="183" y="106"/>
                  </a:cubicBezTo>
                  <a:cubicBezTo>
                    <a:pt x="182" y="107"/>
                    <a:pt x="182" y="107"/>
                    <a:pt x="180" y="105"/>
                  </a:cubicBezTo>
                  <a:cubicBezTo>
                    <a:pt x="163" y="84"/>
                    <a:pt x="145" y="62"/>
                    <a:pt x="127" y="40"/>
                  </a:cubicBezTo>
                  <a:cubicBezTo>
                    <a:pt x="123" y="35"/>
                    <a:pt x="119" y="30"/>
                    <a:pt x="115" y="25"/>
                  </a:cubicBezTo>
                  <a:cubicBezTo>
                    <a:pt x="115" y="25"/>
                    <a:pt x="116" y="24"/>
                    <a:pt x="116" y="24"/>
                  </a:cubicBezTo>
                  <a:cubicBezTo>
                    <a:pt x="122" y="24"/>
                    <a:pt x="129" y="23"/>
                    <a:pt x="136" y="23"/>
                  </a:cubicBezTo>
                  <a:cubicBezTo>
                    <a:pt x="143" y="22"/>
                    <a:pt x="150" y="22"/>
                    <a:pt x="158" y="21"/>
                  </a:cubicBezTo>
                  <a:cubicBezTo>
                    <a:pt x="159" y="21"/>
                    <a:pt x="159" y="21"/>
                    <a:pt x="159" y="20"/>
                  </a:cubicBezTo>
                  <a:cubicBezTo>
                    <a:pt x="159" y="14"/>
                    <a:pt x="160" y="7"/>
                    <a:pt x="161" y="1"/>
                  </a:cubicBezTo>
                  <a:cubicBezTo>
                    <a:pt x="161" y="0"/>
                    <a:pt x="161" y="0"/>
                    <a:pt x="159" y="0"/>
                  </a:cubicBezTo>
                  <a:cubicBezTo>
                    <a:pt x="107" y="0"/>
                    <a:pt x="54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7"/>
                    <a:pt x="0" y="13"/>
                    <a:pt x="0" y="19"/>
                  </a:cubicBezTo>
                  <a:cubicBezTo>
                    <a:pt x="0" y="21"/>
                    <a:pt x="0" y="21"/>
                    <a:pt x="2" y="21"/>
                  </a:cubicBezTo>
                  <a:cubicBezTo>
                    <a:pt x="17" y="22"/>
                    <a:pt x="32" y="23"/>
                    <a:pt x="46" y="24"/>
                  </a:cubicBezTo>
                  <a:cubicBezTo>
                    <a:pt x="47" y="24"/>
                    <a:pt x="48" y="25"/>
                    <a:pt x="49" y="26"/>
                  </a:cubicBezTo>
                  <a:cubicBezTo>
                    <a:pt x="62" y="41"/>
                    <a:pt x="75" y="57"/>
                    <a:pt x="88" y="73"/>
                  </a:cubicBezTo>
                  <a:cubicBezTo>
                    <a:pt x="105" y="94"/>
                    <a:pt x="122" y="114"/>
                    <a:pt x="139" y="135"/>
                  </a:cubicBezTo>
                  <a:cubicBezTo>
                    <a:pt x="139" y="136"/>
                    <a:pt x="140" y="136"/>
                    <a:pt x="140" y="137"/>
                  </a:cubicBezTo>
                  <a:cubicBezTo>
                    <a:pt x="140" y="144"/>
                    <a:pt x="140" y="151"/>
                    <a:pt x="140" y="158"/>
                  </a:cubicBezTo>
                  <a:cubicBezTo>
                    <a:pt x="140" y="169"/>
                    <a:pt x="140" y="181"/>
                    <a:pt x="140" y="192"/>
                  </a:cubicBezTo>
                  <a:cubicBezTo>
                    <a:pt x="140" y="193"/>
                    <a:pt x="140" y="193"/>
                    <a:pt x="139" y="193"/>
                  </a:cubicBezTo>
                  <a:cubicBezTo>
                    <a:pt x="131" y="194"/>
                    <a:pt x="124" y="195"/>
                    <a:pt x="116" y="195"/>
                  </a:cubicBezTo>
                  <a:cubicBezTo>
                    <a:pt x="107" y="196"/>
                    <a:pt x="98" y="196"/>
                    <a:pt x="89" y="197"/>
                  </a:cubicBezTo>
                  <a:cubicBezTo>
                    <a:pt x="88" y="197"/>
                    <a:pt x="88" y="198"/>
                    <a:pt x="88" y="199"/>
                  </a:cubicBezTo>
                  <a:cubicBezTo>
                    <a:pt x="88" y="204"/>
                    <a:pt x="88" y="209"/>
                    <a:pt x="88" y="214"/>
                  </a:cubicBezTo>
                  <a:cubicBezTo>
                    <a:pt x="88" y="216"/>
                    <a:pt x="88" y="216"/>
                    <a:pt x="90" y="216"/>
                  </a:cubicBezTo>
                  <a:cubicBezTo>
                    <a:pt x="141" y="216"/>
                    <a:pt x="194" y="216"/>
                    <a:pt x="245" y="216"/>
                  </a:cubicBezTo>
                  <a:cubicBezTo>
                    <a:pt x="245" y="216"/>
                    <a:pt x="246" y="216"/>
                    <a:pt x="246" y="216"/>
                  </a:cubicBezTo>
                  <a:cubicBezTo>
                    <a:pt x="247" y="216"/>
                    <a:pt x="247" y="216"/>
                    <a:pt x="247" y="215"/>
                  </a:cubicBezTo>
                  <a:cubicBezTo>
                    <a:pt x="247" y="209"/>
                    <a:pt x="247" y="204"/>
                    <a:pt x="247" y="198"/>
                  </a:cubicBezTo>
                  <a:cubicBezTo>
                    <a:pt x="247" y="198"/>
                    <a:pt x="247" y="197"/>
                    <a:pt x="246" y="197"/>
                  </a:cubicBezTo>
                  <a:cubicBezTo>
                    <a:pt x="244" y="197"/>
                    <a:pt x="241" y="197"/>
                    <a:pt x="239" y="197"/>
                  </a:cubicBezTo>
                  <a:cubicBezTo>
                    <a:pt x="225" y="196"/>
                    <a:pt x="211" y="196"/>
                    <a:pt x="197" y="195"/>
                  </a:cubicBezTo>
                  <a:cubicBezTo>
                    <a:pt x="196" y="195"/>
                    <a:pt x="196" y="195"/>
                    <a:pt x="196" y="194"/>
                  </a:cubicBezTo>
                  <a:cubicBezTo>
                    <a:pt x="196" y="174"/>
                    <a:pt x="197" y="155"/>
                    <a:pt x="197" y="135"/>
                  </a:cubicBezTo>
                  <a:cubicBezTo>
                    <a:pt x="197" y="134"/>
                    <a:pt x="197" y="134"/>
                    <a:pt x="198" y="133"/>
                  </a:cubicBezTo>
                  <a:cubicBezTo>
                    <a:pt x="205" y="127"/>
                    <a:pt x="212" y="121"/>
                    <a:pt x="218" y="115"/>
                  </a:cubicBezTo>
                  <a:cubicBezTo>
                    <a:pt x="240" y="95"/>
                    <a:pt x="262" y="75"/>
                    <a:pt x="285" y="56"/>
                  </a:cubicBezTo>
                  <a:cubicBezTo>
                    <a:pt x="285" y="55"/>
                    <a:pt x="286" y="55"/>
                    <a:pt x="287" y="55"/>
                  </a:cubicBezTo>
                  <a:cubicBezTo>
                    <a:pt x="290" y="54"/>
                    <a:pt x="293" y="54"/>
                    <a:pt x="296" y="54"/>
                  </a:cubicBezTo>
                  <a:cubicBezTo>
                    <a:pt x="308" y="53"/>
                    <a:pt x="319" y="53"/>
                    <a:pt x="331" y="51"/>
                  </a:cubicBezTo>
                  <a:cubicBezTo>
                    <a:pt x="331" y="51"/>
                    <a:pt x="332" y="51"/>
                    <a:pt x="332" y="50"/>
                  </a:cubicBezTo>
                  <a:cubicBezTo>
                    <a:pt x="331" y="43"/>
                    <a:pt x="331" y="35"/>
                    <a:pt x="332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xmlns="" id="{2FADE476-D1E2-42E5-88F0-EB0ADBC4FD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2049" y="4635102"/>
              <a:ext cx="50387" cy="116806"/>
            </a:xfrm>
            <a:custGeom>
              <a:avLst/>
              <a:gdLst>
                <a:gd name="T0" fmla="*/ 40 w 40"/>
                <a:gd name="T1" fmla="*/ 2 h 93"/>
                <a:gd name="T2" fmla="*/ 40 w 40"/>
                <a:gd name="T3" fmla="*/ 6 h 93"/>
                <a:gd name="T4" fmla="*/ 30 w 40"/>
                <a:gd name="T5" fmla="*/ 47 h 93"/>
                <a:gd name="T6" fmla="*/ 18 w 40"/>
                <a:gd name="T7" fmla="*/ 93 h 93"/>
                <a:gd name="T8" fmla="*/ 18 w 40"/>
                <a:gd name="T9" fmla="*/ 93 h 93"/>
                <a:gd name="T10" fmla="*/ 2 w 40"/>
                <a:gd name="T11" fmla="*/ 92 h 93"/>
                <a:gd name="T12" fmla="*/ 0 w 40"/>
                <a:gd name="T13" fmla="*/ 92 h 93"/>
                <a:gd name="T14" fmla="*/ 0 w 40"/>
                <a:gd name="T15" fmla="*/ 91 h 93"/>
                <a:gd name="T16" fmla="*/ 0 w 40"/>
                <a:gd name="T17" fmla="*/ 85 h 93"/>
                <a:gd name="T18" fmla="*/ 0 w 40"/>
                <a:gd name="T19" fmla="*/ 80 h 93"/>
                <a:gd name="T20" fmla="*/ 1 w 40"/>
                <a:gd name="T21" fmla="*/ 64 h 93"/>
                <a:gd name="T22" fmla="*/ 1 w 40"/>
                <a:gd name="T23" fmla="*/ 47 h 93"/>
                <a:gd name="T24" fmla="*/ 1 w 40"/>
                <a:gd name="T25" fmla="*/ 30 h 93"/>
                <a:gd name="T26" fmla="*/ 2 w 40"/>
                <a:gd name="T27" fmla="*/ 12 h 93"/>
                <a:gd name="T28" fmla="*/ 2 w 40"/>
                <a:gd name="T29" fmla="*/ 0 h 93"/>
                <a:gd name="T30" fmla="*/ 2 w 40"/>
                <a:gd name="T31" fmla="*/ 0 h 93"/>
                <a:gd name="T32" fmla="*/ 12 w 40"/>
                <a:gd name="T33" fmla="*/ 0 h 93"/>
                <a:gd name="T34" fmla="*/ 19 w 40"/>
                <a:gd name="T35" fmla="*/ 1 h 93"/>
                <a:gd name="T36" fmla="*/ 31 w 40"/>
                <a:gd name="T37" fmla="*/ 1 h 93"/>
                <a:gd name="T38" fmla="*/ 39 w 40"/>
                <a:gd name="T39" fmla="*/ 2 h 93"/>
                <a:gd name="T40" fmla="*/ 40 w 40"/>
                <a:gd name="T41" fmla="*/ 2 h 93"/>
                <a:gd name="T42" fmla="*/ 40 w 40"/>
                <a:gd name="T43" fmla="*/ 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93">
                  <a:moveTo>
                    <a:pt x="40" y="2"/>
                  </a:moveTo>
                  <a:cubicBezTo>
                    <a:pt x="40" y="3"/>
                    <a:pt x="40" y="5"/>
                    <a:pt x="40" y="6"/>
                  </a:cubicBezTo>
                  <a:cubicBezTo>
                    <a:pt x="36" y="19"/>
                    <a:pt x="33" y="33"/>
                    <a:pt x="30" y="47"/>
                  </a:cubicBezTo>
                  <a:cubicBezTo>
                    <a:pt x="26" y="62"/>
                    <a:pt x="22" y="78"/>
                    <a:pt x="18" y="93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12" y="93"/>
                    <a:pt x="7" y="92"/>
                    <a:pt x="2" y="92"/>
                  </a:cubicBezTo>
                  <a:cubicBezTo>
                    <a:pt x="1" y="92"/>
                    <a:pt x="1" y="92"/>
                    <a:pt x="0" y="92"/>
                  </a:cubicBezTo>
                  <a:cubicBezTo>
                    <a:pt x="0" y="92"/>
                    <a:pt x="0" y="92"/>
                    <a:pt x="0" y="91"/>
                  </a:cubicBezTo>
                  <a:cubicBezTo>
                    <a:pt x="0" y="89"/>
                    <a:pt x="0" y="87"/>
                    <a:pt x="0" y="85"/>
                  </a:cubicBezTo>
                  <a:cubicBezTo>
                    <a:pt x="0" y="83"/>
                    <a:pt x="0" y="82"/>
                    <a:pt x="0" y="80"/>
                  </a:cubicBezTo>
                  <a:cubicBezTo>
                    <a:pt x="0" y="75"/>
                    <a:pt x="1" y="70"/>
                    <a:pt x="1" y="64"/>
                  </a:cubicBezTo>
                  <a:cubicBezTo>
                    <a:pt x="1" y="59"/>
                    <a:pt x="1" y="53"/>
                    <a:pt x="1" y="47"/>
                  </a:cubicBezTo>
                  <a:cubicBezTo>
                    <a:pt x="1" y="41"/>
                    <a:pt x="1" y="35"/>
                    <a:pt x="1" y="30"/>
                  </a:cubicBezTo>
                  <a:cubicBezTo>
                    <a:pt x="1" y="24"/>
                    <a:pt x="2" y="18"/>
                    <a:pt x="2" y="12"/>
                  </a:cubicBezTo>
                  <a:cubicBezTo>
                    <a:pt x="2" y="8"/>
                    <a:pt x="2" y="4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6" y="0"/>
                    <a:pt x="9" y="0"/>
                    <a:pt x="12" y="0"/>
                  </a:cubicBezTo>
                  <a:cubicBezTo>
                    <a:pt x="15" y="0"/>
                    <a:pt x="17" y="1"/>
                    <a:pt x="19" y="1"/>
                  </a:cubicBezTo>
                  <a:cubicBezTo>
                    <a:pt x="22" y="1"/>
                    <a:pt x="27" y="1"/>
                    <a:pt x="31" y="1"/>
                  </a:cubicBezTo>
                  <a:cubicBezTo>
                    <a:pt x="33" y="1"/>
                    <a:pt x="36" y="1"/>
                    <a:pt x="39" y="2"/>
                  </a:cubicBezTo>
                  <a:cubicBezTo>
                    <a:pt x="39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Freeform 11">
              <a:extLst>
                <a:ext uri="{FF2B5EF4-FFF2-40B4-BE49-F238E27FC236}">
                  <a16:creationId xmlns:a16="http://schemas.microsoft.com/office/drawing/2014/main" xmlns="" id="{12572329-DA8C-4B13-B390-DF3135C6C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87469" y="4766795"/>
              <a:ext cx="29774" cy="26338"/>
            </a:xfrm>
            <a:custGeom>
              <a:avLst/>
              <a:gdLst>
                <a:gd name="T0" fmla="*/ 13 w 24"/>
                <a:gd name="T1" fmla="*/ 21 h 21"/>
                <a:gd name="T2" fmla="*/ 3 w 24"/>
                <a:gd name="T3" fmla="*/ 21 h 21"/>
                <a:gd name="T4" fmla="*/ 2 w 24"/>
                <a:gd name="T5" fmla="*/ 20 h 21"/>
                <a:gd name="T6" fmla="*/ 1 w 24"/>
                <a:gd name="T7" fmla="*/ 10 h 21"/>
                <a:gd name="T8" fmla="*/ 0 w 24"/>
                <a:gd name="T9" fmla="*/ 1 h 21"/>
                <a:gd name="T10" fmla="*/ 1 w 24"/>
                <a:gd name="T11" fmla="*/ 0 h 21"/>
                <a:gd name="T12" fmla="*/ 6 w 24"/>
                <a:gd name="T13" fmla="*/ 1 h 21"/>
                <a:gd name="T14" fmla="*/ 13 w 24"/>
                <a:gd name="T15" fmla="*/ 1 h 21"/>
                <a:gd name="T16" fmla="*/ 22 w 24"/>
                <a:gd name="T17" fmla="*/ 2 h 21"/>
                <a:gd name="T18" fmla="*/ 24 w 24"/>
                <a:gd name="T19" fmla="*/ 2 h 21"/>
                <a:gd name="T20" fmla="*/ 24 w 24"/>
                <a:gd name="T21" fmla="*/ 3 h 21"/>
                <a:gd name="T22" fmla="*/ 24 w 24"/>
                <a:gd name="T23" fmla="*/ 20 h 21"/>
                <a:gd name="T24" fmla="*/ 24 w 24"/>
                <a:gd name="T25" fmla="*/ 21 h 21"/>
                <a:gd name="T26" fmla="*/ 13 w 24"/>
                <a:gd name="T2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" h="21">
                  <a:moveTo>
                    <a:pt x="13" y="21"/>
                  </a:moveTo>
                  <a:cubicBezTo>
                    <a:pt x="10" y="21"/>
                    <a:pt x="6" y="21"/>
                    <a:pt x="3" y="21"/>
                  </a:cubicBezTo>
                  <a:cubicBezTo>
                    <a:pt x="2" y="21"/>
                    <a:pt x="2" y="20"/>
                    <a:pt x="2" y="20"/>
                  </a:cubicBezTo>
                  <a:cubicBezTo>
                    <a:pt x="2" y="17"/>
                    <a:pt x="2" y="14"/>
                    <a:pt x="1" y="10"/>
                  </a:cubicBezTo>
                  <a:cubicBezTo>
                    <a:pt x="1" y="7"/>
                    <a:pt x="0" y="4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2" y="1"/>
                    <a:pt x="4" y="1"/>
                    <a:pt x="6" y="1"/>
                  </a:cubicBezTo>
                  <a:cubicBezTo>
                    <a:pt x="9" y="1"/>
                    <a:pt x="11" y="1"/>
                    <a:pt x="13" y="1"/>
                  </a:cubicBezTo>
                  <a:cubicBezTo>
                    <a:pt x="16" y="2"/>
                    <a:pt x="19" y="2"/>
                    <a:pt x="22" y="2"/>
                  </a:cubicBezTo>
                  <a:cubicBezTo>
                    <a:pt x="23" y="2"/>
                    <a:pt x="23" y="2"/>
                    <a:pt x="24" y="2"/>
                  </a:cubicBezTo>
                  <a:cubicBezTo>
                    <a:pt x="24" y="2"/>
                    <a:pt x="24" y="2"/>
                    <a:pt x="24" y="3"/>
                  </a:cubicBezTo>
                  <a:cubicBezTo>
                    <a:pt x="24" y="8"/>
                    <a:pt x="24" y="14"/>
                    <a:pt x="24" y="20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0" y="21"/>
                    <a:pt x="17" y="21"/>
                    <a:pt x="13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Oval 12">
              <a:extLst>
                <a:ext uri="{FF2B5EF4-FFF2-40B4-BE49-F238E27FC236}">
                  <a16:creationId xmlns:a16="http://schemas.microsoft.com/office/drawing/2014/main" xmlns="" id="{D347A350-69A1-4230-8ED3-D6793C2263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6263" y="4767940"/>
              <a:ext cx="546241" cy="551967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13">
              <a:extLst>
                <a:ext uri="{FF2B5EF4-FFF2-40B4-BE49-F238E27FC236}">
                  <a16:creationId xmlns:a16="http://schemas.microsoft.com/office/drawing/2014/main" xmlns="" id="{E6FF70BD-9E0F-40D3-BD9C-FD9451F17BF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66199" y="4880166"/>
              <a:ext cx="326371" cy="327515"/>
            </a:xfrm>
            <a:custGeom>
              <a:avLst/>
              <a:gdLst>
                <a:gd name="T0" fmla="*/ 260 w 261"/>
                <a:gd name="T1" fmla="*/ 178 h 260"/>
                <a:gd name="T2" fmla="*/ 251 w 261"/>
                <a:gd name="T3" fmla="*/ 150 h 260"/>
                <a:gd name="T4" fmla="*/ 252 w 261"/>
                <a:gd name="T5" fmla="*/ 144 h 260"/>
                <a:gd name="T6" fmla="*/ 253 w 261"/>
                <a:gd name="T7" fmla="*/ 142 h 260"/>
                <a:gd name="T8" fmla="*/ 253 w 261"/>
                <a:gd name="T9" fmla="*/ 138 h 260"/>
                <a:gd name="T10" fmla="*/ 253 w 261"/>
                <a:gd name="T11" fmla="*/ 119 h 260"/>
                <a:gd name="T12" fmla="*/ 252 w 261"/>
                <a:gd name="T13" fmla="*/ 110 h 260"/>
                <a:gd name="T14" fmla="*/ 245 w 261"/>
                <a:gd name="T15" fmla="*/ 87 h 260"/>
                <a:gd name="T16" fmla="*/ 226 w 261"/>
                <a:gd name="T17" fmla="*/ 54 h 260"/>
                <a:gd name="T18" fmla="*/ 215 w 261"/>
                <a:gd name="T19" fmla="*/ 42 h 260"/>
                <a:gd name="T20" fmla="*/ 200 w 261"/>
                <a:gd name="T21" fmla="*/ 30 h 260"/>
                <a:gd name="T22" fmla="*/ 155 w 261"/>
                <a:gd name="T23" fmla="*/ 10 h 260"/>
                <a:gd name="T24" fmla="*/ 153 w 261"/>
                <a:gd name="T25" fmla="*/ 10 h 260"/>
                <a:gd name="T26" fmla="*/ 150 w 261"/>
                <a:gd name="T27" fmla="*/ 9 h 260"/>
                <a:gd name="T28" fmla="*/ 148 w 261"/>
                <a:gd name="T29" fmla="*/ 9 h 260"/>
                <a:gd name="T30" fmla="*/ 147 w 261"/>
                <a:gd name="T31" fmla="*/ 9 h 260"/>
                <a:gd name="T32" fmla="*/ 145 w 261"/>
                <a:gd name="T33" fmla="*/ 9 h 260"/>
                <a:gd name="T34" fmla="*/ 144 w 261"/>
                <a:gd name="T35" fmla="*/ 9 h 260"/>
                <a:gd name="T36" fmla="*/ 142 w 261"/>
                <a:gd name="T37" fmla="*/ 8 h 260"/>
                <a:gd name="T38" fmla="*/ 140 w 261"/>
                <a:gd name="T39" fmla="*/ 8 h 260"/>
                <a:gd name="T40" fmla="*/ 134 w 261"/>
                <a:gd name="T41" fmla="*/ 8 h 260"/>
                <a:gd name="T42" fmla="*/ 118 w 261"/>
                <a:gd name="T43" fmla="*/ 8 h 260"/>
                <a:gd name="T44" fmla="*/ 117 w 261"/>
                <a:gd name="T45" fmla="*/ 9 h 260"/>
                <a:gd name="T46" fmla="*/ 115 w 261"/>
                <a:gd name="T47" fmla="*/ 9 h 260"/>
                <a:gd name="T48" fmla="*/ 113 w 261"/>
                <a:gd name="T49" fmla="*/ 9 h 260"/>
                <a:gd name="T50" fmla="*/ 77 w 261"/>
                <a:gd name="T51" fmla="*/ 0 h 260"/>
                <a:gd name="T52" fmla="*/ 69 w 261"/>
                <a:gd name="T53" fmla="*/ 0 h 260"/>
                <a:gd name="T54" fmla="*/ 60 w 261"/>
                <a:gd name="T55" fmla="*/ 1 h 260"/>
                <a:gd name="T56" fmla="*/ 9 w 261"/>
                <a:gd name="T57" fmla="*/ 40 h 260"/>
                <a:gd name="T58" fmla="*/ 0 w 261"/>
                <a:gd name="T59" fmla="*/ 71 h 260"/>
                <a:gd name="T60" fmla="*/ 0 w 261"/>
                <a:gd name="T61" fmla="*/ 79 h 260"/>
                <a:gd name="T62" fmla="*/ 9 w 261"/>
                <a:gd name="T63" fmla="*/ 112 h 260"/>
                <a:gd name="T64" fmla="*/ 9 w 261"/>
                <a:gd name="T65" fmla="*/ 144 h 260"/>
                <a:gd name="T66" fmla="*/ 9 w 261"/>
                <a:gd name="T67" fmla="*/ 147 h 260"/>
                <a:gd name="T68" fmla="*/ 9 w 261"/>
                <a:gd name="T69" fmla="*/ 148 h 260"/>
                <a:gd name="T70" fmla="*/ 9 w 261"/>
                <a:gd name="T71" fmla="*/ 149 h 260"/>
                <a:gd name="T72" fmla="*/ 23 w 261"/>
                <a:gd name="T73" fmla="*/ 189 h 260"/>
                <a:gd name="T74" fmla="*/ 40 w 261"/>
                <a:gd name="T75" fmla="*/ 213 h 260"/>
                <a:gd name="T76" fmla="*/ 61 w 261"/>
                <a:gd name="T77" fmla="*/ 231 h 260"/>
                <a:gd name="T78" fmla="*/ 75 w 261"/>
                <a:gd name="T79" fmla="*/ 239 h 260"/>
                <a:gd name="T80" fmla="*/ 101 w 261"/>
                <a:gd name="T81" fmla="*/ 248 h 260"/>
                <a:gd name="T82" fmla="*/ 105 w 261"/>
                <a:gd name="T83" fmla="*/ 249 h 260"/>
                <a:gd name="T84" fmla="*/ 108 w 261"/>
                <a:gd name="T85" fmla="*/ 250 h 260"/>
                <a:gd name="T86" fmla="*/ 109 w 261"/>
                <a:gd name="T87" fmla="*/ 250 h 260"/>
                <a:gd name="T88" fmla="*/ 111 w 261"/>
                <a:gd name="T89" fmla="*/ 250 h 260"/>
                <a:gd name="T90" fmla="*/ 112 w 261"/>
                <a:gd name="T91" fmla="*/ 250 h 260"/>
                <a:gd name="T92" fmla="*/ 115 w 261"/>
                <a:gd name="T93" fmla="*/ 251 h 260"/>
                <a:gd name="T94" fmla="*/ 117 w 261"/>
                <a:gd name="T95" fmla="*/ 251 h 260"/>
                <a:gd name="T96" fmla="*/ 121 w 261"/>
                <a:gd name="T97" fmla="*/ 251 h 260"/>
                <a:gd name="T98" fmla="*/ 125 w 261"/>
                <a:gd name="T99" fmla="*/ 251 h 260"/>
                <a:gd name="T100" fmla="*/ 153 w 261"/>
                <a:gd name="T101" fmla="*/ 250 h 260"/>
                <a:gd name="T102" fmla="*/ 187 w 261"/>
                <a:gd name="T103" fmla="*/ 260 h 260"/>
                <a:gd name="T104" fmla="*/ 193 w 261"/>
                <a:gd name="T105" fmla="*/ 260 h 260"/>
                <a:gd name="T106" fmla="*/ 210 w 261"/>
                <a:gd name="T107" fmla="*/ 257 h 260"/>
                <a:gd name="T108" fmla="*/ 252 w 261"/>
                <a:gd name="T109" fmla="*/ 220 h 260"/>
                <a:gd name="T110" fmla="*/ 261 w 261"/>
                <a:gd name="T111" fmla="*/ 188 h 260"/>
                <a:gd name="T112" fmla="*/ 154 w 261"/>
                <a:gd name="T113" fmla="*/ 10 h 260"/>
                <a:gd name="T114" fmla="*/ 155 w 261"/>
                <a:gd name="T115" fmla="*/ 1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1" h="260">
                  <a:moveTo>
                    <a:pt x="261" y="181"/>
                  </a:moveTo>
                  <a:cubicBezTo>
                    <a:pt x="260" y="181"/>
                    <a:pt x="260" y="181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79"/>
                    <a:pt x="260" y="179"/>
                    <a:pt x="260" y="178"/>
                  </a:cubicBezTo>
                  <a:cubicBezTo>
                    <a:pt x="260" y="178"/>
                    <a:pt x="260" y="178"/>
                    <a:pt x="260" y="178"/>
                  </a:cubicBezTo>
                  <a:cubicBezTo>
                    <a:pt x="260" y="169"/>
                    <a:pt x="257" y="160"/>
                    <a:pt x="252" y="151"/>
                  </a:cubicBezTo>
                  <a:cubicBezTo>
                    <a:pt x="252" y="151"/>
                    <a:pt x="252" y="151"/>
                    <a:pt x="252" y="151"/>
                  </a:cubicBezTo>
                  <a:cubicBezTo>
                    <a:pt x="252" y="150"/>
                    <a:pt x="251" y="150"/>
                    <a:pt x="251" y="150"/>
                  </a:cubicBezTo>
                  <a:cubicBezTo>
                    <a:pt x="251" y="149"/>
                    <a:pt x="251" y="149"/>
                    <a:pt x="251" y="149"/>
                  </a:cubicBezTo>
                  <a:cubicBezTo>
                    <a:pt x="251" y="147"/>
                    <a:pt x="252" y="146"/>
                    <a:pt x="252" y="145"/>
                  </a:cubicBezTo>
                  <a:cubicBezTo>
                    <a:pt x="252" y="144"/>
                    <a:pt x="252" y="144"/>
                    <a:pt x="252" y="144"/>
                  </a:cubicBezTo>
                  <a:cubicBezTo>
                    <a:pt x="252" y="144"/>
                    <a:pt x="252" y="144"/>
                    <a:pt x="252" y="144"/>
                  </a:cubicBezTo>
                  <a:cubicBezTo>
                    <a:pt x="252" y="143"/>
                    <a:pt x="252" y="143"/>
                    <a:pt x="252" y="143"/>
                  </a:cubicBezTo>
                  <a:cubicBezTo>
                    <a:pt x="252" y="143"/>
                    <a:pt x="252" y="143"/>
                    <a:pt x="252" y="143"/>
                  </a:cubicBezTo>
                  <a:cubicBezTo>
                    <a:pt x="253" y="143"/>
                    <a:pt x="252" y="142"/>
                    <a:pt x="253" y="142"/>
                  </a:cubicBezTo>
                  <a:cubicBezTo>
                    <a:pt x="253" y="142"/>
                    <a:pt x="253" y="142"/>
                    <a:pt x="253" y="142"/>
                  </a:cubicBezTo>
                  <a:cubicBezTo>
                    <a:pt x="253" y="141"/>
                    <a:pt x="253" y="140"/>
                    <a:pt x="253" y="139"/>
                  </a:cubicBezTo>
                  <a:cubicBezTo>
                    <a:pt x="253" y="139"/>
                    <a:pt x="253" y="139"/>
                    <a:pt x="253" y="139"/>
                  </a:cubicBezTo>
                  <a:cubicBezTo>
                    <a:pt x="253" y="139"/>
                    <a:pt x="253" y="139"/>
                    <a:pt x="253" y="138"/>
                  </a:cubicBezTo>
                  <a:cubicBezTo>
                    <a:pt x="253" y="138"/>
                    <a:pt x="253" y="138"/>
                    <a:pt x="253" y="138"/>
                  </a:cubicBezTo>
                  <a:cubicBezTo>
                    <a:pt x="253" y="137"/>
                    <a:pt x="253" y="137"/>
                    <a:pt x="253" y="136"/>
                  </a:cubicBezTo>
                  <a:cubicBezTo>
                    <a:pt x="253" y="134"/>
                    <a:pt x="253" y="131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4" y="125"/>
                    <a:pt x="253" y="122"/>
                    <a:pt x="253" y="119"/>
                  </a:cubicBezTo>
                  <a:cubicBezTo>
                    <a:pt x="253" y="117"/>
                    <a:pt x="253" y="115"/>
                    <a:pt x="252" y="112"/>
                  </a:cubicBezTo>
                  <a:cubicBezTo>
                    <a:pt x="252" y="112"/>
                    <a:pt x="252" y="112"/>
                    <a:pt x="252" y="112"/>
                  </a:cubicBezTo>
                  <a:cubicBezTo>
                    <a:pt x="252" y="112"/>
                    <a:pt x="252" y="111"/>
                    <a:pt x="252" y="111"/>
                  </a:cubicBezTo>
                  <a:cubicBezTo>
                    <a:pt x="252" y="111"/>
                    <a:pt x="252" y="110"/>
                    <a:pt x="252" y="110"/>
                  </a:cubicBezTo>
                  <a:cubicBezTo>
                    <a:pt x="252" y="110"/>
                    <a:pt x="252" y="110"/>
                    <a:pt x="252" y="109"/>
                  </a:cubicBezTo>
                  <a:cubicBezTo>
                    <a:pt x="251" y="108"/>
                    <a:pt x="251" y="106"/>
                    <a:pt x="251" y="105"/>
                  </a:cubicBezTo>
                  <a:cubicBezTo>
                    <a:pt x="250" y="102"/>
                    <a:pt x="249" y="99"/>
                    <a:pt x="249" y="97"/>
                  </a:cubicBezTo>
                  <a:cubicBezTo>
                    <a:pt x="248" y="94"/>
                    <a:pt x="247" y="91"/>
                    <a:pt x="245" y="87"/>
                  </a:cubicBezTo>
                  <a:cubicBezTo>
                    <a:pt x="245" y="86"/>
                    <a:pt x="244" y="84"/>
                    <a:pt x="243" y="82"/>
                  </a:cubicBezTo>
                  <a:cubicBezTo>
                    <a:pt x="242" y="80"/>
                    <a:pt x="242" y="79"/>
                    <a:pt x="241" y="78"/>
                  </a:cubicBezTo>
                  <a:cubicBezTo>
                    <a:pt x="238" y="71"/>
                    <a:pt x="234" y="65"/>
                    <a:pt x="230" y="59"/>
                  </a:cubicBezTo>
                  <a:cubicBezTo>
                    <a:pt x="228" y="57"/>
                    <a:pt x="227" y="56"/>
                    <a:pt x="226" y="54"/>
                  </a:cubicBezTo>
                  <a:cubicBezTo>
                    <a:pt x="224" y="51"/>
                    <a:pt x="222" y="49"/>
                    <a:pt x="219" y="47"/>
                  </a:cubicBezTo>
                  <a:cubicBezTo>
                    <a:pt x="219" y="46"/>
                    <a:pt x="219" y="46"/>
                    <a:pt x="219" y="46"/>
                  </a:cubicBezTo>
                  <a:cubicBezTo>
                    <a:pt x="218" y="45"/>
                    <a:pt x="217" y="45"/>
                    <a:pt x="217" y="44"/>
                  </a:cubicBezTo>
                  <a:cubicBezTo>
                    <a:pt x="216" y="43"/>
                    <a:pt x="215" y="43"/>
                    <a:pt x="215" y="42"/>
                  </a:cubicBezTo>
                  <a:cubicBezTo>
                    <a:pt x="215" y="42"/>
                    <a:pt x="214" y="42"/>
                    <a:pt x="214" y="41"/>
                  </a:cubicBezTo>
                  <a:cubicBezTo>
                    <a:pt x="211" y="39"/>
                    <a:pt x="209" y="37"/>
                    <a:pt x="206" y="34"/>
                  </a:cubicBezTo>
                  <a:cubicBezTo>
                    <a:pt x="204" y="33"/>
                    <a:pt x="203" y="32"/>
                    <a:pt x="201" y="31"/>
                  </a:cubicBezTo>
                  <a:cubicBezTo>
                    <a:pt x="201" y="30"/>
                    <a:pt x="200" y="30"/>
                    <a:pt x="200" y="30"/>
                  </a:cubicBezTo>
                  <a:cubicBezTo>
                    <a:pt x="189" y="22"/>
                    <a:pt x="178" y="17"/>
                    <a:pt x="165" y="13"/>
                  </a:cubicBezTo>
                  <a:cubicBezTo>
                    <a:pt x="162" y="12"/>
                    <a:pt x="159" y="11"/>
                    <a:pt x="156" y="11"/>
                  </a:cubicBezTo>
                  <a:cubicBezTo>
                    <a:pt x="156" y="11"/>
                    <a:pt x="156" y="11"/>
                    <a:pt x="156" y="11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5" y="10"/>
                    <a:pt x="155" y="10"/>
                    <a:pt x="154" y="10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10"/>
                    <a:pt x="154" y="10"/>
                    <a:pt x="153" y="10"/>
                  </a:cubicBezTo>
                  <a:cubicBezTo>
                    <a:pt x="153" y="10"/>
                    <a:pt x="153" y="10"/>
                    <a:pt x="153" y="10"/>
                  </a:cubicBezTo>
                  <a:cubicBezTo>
                    <a:pt x="153" y="10"/>
                    <a:pt x="153" y="10"/>
                    <a:pt x="153" y="10"/>
                  </a:cubicBezTo>
                  <a:cubicBezTo>
                    <a:pt x="153" y="10"/>
                    <a:pt x="153" y="10"/>
                    <a:pt x="153" y="10"/>
                  </a:cubicBezTo>
                  <a:cubicBezTo>
                    <a:pt x="152" y="10"/>
                    <a:pt x="151" y="10"/>
                    <a:pt x="150" y="9"/>
                  </a:cubicBezTo>
                  <a:cubicBezTo>
                    <a:pt x="149" y="9"/>
                    <a:pt x="149" y="9"/>
                    <a:pt x="149" y="9"/>
                  </a:cubicBezTo>
                  <a:cubicBezTo>
                    <a:pt x="149" y="9"/>
                    <a:pt x="149" y="9"/>
                    <a:pt x="149" y="9"/>
                  </a:cubicBezTo>
                  <a:cubicBezTo>
                    <a:pt x="149" y="9"/>
                    <a:pt x="149" y="9"/>
                    <a:pt x="149" y="9"/>
                  </a:cubicBezTo>
                  <a:cubicBezTo>
                    <a:pt x="148" y="9"/>
                    <a:pt x="148" y="9"/>
                    <a:pt x="148" y="9"/>
                  </a:cubicBezTo>
                  <a:cubicBezTo>
                    <a:pt x="148" y="9"/>
                    <a:pt x="148" y="9"/>
                    <a:pt x="148" y="9"/>
                  </a:cubicBezTo>
                  <a:cubicBezTo>
                    <a:pt x="148" y="9"/>
                    <a:pt x="148" y="9"/>
                    <a:pt x="147" y="9"/>
                  </a:cubicBezTo>
                  <a:cubicBezTo>
                    <a:pt x="147" y="9"/>
                    <a:pt x="147" y="9"/>
                    <a:pt x="147" y="9"/>
                  </a:cubicBezTo>
                  <a:cubicBezTo>
                    <a:pt x="147" y="9"/>
                    <a:pt x="147" y="9"/>
                    <a:pt x="147" y="9"/>
                  </a:cubicBezTo>
                  <a:cubicBezTo>
                    <a:pt x="147" y="9"/>
                    <a:pt x="146" y="9"/>
                    <a:pt x="146" y="9"/>
                  </a:cubicBezTo>
                  <a:cubicBezTo>
                    <a:pt x="146" y="9"/>
                    <a:pt x="146" y="9"/>
                    <a:pt x="146" y="9"/>
                  </a:cubicBezTo>
                  <a:cubicBezTo>
                    <a:pt x="146" y="9"/>
                    <a:pt x="146" y="9"/>
                    <a:pt x="146" y="9"/>
                  </a:cubicBezTo>
                  <a:cubicBezTo>
                    <a:pt x="146" y="9"/>
                    <a:pt x="145" y="9"/>
                    <a:pt x="145" y="9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44" y="9"/>
                    <a:pt x="144" y="9"/>
                    <a:pt x="144" y="9"/>
                  </a:cubicBezTo>
                  <a:cubicBezTo>
                    <a:pt x="143" y="9"/>
                    <a:pt x="143" y="9"/>
                    <a:pt x="143" y="9"/>
                  </a:cubicBezTo>
                  <a:cubicBezTo>
                    <a:pt x="143" y="9"/>
                    <a:pt x="143" y="9"/>
                    <a:pt x="143" y="9"/>
                  </a:cubicBezTo>
                  <a:cubicBezTo>
                    <a:pt x="143" y="8"/>
                    <a:pt x="142" y="8"/>
                    <a:pt x="142" y="8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2" y="8"/>
                    <a:pt x="142" y="8"/>
                    <a:pt x="141" y="8"/>
                  </a:cubicBezTo>
                  <a:cubicBezTo>
                    <a:pt x="141" y="8"/>
                    <a:pt x="141" y="8"/>
                    <a:pt x="140" y="8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39" y="8"/>
                    <a:pt x="138" y="8"/>
                    <a:pt x="138" y="8"/>
                  </a:cubicBezTo>
                  <a:cubicBezTo>
                    <a:pt x="138" y="8"/>
                    <a:pt x="137" y="8"/>
                    <a:pt x="137" y="8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6" y="8"/>
                    <a:pt x="135" y="8"/>
                    <a:pt x="134" y="8"/>
                  </a:cubicBezTo>
                  <a:cubicBezTo>
                    <a:pt x="132" y="8"/>
                    <a:pt x="129" y="8"/>
                    <a:pt x="127" y="8"/>
                  </a:cubicBezTo>
                  <a:cubicBezTo>
                    <a:pt x="124" y="8"/>
                    <a:pt x="122" y="8"/>
                    <a:pt x="120" y="8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19" y="8"/>
                    <a:pt x="119" y="8"/>
                    <a:pt x="118" y="8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7" y="8"/>
                    <a:pt x="117" y="8"/>
                    <a:pt x="117" y="9"/>
                  </a:cubicBezTo>
                  <a:cubicBezTo>
                    <a:pt x="117" y="9"/>
                    <a:pt x="117" y="9"/>
                    <a:pt x="117" y="9"/>
                  </a:cubicBezTo>
                  <a:cubicBezTo>
                    <a:pt x="116" y="9"/>
                    <a:pt x="116" y="9"/>
                    <a:pt x="116" y="9"/>
                  </a:cubicBezTo>
                  <a:cubicBezTo>
                    <a:pt x="116" y="9"/>
                    <a:pt x="116" y="9"/>
                    <a:pt x="115" y="9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4" y="9"/>
                    <a:pt x="114" y="9"/>
                    <a:pt x="114" y="9"/>
                  </a:cubicBezTo>
                  <a:cubicBezTo>
                    <a:pt x="113" y="9"/>
                    <a:pt x="113" y="9"/>
                    <a:pt x="113" y="9"/>
                  </a:cubicBezTo>
                  <a:cubicBezTo>
                    <a:pt x="113" y="9"/>
                    <a:pt x="113" y="9"/>
                    <a:pt x="113" y="9"/>
                  </a:cubicBezTo>
                  <a:cubicBezTo>
                    <a:pt x="112" y="9"/>
                    <a:pt x="111" y="9"/>
                    <a:pt x="110" y="9"/>
                  </a:cubicBezTo>
                  <a:cubicBezTo>
                    <a:pt x="108" y="10"/>
                    <a:pt x="107" y="9"/>
                    <a:pt x="106" y="8"/>
                  </a:cubicBezTo>
                  <a:cubicBezTo>
                    <a:pt x="96" y="4"/>
                    <a:pt x="87" y="1"/>
                    <a:pt x="77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0"/>
                    <a:pt x="75" y="0"/>
                    <a:pt x="74" y="0"/>
                  </a:cubicBezTo>
                  <a:cubicBezTo>
                    <a:pt x="73" y="0"/>
                    <a:pt x="71" y="0"/>
                    <a:pt x="70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6" y="0"/>
                    <a:pt x="66" y="0"/>
                    <a:pt x="65" y="0"/>
                  </a:cubicBezTo>
                  <a:cubicBezTo>
                    <a:pt x="63" y="0"/>
                    <a:pt x="62" y="1"/>
                    <a:pt x="60" y="1"/>
                  </a:cubicBezTo>
                  <a:cubicBezTo>
                    <a:pt x="52" y="3"/>
                    <a:pt x="45" y="5"/>
                    <a:pt x="38" y="9"/>
                  </a:cubicBezTo>
                  <a:cubicBezTo>
                    <a:pt x="33" y="12"/>
                    <a:pt x="28" y="16"/>
                    <a:pt x="23" y="20"/>
                  </a:cubicBezTo>
                  <a:cubicBezTo>
                    <a:pt x="21" y="22"/>
                    <a:pt x="20" y="24"/>
                    <a:pt x="18" y="26"/>
                  </a:cubicBezTo>
                  <a:cubicBezTo>
                    <a:pt x="14" y="30"/>
                    <a:pt x="11" y="35"/>
                    <a:pt x="9" y="40"/>
                  </a:cubicBezTo>
                  <a:cubicBezTo>
                    <a:pt x="6" y="44"/>
                    <a:pt x="5" y="49"/>
                    <a:pt x="3" y="53"/>
                  </a:cubicBezTo>
                  <a:cubicBezTo>
                    <a:pt x="2" y="59"/>
                    <a:pt x="0" y="64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4"/>
                    <a:pt x="0" y="76"/>
                    <a:pt x="0" y="77"/>
                  </a:cubicBezTo>
                  <a:cubicBezTo>
                    <a:pt x="0" y="78"/>
                    <a:pt x="0" y="78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1" y="79"/>
                  </a:cubicBezTo>
                  <a:cubicBezTo>
                    <a:pt x="1" y="86"/>
                    <a:pt x="2" y="93"/>
                    <a:pt x="5" y="99"/>
                  </a:cubicBezTo>
                  <a:cubicBezTo>
                    <a:pt x="6" y="103"/>
                    <a:pt x="7" y="106"/>
                    <a:pt x="9" y="109"/>
                  </a:cubicBezTo>
                  <a:cubicBezTo>
                    <a:pt x="9" y="110"/>
                    <a:pt x="9" y="111"/>
                    <a:pt x="9" y="112"/>
                  </a:cubicBezTo>
                  <a:cubicBezTo>
                    <a:pt x="9" y="114"/>
                    <a:pt x="8" y="116"/>
                    <a:pt x="8" y="119"/>
                  </a:cubicBezTo>
                  <a:cubicBezTo>
                    <a:pt x="8" y="119"/>
                    <a:pt x="8" y="119"/>
                    <a:pt x="8" y="119"/>
                  </a:cubicBezTo>
                  <a:cubicBezTo>
                    <a:pt x="8" y="125"/>
                    <a:pt x="8" y="131"/>
                    <a:pt x="8" y="137"/>
                  </a:cubicBezTo>
                  <a:cubicBezTo>
                    <a:pt x="8" y="139"/>
                    <a:pt x="8" y="142"/>
                    <a:pt x="9" y="144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9" y="146"/>
                    <a:pt x="9" y="146"/>
                    <a:pt x="9" y="14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9" y="147"/>
                    <a:pt x="9" y="147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9" y="148"/>
                    <a:pt x="9" y="148"/>
                    <a:pt x="9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10" y="149"/>
                    <a:pt x="10" y="149"/>
                    <a:pt x="10" y="150"/>
                  </a:cubicBezTo>
                  <a:cubicBezTo>
                    <a:pt x="11" y="160"/>
                    <a:pt x="14" y="170"/>
                    <a:pt x="19" y="180"/>
                  </a:cubicBezTo>
                  <a:cubicBezTo>
                    <a:pt x="20" y="183"/>
                    <a:pt x="21" y="186"/>
                    <a:pt x="23" y="189"/>
                  </a:cubicBezTo>
                  <a:cubicBezTo>
                    <a:pt x="23" y="189"/>
                    <a:pt x="23" y="189"/>
                    <a:pt x="23" y="189"/>
                  </a:cubicBezTo>
                  <a:cubicBezTo>
                    <a:pt x="26" y="194"/>
                    <a:pt x="29" y="198"/>
                    <a:pt x="32" y="203"/>
                  </a:cubicBezTo>
                  <a:cubicBezTo>
                    <a:pt x="34" y="206"/>
                    <a:pt x="37" y="209"/>
                    <a:pt x="39" y="211"/>
                  </a:cubicBezTo>
                  <a:cubicBezTo>
                    <a:pt x="39" y="212"/>
                    <a:pt x="39" y="212"/>
                    <a:pt x="40" y="212"/>
                  </a:cubicBezTo>
                  <a:cubicBezTo>
                    <a:pt x="40" y="213"/>
                    <a:pt x="40" y="213"/>
                    <a:pt x="40" y="213"/>
                  </a:cubicBezTo>
                  <a:cubicBezTo>
                    <a:pt x="41" y="213"/>
                    <a:pt x="41" y="214"/>
                    <a:pt x="41" y="214"/>
                  </a:cubicBezTo>
                  <a:cubicBezTo>
                    <a:pt x="42" y="215"/>
                    <a:pt x="42" y="215"/>
                    <a:pt x="43" y="216"/>
                  </a:cubicBezTo>
                  <a:cubicBezTo>
                    <a:pt x="43" y="216"/>
                    <a:pt x="43" y="216"/>
                    <a:pt x="44" y="216"/>
                  </a:cubicBezTo>
                  <a:cubicBezTo>
                    <a:pt x="49" y="222"/>
                    <a:pt x="54" y="226"/>
                    <a:pt x="61" y="231"/>
                  </a:cubicBezTo>
                  <a:cubicBezTo>
                    <a:pt x="63" y="233"/>
                    <a:pt x="66" y="235"/>
                    <a:pt x="69" y="236"/>
                  </a:cubicBezTo>
                  <a:cubicBezTo>
                    <a:pt x="70" y="237"/>
                    <a:pt x="71" y="237"/>
                    <a:pt x="72" y="238"/>
                  </a:cubicBezTo>
                  <a:cubicBezTo>
                    <a:pt x="73" y="238"/>
                    <a:pt x="74" y="238"/>
                    <a:pt x="75" y="239"/>
                  </a:cubicBezTo>
                  <a:cubicBezTo>
                    <a:pt x="75" y="239"/>
                    <a:pt x="75" y="239"/>
                    <a:pt x="75" y="239"/>
                  </a:cubicBezTo>
                  <a:cubicBezTo>
                    <a:pt x="79" y="241"/>
                    <a:pt x="84" y="243"/>
                    <a:pt x="88" y="245"/>
                  </a:cubicBezTo>
                  <a:cubicBezTo>
                    <a:pt x="91" y="246"/>
                    <a:pt x="94" y="247"/>
                    <a:pt x="97" y="247"/>
                  </a:cubicBezTo>
                  <a:cubicBezTo>
                    <a:pt x="98" y="248"/>
                    <a:pt x="99" y="248"/>
                    <a:pt x="100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102" y="249"/>
                    <a:pt x="102" y="249"/>
                    <a:pt x="102" y="249"/>
                  </a:cubicBezTo>
                  <a:cubicBezTo>
                    <a:pt x="103" y="249"/>
                    <a:pt x="104" y="249"/>
                    <a:pt x="104" y="249"/>
                  </a:cubicBezTo>
                  <a:cubicBezTo>
                    <a:pt x="105" y="249"/>
                    <a:pt x="105" y="249"/>
                    <a:pt x="105" y="249"/>
                  </a:cubicBezTo>
                  <a:cubicBezTo>
                    <a:pt x="105" y="249"/>
                    <a:pt x="105" y="249"/>
                    <a:pt x="105" y="249"/>
                  </a:cubicBezTo>
                  <a:cubicBezTo>
                    <a:pt x="106" y="249"/>
                    <a:pt x="106" y="249"/>
                    <a:pt x="106" y="249"/>
                  </a:cubicBezTo>
                  <a:cubicBezTo>
                    <a:pt x="106" y="249"/>
                    <a:pt x="106" y="249"/>
                    <a:pt x="106" y="249"/>
                  </a:cubicBezTo>
                  <a:cubicBezTo>
                    <a:pt x="106" y="249"/>
                    <a:pt x="106" y="249"/>
                    <a:pt x="106" y="249"/>
                  </a:cubicBezTo>
                  <a:cubicBezTo>
                    <a:pt x="107" y="250"/>
                    <a:pt x="107" y="250"/>
                    <a:pt x="108" y="250"/>
                  </a:cubicBezTo>
                  <a:cubicBezTo>
                    <a:pt x="108" y="250"/>
                    <a:pt x="108" y="250"/>
                    <a:pt x="108" y="250"/>
                  </a:cubicBezTo>
                  <a:cubicBezTo>
                    <a:pt x="108" y="250"/>
                    <a:pt x="109" y="250"/>
                    <a:pt x="109" y="250"/>
                  </a:cubicBezTo>
                  <a:cubicBezTo>
                    <a:pt x="109" y="250"/>
                    <a:pt x="109" y="250"/>
                    <a:pt x="109" y="250"/>
                  </a:cubicBezTo>
                  <a:cubicBezTo>
                    <a:pt x="109" y="250"/>
                    <a:pt x="109" y="250"/>
                    <a:pt x="109" y="250"/>
                  </a:cubicBezTo>
                  <a:cubicBezTo>
                    <a:pt x="109" y="250"/>
                    <a:pt x="110" y="250"/>
                    <a:pt x="110" y="250"/>
                  </a:cubicBezTo>
                  <a:cubicBezTo>
                    <a:pt x="110" y="250"/>
                    <a:pt x="110" y="250"/>
                    <a:pt x="110" y="250"/>
                  </a:cubicBezTo>
                  <a:cubicBezTo>
                    <a:pt x="110" y="250"/>
                    <a:pt x="110" y="250"/>
                    <a:pt x="110" y="250"/>
                  </a:cubicBezTo>
                  <a:cubicBezTo>
                    <a:pt x="110" y="250"/>
                    <a:pt x="111" y="250"/>
                    <a:pt x="111" y="250"/>
                  </a:cubicBezTo>
                  <a:cubicBezTo>
                    <a:pt x="111" y="250"/>
                    <a:pt x="111" y="250"/>
                    <a:pt x="111" y="250"/>
                  </a:cubicBezTo>
                  <a:cubicBezTo>
                    <a:pt x="111" y="250"/>
                    <a:pt x="111" y="250"/>
                    <a:pt x="111" y="250"/>
                  </a:cubicBezTo>
                  <a:cubicBezTo>
                    <a:pt x="111" y="250"/>
                    <a:pt x="111" y="250"/>
                    <a:pt x="111" y="250"/>
                  </a:cubicBezTo>
                  <a:cubicBezTo>
                    <a:pt x="112" y="250"/>
                    <a:pt x="112" y="250"/>
                    <a:pt x="112" y="250"/>
                  </a:cubicBezTo>
                  <a:cubicBezTo>
                    <a:pt x="112" y="250"/>
                    <a:pt x="112" y="250"/>
                    <a:pt x="112" y="250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4" y="251"/>
                    <a:pt x="114" y="251"/>
                    <a:pt x="115" y="251"/>
                  </a:cubicBezTo>
                  <a:cubicBezTo>
                    <a:pt x="115" y="251"/>
                    <a:pt x="115" y="251"/>
                    <a:pt x="115" y="251"/>
                  </a:cubicBezTo>
                  <a:cubicBezTo>
                    <a:pt x="116" y="251"/>
                    <a:pt x="116" y="251"/>
                    <a:pt x="117" y="251"/>
                  </a:cubicBezTo>
                  <a:cubicBezTo>
                    <a:pt x="117" y="251"/>
                    <a:pt x="117" y="251"/>
                    <a:pt x="117" y="251"/>
                  </a:cubicBezTo>
                  <a:cubicBezTo>
                    <a:pt x="117" y="251"/>
                    <a:pt x="117" y="251"/>
                    <a:pt x="117" y="251"/>
                  </a:cubicBezTo>
                  <a:cubicBezTo>
                    <a:pt x="118" y="251"/>
                    <a:pt x="118" y="251"/>
                    <a:pt x="118" y="251"/>
                  </a:cubicBezTo>
                  <a:cubicBezTo>
                    <a:pt x="118" y="251"/>
                    <a:pt x="119" y="251"/>
                    <a:pt x="119" y="251"/>
                  </a:cubicBezTo>
                  <a:cubicBezTo>
                    <a:pt x="119" y="251"/>
                    <a:pt x="119" y="251"/>
                    <a:pt x="119" y="251"/>
                  </a:cubicBezTo>
                  <a:cubicBezTo>
                    <a:pt x="120" y="251"/>
                    <a:pt x="120" y="251"/>
                    <a:pt x="121" y="251"/>
                  </a:cubicBezTo>
                  <a:cubicBezTo>
                    <a:pt x="121" y="251"/>
                    <a:pt x="121" y="251"/>
                    <a:pt x="121" y="251"/>
                  </a:cubicBezTo>
                  <a:cubicBezTo>
                    <a:pt x="121" y="251"/>
                    <a:pt x="121" y="251"/>
                    <a:pt x="121" y="251"/>
                  </a:cubicBezTo>
                  <a:cubicBezTo>
                    <a:pt x="122" y="251"/>
                    <a:pt x="124" y="251"/>
                    <a:pt x="125" y="251"/>
                  </a:cubicBezTo>
                  <a:cubicBezTo>
                    <a:pt x="125" y="251"/>
                    <a:pt x="125" y="251"/>
                    <a:pt x="125" y="251"/>
                  </a:cubicBezTo>
                  <a:cubicBezTo>
                    <a:pt x="125" y="251"/>
                    <a:pt x="125" y="251"/>
                    <a:pt x="126" y="251"/>
                  </a:cubicBezTo>
                  <a:cubicBezTo>
                    <a:pt x="132" y="251"/>
                    <a:pt x="138" y="251"/>
                    <a:pt x="144" y="250"/>
                  </a:cubicBezTo>
                  <a:cubicBezTo>
                    <a:pt x="147" y="250"/>
                    <a:pt x="149" y="250"/>
                    <a:pt x="152" y="250"/>
                  </a:cubicBezTo>
                  <a:cubicBezTo>
                    <a:pt x="152" y="250"/>
                    <a:pt x="153" y="250"/>
                    <a:pt x="153" y="250"/>
                  </a:cubicBezTo>
                  <a:cubicBezTo>
                    <a:pt x="163" y="255"/>
                    <a:pt x="173" y="259"/>
                    <a:pt x="185" y="260"/>
                  </a:cubicBezTo>
                  <a:cubicBezTo>
                    <a:pt x="185" y="260"/>
                    <a:pt x="185" y="260"/>
                    <a:pt x="185" y="260"/>
                  </a:cubicBezTo>
                  <a:cubicBezTo>
                    <a:pt x="185" y="260"/>
                    <a:pt x="185" y="260"/>
                    <a:pt x="186" y="260"/>
                  </a:cubicBezTo>
                  <a:cubicBezTo>
                    <a:pt x="186" y="260"/>
                    <a:pt x="187" y="260"/>
                    <a:pt x="187" y="260"/>
                  </a:cubicBezTo>
                  <a:cubicBezTo>
                    <a:pt x="188" y="260"/>
                    <a:pt x="188" y="260"/>
                    <a:pt x="188" y="260"/>
                  </a:cubicBezTo>
                  <a:cubicBezTo>
                    <a:pt x="189" y="260"/>
                    <a:pt x="190" y="260"/>
                    <a:pt x="191" y="260"/>
                  </a:cubicBezTo>
                  <a:cubicBezTo>
                    <a:pt x="192" y="260"/>
                    <a:pt x="192" y="260"/>
                    <a:pt x="192" y="260"/>
                  </a:cubicBezTo>
                  <a:cubicBezTo>
                    <a:pt x="193" y="260"/>
                    <a:pt x="193" y="260"/>
                    <a:pt x="193" y="260"/>
                  </a:cubicBezTo>
                  <a:cubicBezTo>
                    <a:pt x="194" y="260"/>
                    <a:pt x="194" y="260"/>
                    <a:pt x="194" y="260"/>
                  </a:cubicBezTo>
                  <a:cubicBezTo>
                    <a:pt x="194" y="260"/>
                    <a:pt x="194" y="260"/>
                    <a:pt x="194" y="260"/>
                  </a:cubicBezTo>
                  <a:cubicBezTo>
                    <a:pt x="196" y="260"/>
                    <a:pt x="198" y="260"/>
                    <a:pt x="200" y="259"/>
                  </a:cubicBezTo>
                  <a:cubicBezTo>
                    <a:pt x="203" y="259"/>
                    <a:pt x="207" y="258"/>
                    <a:pt x="210" y="257"/>
                  </a:cubicBezTo>
                  <a:cubicBezTo>
                    <a:pt x="214" y="256"/>
                    <a:pt x="218" y="254"/>
                    <a:pt x="222" y="252"/>
                  </a:cubicBezTo>
                  <a:cubicBezTo>
                    <a:pt x="227" y="249"/>
                    <a:pt x="232" y="245"/>
                    <a:pt x="236" y="241"/>
                  </a:cubicBezTo>
                  <a:cubicBezTo>
                    <a:pt x="238" y="239"/>
                    <a:pt x="240" y="237"/>
                    <a:pt x="242" y="235"/>
                  </a:cubicBezTo>
                  <a:cubicBezTo>
                    <a:pt x="246" y="230"/>
                    <a:pt x="249" y="225"/>
                    <a:pt x="252" y="220"/>
                  </a:cubicBezTo>
                  <a:cubicBezTo>
                    <a:pt x="254" y="215"/>
                    <a:pt x="256" y="210"/>
                    <a:pt x="258" y="206"/>
                  </a:cubicBezTo>
                  <a:cubicBezTo>
                    <a:pt x="259" y="200"/>
                    <a:pt x="260" y="195"/>
                    <a:pt x="260" y="189"/>
                  </a:cubicBezTo>
                  <a:cubicBezTo>
                    <a:pt x="260" y="189"/>
                    <a:pt x="260" y="188"/>
                    <a:pt x="261" y="188"/>
                  </a:cubicBezTo>
                  <a:cubicBezTo>
                    <a:pt x="261" y="188"/>
                    <a:pt x="261" y="188"/>
                    <a:pt x="261" y="188"/>
                  </a:cubicBezTo>
                  <a:cubicBezTo>
                    <a:pt x="260" y="187"/>
                    <a:pt x="260" y="187"/>
                    <a:pt x="260" y="186"/>
                  </a:cubicBezTo>
                  <a:cubicBezTo>
                    <a:pt x="260" y="186"/>
                    <a:pt x="260" y="186"/>
                    <a:pt x="261" y="185"/>
                  </a:cubicBezTo>
                  <a:cubicBezTo>
                    <a:pt x="261" y="184"/>
                    <a:pt x="261" y="183"/>
                    <a:pt x="261" y="181"/>
                  </a:cubicBezTo>
                  <a:close/>
                  <a:moveTo>
                    <a:pt x="154" y="10"/>
                  </a:moveTo>
                  <a:cubicBezTo>
                    <a:pt x="154" y="10"/>
                    <a:pt x="154" y="10"/>
                    <a:pt x="154" y="10"/>
                  </a:cubicBezTo>
                  <a:cubicBezTo>
                    <a:pt x="154" y="10"/>
                    <a:pt x="154" y="10"/>
                    <a:pt x="154" y="10"/>
                  </a:cubicBezTo>
                  <a:close/>
                  <a:moveTo>
                    <a:pt x="155" y="10"/>
                  </a:moveTo>
                  <a:cubicBezTo>
                    <a:pt x="155" y="11"/>
                    <a:pt x="155" y="11"/>
                    <a:pt x="155" y="11"/>
                  </a:cubicBezTo>
                  <a:cubicBezTo>
                    <a:pt x="155" y="11"/>
                    <a:pt x="155" y="11"/>
                    <a:pt x="15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4">
              <a:extLst>
                <a:ext uri="{FF2B5EF4-FFF2-40B4-BE49-F238E27FC236}">
                  <a16:creationId xmlns:a16="http://schemas.microsoft.com/office/drawing/2014/main" xmlns="" id="{07D51154-B4FE-4528-80F1-29EC95A66C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0941" y="4946585"/>
              <a:ext cx="158032" cy="194677"/>
            </a:xfrm>
            <a:custGeom>
              <a:avLst/>
              <a:gdLst>
                <a:gd name="T0" fmla="*/ 45 w 127"/>
                <a:gd name="T1" fmla="*/ 1 h 154"/>
                <a:gd name="T2" fmla="*/ 47 w 127"/>
                <a:gd name="T3" fmla="*/ 1 h 154"/>
                <a:gd name="T4" fmla="*/ 48 w 127"/>
                <a:gd name="T5" fmla="*/ 1 h 154"/>
                <a:gd name="T6" fmla="*/ 51 w 127"/>
                <a:gd name="T7" fmla="*/ 0 h 154"/>
                <a:gd name="T8" fmla="*/ 53 w 127"/>
                <a:gd name="T9" fmla="*/ 0 h 154"/>
                <a:gd name="T10" fmla="*/ 62 w 127"/>
                <a:gd name="T11" fmla="*/ 0 h 154"/>
                <a:gd name="T12" fmla="*/ 108 w 127"/>
                <a:gd name="T13" fmla="*/ 16 h 154"/>
                <a:gd name="T14" fmla="*/ 117 w 127"/>
                <a:gd name="T15" fmla="*/ 31 h 154"/>
                <a:gd name="T16" fmla="*/ 116 w 127"/>
                <a:gd name="T17" fmla="*/ 38 h 154"/>
                <a:gd name="T18" fmla="*/ 91 w 127"/>
                <a:gd name="T19" fmla="*/ 40 h 154"/>
                <a:gd name="T20" fmla="*/ 80 w 127"/>
                <a:gd name="T21" fmla="*/ 31 h 154"/>
                <a:gd name="T22" fmla="*/ 56 w 127"/>
                <a:gd name="T23" fmla="*/ 26 h 154"/>
                <a:gd name="T24" fmla="*/ 37 w 127"/>
                <a:gd name="T25" fmla="*/ 47 h 154"/>
                <a:gd name="T26" fmla="*/ 57 w 127"/>
                <a:gd name="T27" fmla="*/ 58 h 154"/>
                <a:gd name="T28" fmla="*/ 91 w 127"/>
                <a:gd name="T29" fmla="*/ 66 h 154"/>
                <a:gd name="T30" fmla="*/ 117 w 127"/>
                <a:gd name="T31" fmla="*/ 83 h 154"/>
                <a:gd name="T32" fmla="*/ 126 w 127"/>
                <a:gd name="T33" fmla="*/ 101 h 154"/>
                <a:gd name="T34" fmla="*/ 127 w 127"/>
                <a:gd name="T35" fmla="*/ 103 h 154"/>
                <a:gd name="T36" fmla="*/ 110 w 127"/>
                <a:gd name="T37" fmla="*/ 139 h 154"/>
                <a:gd name="T38" fmla="*/ 109 w 127"/>
                <a:gd name="T39" fmla="*/ 140 h 154"/>
                <a:gd name="T40" fmla="*/ 104 w 127"/>
                <a:gd name="T41" fmla="*/ 144 h 154"/>
                <a:gd name="T42" fmla="*/ 94 w 127"/>
                <a:gd name="T43" fmla="*/ 149 h 154"/>
                <a:gd name="T44" fmla="*/ 75 w 127"/>
                <a:gd name="T45" fmla="*/ 154 h 154"/>
                <a:gd name="T46" fmla="*/ 70 w 127"/>
                <a:gd name="T47" fmla="*/ 154 h 154"/>
                <a:gd name="T48" fmla="*/ 40 w 127"/>
                <a:gd name="T49" fmla="*/ 151 h 154"/>
                <a:gd name="T50" fmla="*/ 26 w 127"/>
                <a:gd name="T51" fmla="*/ 146 h 154"/>
                <a:gd name="T52" fmla="*/ 4 w 127"/>
                <a:gd name="T53" fmla="*/ 127 h 154"/>
                <a:gd name="T54" fmla="*/ 0 w 127"/>
                <a:gd name="T55" fmla="*/ 118 h 154"/>
                <a:gd name="T56" fmla="*/ 0 w 127"/>
                <a:gd name="T57" fmla="*/ 115 h 154"/>
                <a:gd name="T58" fmla="*/ 11 w 127"/>
                <a:gd name="T59" fmla="*/ 104 h 154"/>
                <a:gd name="T60" fmla="*/ 13 w 127"/>
                <a:gd name="T61" fmla="*/ 104 h 154"/>
                <a:gd name="T62" fmla="*/ 26 w 127"/>
                <a:gd name="T63" fmla="*/ 108 h 154"/>
                <a:gd name="T64" fmla="*/ 35 w 127"/>
                <a:gd name="T65" fmla="*/ 117 h 154"/>
                <a:gd name="T66" fmla="*/ 57 w 127"/>
                <a:gd name="T67" fmla="*/ 129 h 154"/>
                <a:gd name="T68" fmla="*/ 58 w 127"/>
                <a:gd name="T69" fmla="*/ 129 h 154"/>
                <a:gd name="T70" fmla="*/ 61 w 127"/>
                <a:gd name="T71" fmla="*/ 129 h 154"/>
                <a:gd name="T72" fmla="*/ 67 w 127"/>
                <a:gd name="T73" fmla="*/ 129 h 154"/>
                <a:gd name="T74" fmla="*/ 69 w 127"/>
                <a:gd name="T75" fmla="*/ 129 h 154"/>
                <a:gd name="T76" fmla="*/ 85 w 127"/>
                <a:gd name="T77" fmla="*/ 100 h 154"/>
                <a:gd name="T78" fmla="*/ 52 w 127"/>
                <a:gd name="T79" fmla="*/ 88 h 154"/>
                <a:gd name="T80" fmla="*/ 20 w 127"/>
                <a:gd name="T81" fmla="*/ 77 h 154"/>
                <a:gd name="T82" fmla="*/ 2 w 127"/>
                <a:gd name="T83" fmla="*/ 53 h 154"/>
                <a:gd name="T84" fmla="*/ 2 w 127"/>
                <a:gd name="T85" fmla="*/ 51 h 154"/>
                <a:gd name="T86" fmla="*/ 1 w 127"/>
                <a:gd name="T87" fmla="*/ 44 h 154"/>
                <a:gd name="T88" fmla="*/ 2 w 127"/>
                <a:gd name="T89" fmla="*/ 41 h 154"/>
                <a:gd name="T90" fmla="*/ 2 w 127"/>
                <a:gd name="T91" fmla="*/ 39 h 154"/>
                <a:gd name="T92" fmla="*/ 2 w 127"/>
                <a:gd name="T93" fmla="*/ 35 h 154"/>
                <a:gd name="T94" fmla="*/ 27 w 127"/>
                <a:gd name="T95" fmla="*/ 7 h 154"/>
                <a:gd name="T96" fmla="*/ 40 w 127"/>
                <a:gd name="T97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7" h="154">
                  <a:moveTo>
                    <a:pt x="40" y="2"/>
                  </a:moveTo>
                  <a:cubicBezTo>
                    <a:pt x="41" y="2"/>
                    <a:pt x="43" y="2"/>
                    <a:pt x="44" y="2"/>
                  </a:cubicBezTo>
                  <a:cubicBezTo>
                    <a:pt x="44" y="2"/>
                    <a:pt x="45" y="1"/>
                    <a:pt x="45" y="1"/>
                  </a:cubicBezTo>
                  <a:cubicBezTo>
                    <a:pt x="45" y="1"/>
                    <a:pt x="46" y="1"/>
                    <a:pt x="46" y="1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7" y="1"/>
                    <a:pt x="47" y="1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1"/>
                    <a:pt x="48" y="1"/>
                    <a:pt x="48" y="1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50" y="0"/>
                    <a:pt x="50" y="1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2" y="0"/>
                    <a:pt x="5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4" y="0"/>
                    <a:pt x="55" y="0"/>
                    <a:pt x="56" y="0"/>
                  </a:cubicBezTo>
                  <a:cubicBezTo>
                    <a:pt x="56" y="0"/>
                    <a:pt x="56" y="0"/>
                    <a:pt x="57" y="0"/>
                  </a:cubicBezTo>
                  <a:cubicBezTo>
                    <a:pt x="58" y="0"/>
                    <a:pt x="60" y="0"/>
                    <a:pt x="62" y="0"/>
                  </a:cubicBezTo>
                  <a:cubicBezTo>
                    <a:pt x="66" y="0"/>
                    <a:pt x="69" y="1"/>
                    <a:pt x="72" y="1"/>
                  </a:cubicBezTo>
                  <a:cubicBezTo>
                    <a:pt x="82" y="2"/>
                    <a:pt x="91" y="5"/>
                    <a:pt x="99" y="10"/>
                  </a:cubicBezTo>
                  <a:cubicBezTo>
                    <a:pt x="102" y="12"/>
                    <a:pt x="105" y="14"/>
                    <a:pt x="108" y="16"/>
                  </a:cubicBezTo>
                  <a:cubicBezTo>
                    <a:pt x="110" y="19"/>
                    <a:pt x="113" y="21"/>
                    <a:pt x="115" y="25"/>
                  </a:cubicBezTo>
                  <a:cubicBezTo>
                    <a:pt x="115" y="26"/>
                    <a:pt x="116" y="28"/>
                    <a:pt x="117" y="30"/>
                  </a:cubicBezTo>
                  <a:cubicBezTo>
                    <a:pt x="117" y="30"/>
                    <a:pt x="117" y="30"/>
                    <a:pt x="117" y="31"/>
                  </a:cubicBezTo>
                  <a:cubicBezTo>
                    <a:pt x="117" y="31"/>
                    <a:pt x="117" y="31"/>
                    <a:pt x="117" y="31"/>
                  </a:cubicBezTo>
                  <a:cubicBezTo>
                    <a:pt x="117" y="31"/>
                    <a:pt x="117" y="31"/>
                    <a:pt x="117" y="32"/>
                  </a:cubicBezTo>
                  <a:cubicBezTo>
                    <a:pt x="117" y="34"/>
                    <a:pt x="117" y="36"/>
                    <a:pt x="116" y="38"/>
                  </a:cubicBezTo>
                  <a:cubicBezTo>
                    <a:pt x="114" y="46"/>
                    <a:pt x="106" y="49"/>
                    <a:pt x="100" y="47"/>
                  </a:cubicBezTo>
                  <a:cubicBezTo>
                    <a:pt x="99" y="47"/>
                    <a:pt x="97" y="46"/>
                    <a:pt x="96" y="45"/>
                  </a:cubicBezTo>
                  <a:cubicBezTo>
                    <a:pt x="94" y="43"/>
                    <a:pt x="92" y="42"/>
                    <a:pt x="91" y="40"/>
                  </a:cubicBezTo>
                  <a:cubicBezTo>
                    <a:pt x="88" y="37"/>
                    <a:pt x="85" y="35"/>
                    <a:pt x="82" y="32"/>
                  </a:cubicBezTo>
                  <a:cubicBezTo>
                    <a:pt x="81" y="32"/>
                    <a:pt x="81" y="32"/>
                    <a:pt x="80" y="31"/>
                  </a:cubicBezTo>
                  <a:cubicBezTo>
                    <a:pt x="80" y="31"/>
                    <a:pt x="80" y="31"/>
                    <a:pt x="80" y="31"/>
                  </a:cubicBezTo>
                  <a:cubicBezTo>
                    <a:pt x="78" y="30"/>
                    <a:pt x="76" y="29"/>
                    <a:pt x="75" y="29"/>
                  </a:cubicBezTo>
                  <a:cubicBezTo>
                    <a:pt x="71" y="27"/>
                    <a:pt x="68" y="26"/>
                    <a:pt x="64" y="26"/>
                  </a:cubicBezTo>
                  <a:cubicBezTo>
                    <a:pt x="62" y="26"/>
                    <a:pt x="59" y="26"/>
                    <a:pt x="56" y="26"/>
                  </a:cubicBezTo>
                  <a:cubicBezTo>
                    <a:pt x="51" y="26"/>
                    <a:pt x="46" y="27"/>
                    <a:pt x="42" y="30"/>
                  </a:cubicBezTo>
                  <a:cubicBezTo>
                    <a:pt x="39" y="32"/>
                    <a:pt x="37" y="35"/>
                    <a:pt x="35" y="39"/>
                  </a:cubicBezTo>
                  <a:cubicBezTo>
                    <a:pt x="34" y="42"/>
                    <a:pt x="35" y="45"/>
                    <a:pt x="37" y="47"/>
                  </a:cubicBezTo>
                  <a:cubicBezTo>
                    <a:pt x="39" y="50"/>
                    <a:pt x="41" y="51"/>
                    <a:pt x="44" y="53"/>
                  </a:cubicBezTo>
                  <a:cubicBezTo>
                    <a:pt x="47" y="55"/>
                    <a:pt x="51" y="56"/>
                    <a:pt x="55" y="57"/>
                  </a:cubicBezTo>
                  <a:cubicBezTo>
                    <a:pt x="55" y="57"/>
                    <a:pt x="56" y="58"/>
                    <a:pt x="57" y="58"/>
                  </a:cubicBezTo>
                  <a:cubicBezTo>
                    <a:pt x="59" y="59"/>
                    <a:pt x="61" y="59"/>
                    <a:pt x="63" y="60"/>
                  </a:cubicBezTo>
                  <a:cubicBezTo>
                    <a:pt x="69" y="62"/>
                    <a:pt x="76" y="62"/>
                    <a:pt x="82" y="64"/>
                  </a:cubicBezTo>
                  <a:cubicBezTo>
                    <a:pt x="85" y="65"/>
                    <a:pt x="88" y="66"/>
                    <a:pt x="91" y="66"/>
                  </a:cubicBezTo>
                  <a:cubicBezTo>
                    <a:pt x="91" y="67"/>
                    <a:pt x="91" y="67"/>
                    <a:pt x="91" y="67"/>
                  </a:cubicBezTo>
                  <a:cubicBezTo>
                    <a:pt x="94" y="68"/>
                    <a:pt x="96" y="69"/>
                    <a:pt x="98" y="70"/>
                  </a:cubicBezTo>
                  <a:cubicBezTo>
                    <a:pt x="105" y="73"/>
                    <a:pt x="111" y="77"/>
                    <a:pt x="117" y="83"/>
                  </a:cubicBezTo>
                  <a:cubicBezTo>
                    <a:pt x="117" y="83"/>
                    <a:pt x="118" y="84"/>
                    <a:pt x="118" y="84"/>
                  </a:cubicBezTo>
                  <a:cubicBezTo>
                    <a:pt x="120" y="86"/>
                    <a:pt x="122" y="89"/>
                    <a:pt x="123" y="91"/>
                  </a:cubicBezTo>
                  <a:cubicBezTo>
                    <a:pt x="125" y="94"/>
                    <a:pt x="126" y="98"/>
                    <a:pt x="126" y="101"/>
                  </a:cubicBezTo>
                  <a:cubicBezTo>
                    <a:pt x="126" y="101"/>
                    <a:pt x="126" y="102"/>
                    <a:pt x="127" y="102"/>
                  </a:cubicBezTo>
                  <a:cubicBezTo>
                    <a:pt x="127" y="102"/>
                    <a:pt x="126" y="103"/>
                    <a:pt x="127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5"/>
                    <a:pt x="127" y="107"/>
                    <a:pt x="127" y="109"/>
                  </a:cubicBezTo>
                  <a:cubicBezTo>
                    <a:pt x="126" y="110"/>
                    <a:pt x="126" y="113"/>
                    <a:pt x="126" y="115"/>
                  </a:cubicBezTo>
                  <a:cubicBezTo>
                    <a:pt x="123" y="124"/>
                    <a:pt x="117" y="132"/>
                    <a:pt x="110" y="139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10" y="139"/>
                    <a:pt x="109" y="139"/>
                    <a:pt x="109" y="139"/>
                  </a:cubicBezTo>
                  <a:cubicBezTo>
                    <a:pt x="109" y="140"/>
                    <a:pt x="109" y="140"/>
                    <a:pt x="109" y="140"/>
                  </a:cubicBezTo>
                  <a:cubicBezTo>
                    <a:pt x="108" y="141"/>
                    <a:pt x="107" y="141"/>
                    <a:pt x="106" y="142"/>
                  </a:cubicBezTo>
                  <a:cubicBezTo>
                    <a:pt x="106" y="142"/>
                    <a:pt x="105" y="143"/>
                    <a:pt x="104" y="143"/>
                  </a:cubicBezTo>
                  <a:cubicBezTo>
                    <a:pt x="104" y="144"/>
                    <a:pt x="104" y="144"/>
                    <a:pt x="104" y="144"/>
                  </a:cubicBezTo>
                  <a:cubicBezTo>
                    <a:pt x="102" y="145"/>
                    <a:pt x="100" y="146"/>
                    <a:pt x="98" y="147"/>
                  </a:cubicBezTo>
                  <a:cubicBezTo>
                    <a:pt x="98" y="148"/>
                    <a:pt x="97" y="148"/>
                    <a:pt x="97" y="148"/>
                  </a:cubicBezTo>
                  <a:cubicBezTo>
                    <a:pt x="96" y="148"/>
                    <a:pt x="95" y="149"/>
                    <a:pt x="94" y="149"/>
                  </a:cubicBezTo>
                  <a:cubicBezTo>
                    <a:pt x="91" y="150"/>
                    <a:pt x="88" y="151"/>
                    <a:pt x="85" y="152"/>
                  </a:cubicBezTo>
                  <a:cubicBezTo>
                    <a:pt x="83" y="152"/>
                    <a:pt x="81" y="153"/>
                    <a:pt x="79" y="153"/>
                  </a:cubicBezTo>
                  <a:cubicBezTo>
                    <a:pt x="77" y="153"/>
                    <a:pt x="76" y="154"/>
                    <a:pt x="75" y="154"/>
                  </a:cubicBezTo>
                  <a:cubicBezTo>
                    <a:pt x="74" y="154"/>
                    <a:pt x="74" y="154"/>
                    <a:pt x="73" y="154"/>
                  </a:cubicBezTo>
                  <a:cubicBezTo>
                    <a:pt x="72" y="154"/>
                    <a:pt x="71" y="154"/>
                    <a:pt x="71" y="154"/>
                  </a:cubicBezTo>
                  <a:cubicBezTo>
                    <a:pt x="70" y="154"/>
                    <a:pt x="70" y="154"/>
                    <a:pt x="70" y="154"/>
                  </a:cubicBezTo>
                  <a:cubicBezTo>
                    <a:pt x="67" y="154"/>
                    <a:pt x="63" y="154"/>
                    <a:pt x="59" y="154"/>
                  </a:cubicBezTo>
                  <a:cubicBezTo>
                    <a:pt x="53" y="153"/>
                    <a:pt x="47" y="153"/>
                    <a:pt x="40" y="151"/>
                  </a:cubicBezTo>
                  <a:cubicBezTo>
                    <a:pt x="40" y="151"/>
                    <a:pt x="40" y="151"/>
                    <a:pt x="40" y="151"/>
                  </a:cubicBezTo>
                  <a:cubicBezTo>
                    <a:pt x="39" y="150"/>
                    <a:pt x="39" y="150"/>
                    <a:pt x="38" y="150"/>
                  </a:cubicBezTo>
                  <a:cubicBezTo>
                    <a:pt x="37" y="150"/>
                    <a:pt x="36" y="150"/>
                    <a:pt x="35" y="149"/>
                  </a:cubicBezTo>
                  <a:cubicBezTo>
                    <a:pt x="32" y="148"/>
                    <a:pt x="29" y="147"/>
                    <a:pt x="26" y="146"/>
                  </a:cubicBezTo>
                  <a:cubicBezTo>
                    <a:pt x="19" y="143"/>
                    <a:pt x="12" y="138"/>
                    <a:pt x="6" y="132"/>
                  </a:cubicBezTo>
                  <a:cubicBezTo>
                    <a:pt x="6" y="132"/>
                    <a:pt x="6" y="132"/>
                    <a:pt x="6" y="132"/>
                  </a:cubicBezTo>
                  <a:cubicBezTo>
                    <a:pt x="5" y="130"/>
                    <a:pt x="5" y="129"/>
                    <a:pt x="4" y="127"/>
                  </a:cubicBezTo>
                  <a:cubicBezTo>
                    <a:pt x="2" y="125"/>
                    <a:pt x="1" y="123"/>
                    <a:pt x="1" y="121"/>
                  </a:cubicBezTo>
                  <a:cubicBezTo>
                    <a:pt x="0" y="120"/>
                    <a:pt x="0" y="120"/>
                    <a:pt x="0" y="119"/>
                  </a:cubicBezTo>
                  <a:cubicBezTo>
                    <a:pt x="0" y="119"/>
                    <a:pt x="0" y="119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7"/>
                    <a:pt x="0" y="116"/>
                    <a:pt x="0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5"/>
                    <a:pt x="0" y="114"/>
                    <a:pt x="0" y="114"/>
                  </a:cubicBezTo>
                  <a:cubicBezTo>
                    <a:pt x="1" y="112"/>
                    <a:pt x="2" y="110"/>
                    <a:pt x="3" y="108"/>
                  </a:cubicBezTo>
                  <a:cubicBezTo>
                    <a:pt x="5" y="106"/>
                    <a:pt x="8" y="104"/>
                    <a:pt x="11" y="104"/>
                  </a:cubicBezTo>
                  <a:cubicBezTo>
                    <a:pt x="11" y="104"/>
                    <a:pt x="11" y="104"/>
                    <a:pt x="11" y="104"/>
                  </a:cubicBezTo>
                  <a:cubicBezTo>
                    <a:pt x="12" y="104"/>
                    <a:pt x="12" y="104"/>
                    <a:pt x="13" y="104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3" y="103"/>
                    <a:pt x="14" y="104"/>
                    <a:pt x="14" y="103"/>
                  </a:cubicBezTo>
                  <a:cubicBezTo>
                    <a:pt x="15" y="103"/>
                    <a:pt x="17" y="103"/>
                    <a:pt x="18" y="104"/>
                  </a:cubicBezTo>
                  <a:cubicBezTo>
                    <a:pt x="21" y="104"/>
                    <a:pt x="24" y="106"/>
                    <a:pt x="26" y="108"/>
                  </a:cubicBezTo>
                  <a:cubicBezTo>
                    <a:pt x="27" y="109"/>
                    <a:pt x="27" y="109"/>
                    <a:pt x="28" y="109"/>
                  </a:cubicBezTo>
                  <a:cubicBezTo>
                    <a:pt x="29" y="110"/>
                    <a:pt x="29" y="111"/>
                    <a:pt x="30" y="112"/>
                  </a:cubicBezTo>
                  <a:cubicBezTo>
                    <a:pt x="32" y="113"/>
                    <a:pt x="33" y="115"/>
                    <a:pt x="35" y="117"/>
                  </a:cubicBezTo>
                  <a:cubicBezTo>
                    <a:pt x="39" y="121"/>
                    <a:pt x="42" y="123"/>
                    <a:pt x="47" y="125"/>
                  </a:cubicBezTo>
                  <a:cubicBezTo>
                    <a:pt x="47" y="126"/>
                    <a:pt x="48" y="126"/>
                    <a:pt x="48" y="126"/>
                  </a:cubicBezTo>
                  <a:cubicBezTo>
                    <a:pt x="51" y="127"/>
                    <a:pt x="54" y="128"/>
                    <a:pt x="57" y="129"/>
                  </a:cubicBezTo>
                  <a:cubicBezTo>
                    <a:pt x="57" y="129"/>
                    <a:pt x="57" y="129"/>
                    <a:pt x="57" y="129"/>
                  </a:cubicBezTo>
                  <a:cubicBezTo>
                    <a:pt x="57" y="129"/>
                    <a:pt x="58" y="129"/>
                    <a:pt x="58" y="129"/>
                  </a:cubicBezTo>
                  <a:cubicBezTo>
                    <a:pt x="58" y="129"/>
                    <a:pt x="58" y="129"/>
                    <a:pt x="58" y="129"/>
                  </a:cubicBezTo>
                  <a:cubicBezTo>
                    <a:pt x="59" y="129"/>
                    <a:pt x="59" y="129"/>
                    <a:pt x="59" y="129"/>
                  </a:cubicBezTo>
                  <a:cubicBezTo>
                    <a:pt x="59" y="129"/>
                    <a:pt x="59" y="129"/>
                    <a:pt x="60" y="129"/>
                  </a:cubicBezTo>
                  <a:cubicBezTo>
                    <a:pt x="60" y="129"/>
                    <a:pt x="61" y="129"/>
                    <a:pt x="61" y="129"/>
                  </a:cubicBezTo>
                  <a:cubicBezTo>
                    <a:pt x="61" y="129"/>
                    <a:pt x="61" y="129"/>
                    <a:pt x="61" y="129"/>
                  </a:cubicBezTo>
                  <a:cubicBezTo>
                    <a:pt x="63" y="130"/>
                    <a:pt x="65" y="130"/>
                    <a:pt x="66" y="129"/>
                  </a:cubicBezTo>
                  <a:cubicBezTo>
                    <a:pt x="66" y="129"/>
                    <a:pt x="66" y="129"/>
                    <a:pt x="67" y="129"/>
                  </a:cubicBezTo>
                  <a:cubicBezTo>
                    <a:pt x="67" y="129"/>
                    <a:pt x="68" y="129"/>
                    <a:pt x="68" y="129"/>
                  </a:cubicBezTo>
                  <a:cubicBezTo>
                    <a:pt x="68" y="129"/>
                    <a:pt x="68" y="129"/>
                    <a:pt x="68" y="129"/>
                  </a:cubicBezTo>
                  <a:cubicBezTo>
                    <a:pt x="69" y="129"/>
                    <a:pt x="69" y="129"/>
                    <a:pt x="69" y="129"/>
                  </a:cubicBezTo>
                  <a:cubicBezTo>
                    <a:pt x="74" y="128"/>
                    <a:pt x="79" y="127"/>
                    <a:pt x="83" y="124"/>
                  </a:cubicBezTo>
                  <a:cubicBezTo>
                    <a:pt x="86" y="121"/>
                    <a:pt x="89" y="117"/>
                    <a:pt x="89" y="113"/>
                  </a:cubicBezTo>
                  <a:cubicBezTo>
                    <a:pt x="90" y="108"/>
                    <a:pt x="88" y="104"/>
                    <a:pt x="85" y="100"/>
                  </a:cubicBezTo>
                  <a:cubicBezTo>
                    <a:pt x="82" y="99"/>
                    <a:pt x="80" y="98"/>
                    <a:pt x="78" y="97"/>
                  </a:cubicBezTo>
                  <a:cubicBezTo>
                    <a:pt x="74" y="95"/>
                    <a:pt x="70" y="93"/>
                    <a:pt x="66" y="92"/>
                  </a:cubicBezTo>
                  <a:cubicBezTo>
                    <a:pt x="61" y="91"/>
                    <a:pt x="56" y="90"/>
                    <a:pt x="52" y="88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47" y="87"/>
                    <a:pt x="44" y="86"/>
                    <a:pt x="41" y="86"/>
                  </a:cubicBezTo>
                  <a:cubicBezTo>
                    <a:pt x="34" y="84"/>
                    <a:pt x="27" y="81"/>
                    <a:pt x="20" y="77"/>
                  </a:cubicBezTo>
                  <a:cubicBezTo>
                    <a:pt x="19" y="77"/>
                    <a:pt x="18" y="76"/>
                    <a:pt x="16" y="75"/>
                  </a:cubicBezTo>
                  <a:cubicBezTo>
                    <a:pt x="14" y="74"/>
                    <a:pt x="13" y="72"/>
                    <a:pt x="11" y="70"/>
                  </a:cubicBezTo>
                  <a:cubicBezTo>
                    <a:pt x="6" y="66"/>
                    <a:pt x="3" y="60"/>
                    <a:pt x="2" y="53"/>
                  </a:cubicBezTo>
                  <a:cubicBezTo>
                    <a:pt x="2" y="53"/>
                    <a:pt x="2" y="53"/>
                    <a:pt x="2" y="52"/>
                  </a:cubicBezTo>
                  <a:cubicBezTo>
                    <a:pt x="2" y="52"/>
                    <a:pt x="2" y="52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1" y="51"/>
                    <a:pt x="2" y="50"/>
                    <a:pt x="1" y="50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48"/>
                    <a:pt x="1" y="46"/>
                    <a:pt x="1" y="44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2" y="42"/>
                    <a:pt x="1" y="41"/>
                    <a:pt x="2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2" y="41"/>
                    <a:pt x="2" y="40"/>
                    <a:pt x="2" y="40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2" y="38"/>
                    <a:pt x="2" y="37"/>
                    <a:pt x="2" y="36"/>
                  </a:cubicBezTo>
                  <a:cubicBezTo>
                    <a:pt x="3" y="35"/>
                    <a:pt x="2" y="35"/>
                    <a:pt x="2" y="35"/>
                  </a:cubicBezTo>
                  <a:cubicBezTo>
                    <a:pt x="3" y="34"/>
                    <a:pt x="3" y="33"/>
                    <a:pt x="4" y="32"/>
                  </a:cubicBezTo>
                  <a:cubicBezTo>
                    <a:pt x="5" y="27"/>
                    <a:pt x="8" y="22"/>
                    <a:pt x="12" y="18"/>
                  </a:cubicBezTo>
                  <a:cubicBezTo>
                    <a:pt x="16" y="13"/>
                    <a:pt x="21" y="10"/>
                    <a:pt x="27" y="7"/>
                  </a:cubicBezTo>
                  <a:cubicBezTo>
                    <a:pt x="29" y="6"/>
                    <a:pt x="31" y="5"/>
                    <a:pt x="33" y="4"/>
                  </a:cubicBezTo>
                  <a:cubicBezTo>
                    <a:pt x="33" y="4"/>
                    <a:pt x="33" y="4"/>
                    <a:pt x="34" y="4"/>
                  </a:cubicBezTo>
                  <a:cubicBezTo>
                    <a:pt x="36" y="4"/>
                    <a:pt x="38" y="3"/>
                    <a:pt x="40" y="2"/>
                  </a:cubicBezTo>
                  <a:close/>
                </a:path>
              </a:pathLst>
            </a:custGeom>
            <a:solidFill>
              <a:srgbClr val="6AA7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Oval 15">
              <a:extLst>
                <a:ext uri="{FF2B5EF4-FFF2-40B4-BE49-F238E27FC236}">
                  <a16:creationId xmlns:a16="http://schemas.microsoft.com/office/drawing/2014/main" xmlns="" id="{4F1047E0-2819-42B3-8474-627E1F4F53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79792" y="3044476"/>
              <a:ext cx="526773" cy="52906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6">
              <a:extLst>
                <a:ext uri="{FF2B5EF4-FFF2-40B4-BE49-F238E27FC236}">
                  <a16:creationId xmlns:a16="http://schemas.microsoft.com/office/drawing/2014/main" xmlns="" id="{F84444DE-C6AB-42F8-AF8E-02A95AD385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97743" y="3217395"/>
              <a:ext cx="148871" cy="179790"/>
            </a:xfrm>
            <a:custGeom>
              <a:avLst/>
              <a:gdLst>
                <a:gd name="T0" fmla="*/ 0 w 119"/>
                <a:gd name="T1" fmla="*/ 0 h 143"/>
                <a:gd name="T2" fmla="*/ 57 w 119"/>
                <a:gd name="T3" fmla="*/ 0 h 143"/>
                <a:gd name="T4" fmla="*/ 82 w 119"/>
                <a:gd name="T5" fmla="*/ 2 h 143"/>
                <a:gd name="T6" fmla="*/ 97 w 119"/>
                <a:gd name="T7" fmla="*/ 7 h 143"/>
                <a:gd name="T8" fmla="*/ 108 w 119"/>
                <a:gd name="T9" fmla="*/ 19 h 143"/>
                <a:gd name="T10" fmla="*/ 113 w 119"/>
                <a:gd name="T11" fmla="*/ 36 h 143"/>
                <a:gd name="T12" fmla="*/ 107 w 119"/>
                <a:gd name="T13" fmla="*/ 55 h 143"/>
                <a:gd name="T14" fmla="*/ 92 w 119"/>
                <a:gd name="T15" fmla="*/ 67 h 143"/>
                <a:gd name="T16" fmla="*/ 113 w 119"/>
                <a:gd name="T17" fmla="*/ 80 h 143"/>
                <a:gd name="T18" fmla="*/ 119 w 119"/>
                <a:gd name="T19" fmla="*/ 102 h 143"/>
                <a:gd name="T20" fmla="*/ 115 w 119"/>
                <a:gd name="T21" fmla="*/ 121 h 143"/>
                <a:gd name="T22" fmla="*/ 103 w 119"/>
                <a:gd name="T23" fmla="*/ 135 h 143"/>
                <a:gd name="T24" fmla="*/ 83 w 119"/>
                <a:gd name="T25" fmla="*/ 142 h 143"/>
                <a:gd name="T26" fmla="*/ 49 w 119"/>
                <a:gd name="T27" fmla="*/ 143 h 143"/>
                <a:gd name="T28" fmla="*/ 0 w 119"/>
                <a:gd name="T29" fmla="*/ 143 h 143"/>
                <a:gd name="T30" fmla="*/ 0 w 119"/>
                <a:gd name="T31" fmla="*/ 0 h 143"/>
                <a:gd name="T32" fmla="*/ 29 w 119"/>
                <a:gd name="T33" fmla="*/ 24 h 143"/>
                <a:gd name="T34" fmla="*/ 29 w 119"/>
                <a:gd name="T35" fmla="*/ 57 h 143"/>
                <a:gd name="T36" fmla="*/ 47 w 119"/>
                <a:gd name="T37" fmla="*/ 57 h 143"/>
                <a:gd name="T38" fmla="*/ 69 w 119"/>
                <a:gd name="T39" fmla="*/ 57 h 143"/>
                <a:gd name="T40" fmla="*/ 80 w 119"/>
                <a:gd name="T41" fmla="*/ 51 h 143"/>
                <a:gd name="T42" fmla="*/ 85 w 119"/>
                <a:gd name="T43" fmla="*/ 40 h 143"/>
                <a:gd name="T44" fmla="*/ 81 w 119"/>
                <a:gd name="T45" fmla="*/ 30 h 143"/>
                <a:gd name="T46" fmla="*/ 70 w 119"/>
                <a:gd name="T47" fmla="*/ 24 h 143"/>
                <a:gd name="T48" fmla="*/ 45 w 119"/>
                <a:gd name="T49" fmla="*/ 24 h 143"/>
                <a:gd name="T50" fmla="*/ 29 w 119"/>
                <a:gd name="T51" fmla="*/ 24 h 143"/>
                <a:gd name="T52" fmla="*/ 29 w 119"/>
                <a:gd name="T53" fmla="*/ 81 h 143"/>
                <a:gd name="T54" fmla="*/ 29 w 119"/>
                <a:gd name="T55" fmla="*/ 119 h 143"/>
                <a:gd name="T56" fmla="*/ 55 w 119"/>
                <a:gd name="T57" fmla="*/ 119 h 143"/>
                <a:gd name="T58" fmla="*/ 75 w 119"/>
                <a:gd name="T59" fmla="*/ 118 h 143"/>
                <a:gd name="T60" fmla="*/ 86 w 119"/>
                <a:gd name="T61" fmla="*/ 113 h 143"/>
                <a:gd name="T62" fmla="*/ 90 w 119"/>
                <a:gd name="T63" fmla="*/ 100 h 143"/>
                <a:gd name="T64" fmla="*/ 87 w 119"/>
                <a:gd name="T65" fmla="*/ 89 h 143"/>
                <a:gd name="T66" fmla="*/ 77 w 119"/>
                <a:gd name="T67" fmla="*/ 83 h 143"/>
                <a:gd name="T68" fmla="*/ 52 w 119"/>
                <a:gd name="T69" fmla="*/ 81 h 143"/>
                <a:gd name="T70" fmla="*/ 29 w 119"/>
                <a:gd name="T71" fmla="*/ 8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9" h="143">
                  <a:moveTo>
                    <a:pt x="0" y="0"/>
                  </a:moveTo>
                  <a:cubicBezTo>
                    <a:pt x="57" y="0"/>
                    <a:pt x="57" y="0"/>
                    <a:pt x="57" y="0"/>
                  </a:cubicBezTo>
                  <a:cubicBezTo>
                    <a:pt x="68" y="0"/>
                    <a:pt x="77" y="1"/>
                    <a:pt x="82" y="2"/>
                  </a:cubicBezTo>
                  <a:cubicBezTo>
                    <a:pt x="88" y="2"/>
                    <a:pt x="93" y="4"/>
                    <a:pt x="97" y="7"/>
                  </a:cubicBezTo>
                  <a:cubicBezTo>
                    <a:pt x="101" y="11"/>
                    <a:pt x="105" y="14"/>
                    <a:pt x="108" y="19"/>
                  </a:cubicBezTo>
                  <a:cubicBezTo>
                    <a:pt x="111" y="24"/>
                    <a:pt x="113" y="30"/>
                    <a:pt x="113" y="36"/>
                  </a:cubicBezTo>
                  <a:cubicBezTo>
                    <a:pt x="113" y="43"/>
                    <a:pt x="111" y="49"/>
                    <a:pt x="107" y="55"/>
                  </a:cubicBezTo>
                  <a:cubicBezTo>
                    <a:pt x="103" y="60"/>
                    <a:pt x="99" y="64"/>
                    <a:pt x="92" y="67"/>
                  </a:cubicBezTo>
                  <a:cubicBezTo>
                    <a:pt x="101" y="70"/>
                    <a:pt x="108" y="74"/>
                    <a:pt x="113" y="80"/>
                  </a:cubicBezTo>
                  <a:cubicBezTo>
                    <a:pt x="117" y="86"/>
                    <a:pt x="119" y="94"/>
                    <a:pt x="119" y="102"/>
                  </a:cubicBezTo>
                  <a:cubicBezTo>
                    <a:pt x="119" y="108"/>
                    <a:pt x="118" y="115"/>
                    <a:pt x="115" y="121"/>
                  </a:cubicBezTo>
                  <a:cubicBezTo>
                    <a:pt x="112" y="127"/>
                    <a:pt x="108" y="132"/>
                    <a:pt x="103" y="135"/>
                  </a:cubicBezTo>
                  <a:cubicBezTo>
                    <a:pt x="97" y="139"/>
                    <a:pt x="91" y="142"/>
                    <a:pt x="83" y="142"/>
                  </a:cubicBezTo>
                  <a:cubicBezTo>
                    <a:pt x="78" y="143"/>
                    <a:pt x="67" y="143"/>
                    <a:pt x="49" y="143"/>
                  </a:cubicBezTo>
                  <a:cubicBezTo>
                    <a:pt x="0" y="143"/>
                    <a:pt x="0" y="143"/>
                    <a:pt x="0" y="143"/>
                  </a:cubicBezTo>
                  <a:lnTo>
                    <a:pt x="0" y="0"/>
                  </a:lnTo>
                  <a:close/>
                  <a:moveTo>
                    <a:pt x="29" y="24"/>
                  </a:moveTo>
                  <a:cubicBezTo>
                    <a:pt x="29" y="57"/>
                    <a:pt x="29" y="57"/>
                    <a:pt x="29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59" y="57"/>
                    <a:pt x="66" y="57"/>
                    <a:pt x="69" y="57"/>
                  </a:cubicBezTo>
                  <a:cubicBezTo>
                    <a:pt x="73" y="56"/>
                    <a:pt x="77" y="54"/>
                    <a:pt x="80" y="51"/>
                  </a:cubicBezTo>
                  <a:cubicBezTo>
                    <a:pt x="83" y="49"/>
                    <a:pt x="85" y="45"/>
                    <a:pt x="85" y="40"/>
                  </a:cubicBezTo>
                  <a:cubicBezTo>
                    <a:pt x="85" y="36"/>
                    <a:pt x="83" y="32"/>
                    <a:pt x="81" y="30"/>
                  </a:cubicBezTo>
                  <a:cubicBezTo>
                    <a:pt x="78" y="27"/>
                    <a:pt x="75" y="25"/>
                    <a:pt x="70" y="24"/>
                  </a:cubicBezTo>
                  <a:cubicBezTo>
                    <a:pt x="67" y="24"/>
                    <a:pt x="59" y="24"/>
                    <a:pt x="45" y="24"/>
                  </a:cubicBezTo>
                  <a:lnTo>
                    <a:pt x="29" y="24"/>
                  </a:lnTo>
                  <a:close/>
                  <a:moveTo>
                    <a:pt x="29" y="81"/>
                  </a:moveTo>
                  <a:cubicBezTo>
                    <a:pt x="29" y="119"/>
                    <a:pt x="29" y="119"/>
                    <a:pt x="29" y="119"/>
                  </a:cubicBezTo>
                  <a:cubicBezTo>
                    <a:pt x="55" y="119"/>
                    <a:pt x="55" y="119"/>
                    <a:pt x="55" y="119"/>
                  </a:cubicBezTo>
                  <a:cubicBezTo>
                    <a:pt x="66" y="119"/>
                    <a:pt x="73" y="119"/>
                    <a:pt x="75" y="118"/>
                  </a:cubicBezTo>
                  <a:cubicBezTo>
                    <a:pt x="79" y="118"/>
                    <a:pt x="83" y="115"/>
                    <a:pt x="86" y="113"/>
                  </a:cubicBezTo>
                  <a:cubicBezTo>
                    <a:pt x="88" y="110"/>
                    <a:pt x="90" y="105"/>
                    <a:pt x="90" y="100"/>
                  </a:cubicBezTo>
                  <a:cubicBezTo>
                    <a:pt x="90" y="96"/>
                    <a:pt x="89" y="93"/>
                    <a:pt x="87" y="89"/>
                  </a:cubicBezTo>
                  <a:cubicBezTo>
                    <a:pt x="85" y="86"/>
                    <a:pt x="82" y="84"/>
                    <a:pt x="77" y="83"/>
                  </a:cubicBezTo>
                  <a:cubicBezTo>
                    <a:pt x="74" y="82"/>
                    <a:pt x="65" y="81"/>
                    <a:pt x="52" y="81"/>
                  </a:cubicBezTo>
                  <a:lnTo>
                    <a:pt x="29" y="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17">
              <a:extLst>
                <a:ext uri="{FF2B5EF4-FFF2-40B4-BE49-F238E27FC236}">
                  <a16:creationId xmlns:a16="http://schemas.microsoft.com/office/drawing/2014/main" xmlns="" id="{A04BC17A-0CEE-404F-89B6-12DDD566F1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67227" y="3263201"/>
              <a:ext cx="121387" cy="137419"/>
            </a:xfrm>
            <a:custGeom>
              <a:avLst/>
              <a:gdLst>
                <a:gd name="T0" fmla="*/ 68 w 97"/>
                <a:gd name="T1" fmla="*/ 73 h 109"/>
                <a:gd name="T2" fmla="*/ 95 w 97"/>
                <a:gd name="T3" fmla="*/ 78 h 109"/>
                <a:gd name="T4" fmla="*/ 78 w 97"/>
                <a:gd name="T5" fmla="*/ 101 h 109"/>
                <a:gd name="T6" fmla="*/ 50 w 97"/>
                <a:gd name="T7" fmla="*/ 109 h 109"/>
                <a:gd name="T8" fmla="*/ 10 w 97"/>
                <a:gd name="T9" fmla="*/ 91 h 109"/>
                <a:gd name="T10" fmla="*/ 0 w 97"/>
                <a:gd name="T11" fmla="*/ 55 h 109"/>
                <a:gd name="T12" fmla="*/ 13 w 97"/>
                <a:gd name="T13" fmla="*/ 15 h 109"/>
                <a:gd name="T14" fmla="*/ 47 w 97"/>
                <a:gd name="T15" fmla="*/ 0 h 109"/>
                <a:gd name="T16" fmla="*/ 84 w 97"/>
                <a:gd name="T17" fmla="*/ 15 h 109"/>
                <a:gd name="T18" fmla="*/ 96 w 97"/>
                <a:gd name="T19" fmla="*/ 62 h 109"/>
                <a:gd name="T20" fmla="*/ 28 w 97"/>
                <a:gd name="T21" fmla="*/ 62 h 109"/>
                <a:gd name="T22" fmla="*/ 35 w 97"/>
                <a:gd name="T23" fmla="*/ 81 h 109"/>
                <a:gd name="T24" fmla="*/ 50 w 97"/>
                <a:gd name="T25" fmla="*/ 88 h 109"/>
                <a:gd name="T26" fmla="*/ 61 w 97"/>
                <a:gd name="T27" fmla="*/ 85 h 109"/>
                <a:gd name="T28" fmla="*/ 68 w 97"/>
                <a:gd name="T29" fmla="*/ 73 h 109"/>
                <a:gd name="T30" fmla="*/ 69 w 97"/>
                <a:gd name="T31" fmla="*/ 46 h 109"/>
                <a:gd name="T32" fmla="*/ 63 w 97"/>
                <a:gd name="T33" fmla="*/ 27 h 109"/>
                <a:gd name="T34" fmla="*/ 49 w 97"/>
                <a:gd name="T35" fmla="*/ 21 h 109"/>
                <a:gd name="T36" fmla="*/ 34 w 97"/>
                <a:gd name="T37" fmla="*/ 28 h 109"/>
                <a:gd name="T38" fmla="*/ 28 w 97"/>
                <a:gd name="T39" fmla="*/ 46 h 109"/>
                <a:gd name="T40" fmla="*/ 69 w 97"/>
                <a:gd name="T41" fmla="*/ 4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7" h="109">
                  <a:moveTo>
                    <a:pt x="68" y="73"/>
                  </a:moveTo>
                  <a:cubicBezTo>
                    <a:pt x="95" y="78"/>
                    <a:pt x="95" y="78"/>
                    <a:pt x="95" y="78"/>
                  </a:cubicBezTo>
                  <a:cubicBezTo>
                    <a:pt x="92" y="88"/>
                    <a:pt x="86" y="96"/>
                    <a:pt x="78" y="101"/>
                  </a:cubicBezTo>
                  <a:cubicBezTo>
                    <a:pt x="71" y="106"/>
                    <a:pt x="61" y="109"/>
                    <a:pt x="50" y="109"/>
                  </a:cubicBezTo>
                  <a:cubicBezTo>
                    <a:pt x="32" y="109"/>
                    <a:pt x="19" y="103"/>
                    <a:pt x="10" y="91"/>
                  </a:cubicBezTo>
                  <a:cubicBezTo>
                    <a:pt x="3" y="81"/>
                    <a:pt x="0" y="70"/>
                    <a:pt x="0" y="55"/>
                  </a:cubicBezTo>
                  <a:cubicBezTo>
                    <a:pt x="0" y="38"/>
                    <a:pt x="4" y="25"/>
                    <a:pt x="13" y="15"/>
                  </a:cubicBezTo>
                  <a:cubicBezTo>
                    <a:pt x="22" y="5"/>
                    <a:pt x="34" y="0"/>
                    <a:pt x="47" y="0"/>
                  </a:cubicBezTo>
                  <a:cubicBezTo>
                    <a:pt x="63" y="0"/>
                    <a:pt x="75" y="5"/>
                    <a:pt x="84" y="15"/>
                  </a:cubicBezTo>
                  <a:cubicBezTo>
                    <a:pt x="93" y="26"/>
                    <a:pt x="97" y="41"/>
                    <a:pt x="96" y="62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8" y="70"/>
                    <a:pt x="30" y="77"/>
                    <a:pt x="35" y="81"/>
                  </a:cubicBezTo>
                  <a:cubicBezTo>
                    <a:pt x="39" y="86"/>
                    <a:pt x="44" y="88"/>
                    <a:pt x="50" y="88"/>
                  </a:cubicBezTo>
                  <a:cubicBezTo>
                    <a:pt x="54" y="88"/>
                    <a:pt x="58" y="87"/>
                    <a:pt x="61" y="85"/>
                  </a:cubicBezTo>
                  <a:cubicBezTo>
                    <a:pt x="64" y="82"/>
                    <a:pt x="66" y="78"/>
                    <a:pt x="68" y="73"/>
                  </a:cubicBezTo>
                  <a:close/>
                  <a:moveTo>
                    <a:pt x="69" y="46"/>
                  </a:moveTo>
                  <a:cubicBezTo>
                    <a:pt x="69" y="38"/>
                    <a:pt x="67" y="32"/>
                    <a:pt x="63" y="27"/>
                  </a:cubicBezTo>
                  <a:cubicBezTo>
                    <a:pt x="59" y="23"/>
                    <a:pt x="54" y="21"/>
                    <a:pt x="49" y="21"/>
                  </a:cubicBezTo>
                  <a:cubicBezTo>
                    <a:pt x="43" y="21"/>
                    <a:pt x="38" y="23"/>
                    <a:pt x="34" y="28"/>
                  </a:cubicBezTo>
                  <a:cubicBezTo>
                    <a:pt x="30" y="32"/>
                    <a:pt x="28" y="38"/>
                    <a:pt x="28" y="46"/>
                  </a:cubicBezTo>
                  <a:lnTo>
                    <a:pt x="69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Rectangle 18">
              <a:extLst>
                <a:ext uri="{FF2B5EF4-FFF2-40B4-BE49-F238E27FC236}">
                  <a16:creationId xmlns:a16="http://schemas.microsoft.com/office/drawing/2014/main" xmlns="" id="{4BCFF891-2D37-4843-9498-8250518CC7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91275" y="3221975"/>
              <a:ext cx="76726" cy="2977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Oval 19">
              <a:extLst>
                <a:ext uri="{FF2B5EF4-FFF2-40B4-BE49-F238E27FC236}">
                  <a16:creationId xmlns:a16="http://schemas.microsoft.com/office/drawing/2014/main" xmlns="" id="{2900AD70-9DA8-47C4-9352-F6E4CB6E9E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8037" y="4170167"/>
              <a:ext cx="563418" cy="56685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20">
              <a:extLst>
                <a:ext uri="{FF2B5EF4-FFF2-40B4-BE49-F238E27FC236}">
                  <a16:creationId xmlns:a16="http://schemas.microsoft.com/office/drawing/2014/main" xmlns="" id="{2D66BFF3-869D-448C-8B3C-89BD8C0E247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71183" y="4304151"/>
              <a:ext cx="207274" cy="310338"/>
            </a:xfrm>
            <a:custGeom>
              <a:avLst/>
              <a:gdLst>
                <a:gd name="T0" fmla="*/ 139 w 165"/>
                <a:gd name="T1" fmla="*/ 143 h 247"/>
                <a:gd name="T2" fmla="*/ 119 w 165"/>
                <a:gd name="T3" fmla="*/ 126 h 247"/>
                <a:gd name="T4" fmla="*/ 117 w 165"/>
                <a:gd name="T5" fmla="*/ 103 h 247"/>
                <a:gd name="T6" fmla="*/ 131 w 165"/>
                <a:gd name="T7" fmla="*/ 90 h 247"/>
                <a:gd name="T8" fmla="*/ 139 w 165"/>
                <a:gd name="T9" fmla="*/ 25 h 247"/>
                <a:gd name="T10" fmla="*/ 126 w 165"/>
                <a:gd name="T11" fmla="*/ 11 h 247"/>
                <a:gd name="T12" fmla="*/ 162 w 165"/>
                <a:gd name="T13" fmla="*/ 0 h 247"/>
                <a:gd name="T14" fmla="*/ 92 w 165"/>
                <a:gd name="T15" fmla="*/ 0 h 247"/>
                <a:gd name="T16" fmla="*/ 57 w 165"/>
                <a:gd name="T17" fmla="*/ 9 h 247"/>
                <a:gd name="T18" fmla="*/ 32 w 165"/>
                <a:gd name="T19" fmla="*/ 88 h 247"/>
                <a:gd name="T20" fmla="*/ 78 w 165"/>
                <a:gd name="T21" fmla="*/ 109 h 247"/>
                <a:gd name="T22" fmla="*/ 84 w 165"/>
                <a:gd name="T23" fmla="*/ 112 h 247"/>
                <a:gd name="T24" fmla="*/ 92 w 165"/>
                <a:gd name="T25" fmla="*/ 143 h 247"/>
                <a:gd name="T26" fmla="*/ 84 w 165"/>
                <a:gd name="T27" fmla="*/ 143 h 247"/>
                <a:gd name="T28" fmla="*/ 25 w 165"/>
                <a:gd name="T29" fmla="*/ 161 h 247"/>
                <a:gd name="T30" fmla="*/ 29 w 165"/>
                <a:gd name="T31" fmla="*/ 229 h 247"/>
                <a:gd name="T32" fmla="*/ 138 w 165"/>
                <a:gd name="T33" fmla="*/ 220 h 247"/>
                <a:gd name="T34" fmla="*/ 139 w 165"/>
                <a:gd name="T35" fmla="*/ 143 h 247"/>
                <a:gd name="T36" fmla="*/ 65 w 165"/>
                <a:gd name="T37" fmla="*/ 86 h 247"/>
                <a:gd name="T38" fmla="*/ 51 w 165"/>
                <a:gd name="T39" fmla="*/ 37 h 247"/>
                <a:gd name="T40" fmla="*/ 71 w 165"/>
                <a:gd name="T41" fmla="*/ 12 h 247"/>
                <a:gd name="T42" fmla="*/ 102 w 165"/>
                <a:gd name="T43" fmla="*/ 20 h 247"/>
                <a:gd name="T44" fmla="*/ 120 w 165"/>
                <a:gd name="T45" fmla="*/ 64 h 247"/>
                <a:gd name="T46" fmla="*/ 100 w 165"/>
                <a:gd name="T47" fmla="*/ 98 h 247"/>
                <a:gd name="T48" fmla="*/ 65 w 165"/>
                <a:gd name="T49" fmla="*/ 86 h 247"/>
                <a:gd name="T50" fmla="*/ 137 w 165"/>
                <a:gd name="T51" fmla="*/ 197 h 247"/>
                <a:gd name="T52" fmla="*/ 118 w 165"/>
                <a:gd name="T53" fmla="*/ 221 h 247"/>
                <a:gd name="T54" fmla="*/ 89 w 165"/>
                <a:gd name="T55" fmla="*/ 227 h 247"/>
                <a:gd name="T56" fmla="*/ 50 w 165"/>
                <a:gd name="T57" fmla="*/ 216 h 247"/>
                <a:gd name="T58" fmla="*/ 54 w 165"/>
                <a:gd name="T59" fmla="*/ 159 h 247"/>
                <a:gd name="T60" fmla="*/ 99 w 165"/>
                <a:gd name="T61" fmla="*/ 151 h 247"/>
                <a:gd name="T62" fmla="*/ 137 w 165"/>
                <a:gd name="T63" fmla="*/ 19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5" h="247">
                  <a:moveTo>
                    <a:pt x="139" y="143"/>
                  </a:moveTo>
                  <a:cubicBezTo>
                    <a:pt x="133" y="137"/>
                    <a:pt x="126" y="132"/>
                    <a:pt x="119" y="126"/>
                  </a:cubicBezTo>
                  <a:cubicBezTo>
                    <a:pt x="110" y="119"/>
                    <a:pt x="110" y="111"/>
                    <a:pt x="117" y="103"/>
                  </a:cubicBezTo>
                  <a:cubicBezTo>
                    <a:pt x="121" y="98"/>
                    <a:pt x="126" y="94"/>
                    <a:pt x="131" y="90"/>
                  </a:cubicBezTo>
                  <a:cubicBezTo>
                    <a:pt x="150" y="72"/>
                    <a:pt x="153" y="47"/>
                    <a:pt x="139" y="25"/>
                  </a:cubicBezTo>
                  <a:cubicBezTo>
                    <a:pt x="135" y="21"/>
                    <a:pt x="131" y="17"/>
                    <a:pt x="126" y="11"/>
                  </a:cubicBezTo>
                  <a:cubicBezTo>
                    <a:pt x="140" y="13"/>
                    <a:pt x="152" y="9"/>
                    <a:pt x="162" y="0"/>
                  </a:cubicBezTo>
                  <a:cubicBezTo>
                    <a:pt x="138" y="0"/>
                    <a:pt x="115" y="0"/>
                    <a:pt x="92" y="0"/>
                  </a:cubicBezTo>
                  <a:cubicBezTo>
                    <a:pt x="80" y="0"/>
                    <a:pt x="68" y="3"/>
                    <a:pt x="57" y="9"/>
                  </a:cubicBezTo>
                  <a:cubicBezTo>
                    <a:pt x="25" y="23"/>
                    <a:pt x="14" y="61"/>
                    <a:pt x="32" y="88"/>
                  </a:cubicBezTo>
                  <a:cubicBezTo>
                    <a:pt x="44" y="104"/>
                    <a:pt x="60" y="109"/>
                    <a:pt x="78" y="109"/>
                  </a:cubicBezTo>
                  <a:cubicBezTo>
                    <a:pt x="81" y="109"/>
                    <a:pt x="86" y="106"/>
                    <a:pt x="84" y="112"/>
                  </a:cubicBezTo>
                  <a:cubicBezTo>
                    <a:pt x="81" y="123"/>
                    <a:pt x="84" y="132"/>
                    <a:pt x="92" y="143"/>
                  </a:cubicBezTo>
                  <a:cubicBezTo>
                    <a:pt x="88" y="143"/>
                    <a:pt x="86" y="142"/>
                    <a:pt x="84" y="143"/>
                  </a:cubicBezTo>
                  <a:cubicBezTo>
                    <a:pt x="63" y="145"/>
                    <a:pt x="42" y="147"/>
                    <a:pt x="25" y="161"/>
                  </a:cubicBezTo>
                  <a:cubicBezTo>
                    <a:pt x="0" y="181"/>
                    <a:pt x="2" y="213"/>
                    <a:pt x="29" y="229"/>
                  </a:cubicBezTo>
                  <a:cubicBezTo>
                    <a:pt x="57" y="247"/>
                    <a:pt x="113" y="242"/>
                    <a:pt x="138" y="220"/>
                  </a:cubicBezTo>
                  <a:cubicBezTo>
                    <a:pt x="164" y="198"/>
                    <a:pt x="165" y="166"/>
                    <a:pt x="139" y="143"/>
                  </a:cubicBezTo>
                  <a:close/>
                  <a:moveTo>
                    <a:pt x="65" y="86"/>
                  </a:moveTo>
                  <a:cubicBezTo>
                    <a:pt x="54" y="72"/>
                    <a:pt x="49" y="55"/>
                    <a:pt x="51" y="37"/>
                  </a:cubicBezTo>
                  <a:cubicBezTo>
                    <a:pt x="53" y="24"/>
                    <a:pt x="59" y="16"/>
                    <a:pt x="71" y="12"/>
                  </a:cubicBezTo>
                  <a:cubicBezTo>
                    <a:pt x="83" y="8"/>
                    <a:pt x="93" y="11"/>
                    <a:pt x="102" y="20"/>
                  </a:cubicBezTo>
                  <a:cubicBezTo>
                    <a:pt x="114" y="33"/>
                    <a:pt x="119" y="50"/>
                    <a:pt x="120" y="64"/>
                  </a:cubicBezTo>
                  <a:cubicBezTo>
                    <a:pt x="120" y="84"/>
                    <a:pt x="114" y="93"/>
                    <a:pt x="100" y="98"/>
                  </a:cubicBezTo>
                  <a:cubicBezTo>
                    <a:pt x="87" y="103"/>
                    <a:pt x="74" y="99"/>
                    <a:pt x="65" y="86"/>
                  </a:cubicBezTo>
                  <a:close/>
                  <a:moveTo>
                    <a:pt x="137" y="197"/>
                  </a:moveTo>
                  <a:cubicBezTo>
                    <a:pt x="136" y="209"/>
                    <a:pt x="128" y="217"/>
                    <a:pt x="118" y="221"/>
                  </a:cubicBezTo>
                  <a:cubicBezTo>
                    <a:pt x="109" y="225"/>
                    <a:pt x="99" y="227"/>
                    <a:pt x="89" y="227"/>
                  </a:cubicBezTo>
                  <a:cubicBezTo>
                    <a:pt x="76" y="227"/>
                    <a:pt x="62" y="224"/>
                    <a:pt x="50" y="216"/>
                  </a:cubicBezTo>
                  <a:cubicBezTo>
                    <a:pt x="28" y="200"/>
                    <a:pt x="30" y="171"/>
                    <a:pt x="54" y="159"/>
                  </a:cubicBezTo>
                  <a:cubicBezTo>
                    <a:pt x="68" y="152"/>
                    <a:pt x="84" y="150"/>
                    <a:pt x="99" y="151"/>
                  </a:cubicBezTo>
                  <a:cubicBezTo>
                    <a:pt x="116" y="152"/>
                    <a:pt x="139" y="180"/>
                    <a:pt x="137" y="1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21">
              <a:extLst>
                <a:ext uri="{FF2B5EF4-FFF2-40B4-BE49-F238E27FC236}">
                  <a16:creationId xmlns:a16="http://schemas.microsoft.com/office/drawing/2014/main" xmlns="" id="{6CAE04A1-77BB-4507-BB1B-E1EF7FB10E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0746" y="4300715"/>
              <a:ext cx="96193" cy="97338"/>
            </a:xfrm>
            <a:custGeom>
              <a:avLst/>
              <a:gdLst>
                <a:gd name="T0" fmla="*/ 30 w 84"/>
                <a:gd name="T1" fmla="*/ 85 h 85"/>
                <a:gd name="T2" fmla="*/ 30 w 84"/>
                <a:gd name="T3" fmla="*/ 53 h 85"/>
                <a:gd name="T4" fmla="*/ 0 w 84"/>
                <a:gd name="T5" fmla="*/ 53 h 85"/>
                <a:gd name="T6" fmla="*/ 0 w 84"/>
                <a:gd name="T7" fmla="*/ 32 h 85"/>
                <a:gd name="T8" fmla="*/ 30 w 84"/>
                <a:gd name="T9" fmla="*/ 32 h 85"/>
                <a:gd name="T10" fmla="*/ 30 w 84"/>
                <a:gd name="T11" fmla="*/ 0 h 85"/>
                <a:gd name="T12" fmla="*/ 52 w 84"/>
                <a:gd name="T13" fmla="*/ 0 h 85"/>
                <a:gd name="T14" fmla="*/ 52 w 84"/>
                <a:gd name="T15" fmla="*/ 32 h 85"/>
                <a:gd name="T16" fmla="*/ 84 w 84"/>
                <a:gd name="T17" fmla="*/ 32 h 85"/>
                <a:gd name="T18" fmla="*/ 84 w 84"/>
                <a:gd name="T19" fmla="*/ 53 h 85"/>
                <a:gd name="T20" fmla="*/ 52 w 84"/>
                <a:gd name="T21" fmla="*/ 53 h 85"/>
                <a:gd name="T22" fmla="*/ 52 w 84"/>
                <a:gd name="T23" fmla="*/ 85 h 85"/>
                <a:gd name="T24" fmla="*/ 30 w 84"/>
                <a:gd name="T2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85">
                  <a:moveTo>
                    <a:pt x="30" y="85"/>
                  </a:moveTo>
                  <a:lnTo>
                    <a:pt x="30" y="53"/>
                  </a:lnTo>
                  <a:lnTo>
                    <a:pt x="0" y="53"/>
                  </a:lnTo>
                  <a:lnTo>
                    <a:pt x="0" y="32"/>
                  </a:lnTo>
                  <a:lnTo>
                    <a:pt x="30" y="32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52" y="32"/>
                  </a:lnTo>
                  <a:lnTo>
                    <a:pt x="84" y="32"/>
                  </a:lnTo>
                  <a:lnTo>
                    <a:pt x="84" y="53"/>
                  </a:lnTo>
                  <a:lnTo>
                    <a:pt x="52" y="53"/>
                  </a:lnTo>
                  <a:lnTo>
                    <a:pt x="52" y="85"/>
                  </a:lnTo>
                  <a:lnTo>
                    <a:pt x="30" y="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22">
              <a:extLst>
                <a:ext uri="{FF2B5EF4-FFF2-40B4-BE49-F238E27FC236}">
                  <a16:creationId xmlns:a16="http://schemas.microsoft.com/office/drawing/2014/main" xmlns="" id="{AADFA746-658D-4613-9C25-977EA7E1BD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0410" y="2350510"/>
              <a:ext cx="677934" cy="6836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23">
              <a:extLst>
                <a:ext uri="{FF2B5EF4-FFF2-40B4-BE49-F238E27FC236}">
                  <a16:creationId xmlns:a16="http://schemas.microsoft.com/office/drawing/2014/main" xmlns="" id="{2A51CED0-BAFE-4DAA-8308-96C03B091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958" y="2498235"/>
              <a:ext cx="213000" cy="147725"/>
            </a:xfrm>
            <a:custGeom>
              <a:avLst/>
              <a:gdLst>
                <a:gd name="T0" fmla="*/ 66 w 170"/>
                <a:gd name="T1" fmla="*/ 0 h 117"/>
                <a:gd name="T2" fmla="*/ 69 w 170"/>
                <a:gd name="T3" fmla="*/ 1 h 117"/>
                <a:gd name="T4" fmla="*/ 153 w 170"/>
                <a:gd name="T5" fmla="*/ 53 h 117"/>
                <a:gd name="T6" fmla="*/ 167 w 170"/>
                <a:gd name="T7" fmla="*/ 61 h 117"/>
                <a:gd name="T8" fmla="*/ 167 w 170"/>
                <a:gd name="T9" fmla="*/ 66 h 117"/>
                <a:gd name="T10" fmla="*/ 141 w 170"/>
                <a:gd name="T11" fmla="*/ 88 h 117"/>
                <a:gd name="T12" fmla="*/ 107 w 170"/>
                <a:gd name="T13" fmla="*/ 115 h 117"/>
                <a:gd name="T14" fmla="*/ 100 w 170"/>
                <a:gd name="T15" fmla="*/ 116 h 117"/>
                <a:gd name="T16" fmla="*/ 26 w 170"/>
                <a:gd name="T17" fmla="*/ 71 h 117"/>
                <a:gd name="T18" fmla="*/ 3 w 170"/>
                <a:gd name="T19" fmla="*/ 56 h 117"/>
                <a:gd name="T20" fmla="*/ 3 w 170"/>
                <a:gd name="T21" fmla="*/ 51 h 117"/>
                <a:gd name="T22" fmla="*/ 46 w 170"/>
                <a:gd name="T23" fmla="*/ 16 h 117"/>
                <a:gd name="T24" fmla="*/ 63 w 170"/>
                <a:gd name="T25" fmla="*/ 2 h 117"/>
                <a:gd name="T26" fmla="*/ 66 w 170"/>
                <a:gd name="T2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0" h="117">
                  <a:moveTo>
                    <a:pt x="66" y="0"/>
                  </a:moveTo>
                  <a:cubicBezTo>
                    <a:pt x="67" y="0"/>
                    <a:pt x="68" y="0"/>
                    <a:pt x="69" y="1"/>
                  </a:cubicBezTo>
                  <a:cubicBezTo>
                    <a:pt x="97" y="18"/>
                    <a:pt x="125" y="36"/>
                    <a:pt x="153" y="53"/>
                  </a:cubicBezTo>
                  <a:cubicBezTo>
                    <a:pt x="158" y="56"/>
                    <a:pt x="162" y="59"/>
                    <a:pt x="167" y="61"/>
                  </a:cubicBezTo>
                  <a:cubicBezTo>
                    <a:pt x="170" y="63"/>
                    <a:pt x="170" y="64"/>
                    <a:pt x="167" y="66"/>
                  </a:cubicBezTo>
                  <a:cubicBezTo>
                    <a:pt x="159" y="73"/>
                    <a:pt x="150" y="80"/>
                    <a:pt x="141" y="88"/>
                  </a:cubicBezTo>
                  <a:cubicBezTo>
                    <a:pt x="130" y="97"/>
                    <a:pt x="118" y="106"/>
                    <a:pt x="107" y="115"/>
                  </a:cubicBezTo>
                  <a:cubicBezTo>
                    <a:pt x="104" y="117"/>
                    <a:pt x="104" y="117"/>
                    <a:pt x="100" y="116"/>
                  </a:cubicBezTo>
                  <a:cubicBezTo>
                    <a:pt x="76" y="101"/>
                    <a:pt x="51" y="86"/>
                    <a:pt x="26" y="71"/>
                  </a:cubicBezTo>
                  <a:cubicBezTo>
                    <a:pt x="19" y="66"/>
                    <a:pt x="11" y="61"/>
                    <a:pt x="3" y="56"/>
                  </a:cubicBezTo>
                  <a:cubicBezTo>
                    <a:pt x="0" y="54"/>
                    <a:pt x="0" y="53"/>
                    <a:pt x="3" y="51"/>
                  </a:cubicBezTo>
                  <a:cubicBezTo>
                    <a:pt x="17" y="40"/>
                    <a:pt x="31" y="28"/>
                    <a:pt x="46" y="16"/>
                  </a:cubicBezTo>
                  <a:cubicBezTo>
                    <a:pt x="51" y="11"/>
                    <a:pt x="57" y="6"/>
                    <a:pt x="63" y="2"/>
                  </a:cubicBezTo>
                  <a:cubicBezTo>
                    <a:pt x="64" y="1"/>
                    <a:pt x="65" y="0"/>
                    <a:pt x="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4">
              <a:extLst>
                <a:ext uri="{FF2B5EF4-FFF2-40B4-BE49-F238E27FC236}">
                  <a16:creationId xmlns:a16="http://schemas.microsoft.com/office/drawing/2014/main" xmlns="" id="{424E870D-F55A-4A9A-A0F9-F22BC27AB5B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1797" y="2498235"/>
              <a:ext cx="210709" cy="148871"/>
            </a:xfrm>
            <a:custGeom>
              <a:avLst/>
              <a:gdLst>
                <a:gd name="T0" fmla="*/ 103 w 169"/>
                <a:gd name="T1" fmla="*/ 0 h 118"/>
                <a:gd name="T2" fmla="*/ 106 w 169"/>
                <a:gd name="T3" fmla="*/ 1 h 118"/>
                <a:gd name="T4" fmla="*/ 138 w 169"/>
                <a:gd name="T5" fmla="*/ 28 h 118"/>
                <a:gd name="T6" fmla="*/ 166 w 169"/>
                <a:gd name="T7" fmla="*/ 51 h 118"/>
                <a:gd name="T8" fmla="*/ 168 w 169"/>
                <a:gd name="T9" fmla="*/ 52 h 118"/>
                <a:gd name="T10" fmla="*/ 167 w 169"/>
                <a:gd name="T11" fmla="*/ 56 h 118"/>
                <a:gd name="T12" fmla="*/ 147 w 169"/>
                <a:gd name="T13" fmla="*/ 68 h 118"/>
                <a:gd name="T14" fmla="*/ 69 w 169"/>
                <a:gd name="T15" fmla="*/ 115 h 118"/>
                <a:gd name="T16" fmla="*/ 63 w 169"/>
                <a:gd name="T17" fmla="*/ 115 h 118"/>
                <a:gd name="T18" fmla="*/ 27 w 169"/>
                <a:gd name="T19" fmla="*/ 86 h 118"/>
                <a:gd name="T20" fmla="*/ 4 w 169"/>
                <a:gd name="T21" fmla="*/ 67 h 118"/>
                <a:gd name="T22" fmla="*/ 3 w 169"/>
                <a:gd name="T23" fmla="*/ 66 h 118"/>
                <a:gd name="T24" fmla="*/ 3 w 169"/>
                <a:gd name="T25" fmla="*/ 61 h 118"/>
                <a:gd name="T26" fmla="*/ 100 w 169"/>
                <a:gd name="T27" fmla="*/ 2 h 118"/>
                <a:gd name="T28" fmla="*/ 103 w 169"/>
                <a:gd name="T2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9" h="118">
                  <a:moveTo>
                    <a:pt x="103" y="0"/>
                  </a:moveTo>
                  <a:cubicBezTo>
                    <a:pt x="105" y="0"/>
                    <a:pt x="106" y="0"/>
                    <a:pt x="106" y="1"/>
                  </a:cubicBezTo>
                  <a:cubicBezTo>
                    <a:pt x="117" y="10"/>
                    <a:pt x="128" y="19"/>
                    <a:pt x="138" y="28"/>
                  </a:cubicBezTo>
                  <a:cubicBezTo>
                    <a:pt x="148" y="35"/>
                    <a:pt x="157" y="43"/>
                    <a:pt x="166" y="51"/>
                  </a:cubicBezTo>
                  <a:cubicBezTo>
                    <a:pt x="167" y="51"/>
                    <a:pt x="167" y="52"/>
                    <a:pt x="168" y="52"/>
                  </a:cubicBezTo>
                  <a:cubicBezTo>
                    <a:pt x="169" y="54"/>
                    <a:pt x="169" y="54"/>
                    <a:pt x="167" y="56"/>
                  </a:cubicBezTo>
                  <a:cubicBezTo>
                    <a:pt x="161" y="60"/>
                    <a:pt x="154" y="64"/>
                    <a:pt x="147" y="68"/>
                  </a:cubicBezTo>
                  <a:cubicBezTo>
                    <a:pt x="121" y="84"/>
                    <a:pt x="95" y="100"/>
                    <a:pt x="69" y="115"/>
                  </a:cubicBezTo>
                  <a:cubicBezTo>
                    <a:pt x="66" y="117"/>
                    <a:pt x="66" y="118"/>
                    <a:pt x="63" y="115"/>
                  </a:cubicBezTo>
                  <a:cubicBezTo>
                    <a:pt x="51" y="105"/>
                    <a:pt x="39" y="95"/>
                    <a:pt x="27" y="86"/>
                  </a:cubicBezTo>
                  <a:cubicBezTo>
                    <a:pt x="19" y="79"/>
                    <a:pt x="11" y="73"/>
                    <a:pt x="4" y="67"/>
                  </a:cubicBezTo>
                  <a:cubicBezTo>
                    <a:pt x="3" y="67"/>
                    <a:pt x="3" y="67"/>
                    <a:pt x="3" y="66"/>
                  </a:cubicBezTo>
                  <a:cubicBezTo>
                    <a:pt x="0" y="64"/>
                    <a:pt x="0" y="64"/>
                    <a:pt x="3" y="61"/>
                  </a:cubicBezTo>
                  <a:cubicBezTo>
                    <a:pt x="35" y="42"/>
                    <a:pt x="68" y="22"/>
                    <a:pt x="100" y="2"/>
                  </a:cubicBezTo>
                  <a:cubicBezTo>
                    <a:pt x="101" y="1"/>
                    <a:pt x="102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5">
              <a:extLst>
                <a:ext uri="{FF2B5EF4-FFF2-40B4-BE49-F238E27FC236}">
                  <a16:creationId xmlns:a16="http://schemas.microsoft.com/office/drawing/2014/main" xmlns="" id="{78C694D5-DF7B-4B3F-A2B0-E43467BAC6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3119" y="2659703"/>
              <a:ext cx="196967" cy="137419"/>
            </a:xfrm>
            <a:custGeom>
              <a:avLst/>
              <a:gdLst>
                <a:gd name="T0" fmla="*/ 97 w 158"/>
                <a:gd name="T1" fmla="*/ 0 h 109"/>
                <a:gd name="T2" fmla="*/ 99 w 158"/>
                <a:gd name="T3" fmla="*/ 1 h 109"/>
                <a:gd name="T4" fmla="*/ 131 w 158"/>
                <a:gd name="T5" fmla="*/ 28 h 109"/>
                <a:gd name="T6" fmla="*/ 155 w 158"/>
                <a:gd name="T7" fmla="*/ 48 h 109"/>
                <a:gd name="T8" fmla="*/ 155 w 158"/>
                <a:gd name="T9" fmla="*/ 52 h 109"/>
                <a:gd name="T10" fmla="*/ 68 w 158"/>
                <a:gd name="T11" fmla="*/ 104 h 109"/>
                <a:gd name="T12" fmla="*/ 60 w 158"/>
                <a:gd name="T13" fmla="*/ 108 h 109"/>
                <a:gd name="T14" fmla="*/ 56 w 158"/>
                <a:gd name="T15" fmla="*/ 108 h 109"/>
                <a:gd name="T16" fmla="*/ 32 w 158"/>
                <a:gd name="T17" fmla="*/ 87 h 109"/>
                <a:gd name="T18" fmla="*/ 3 w 158"/>
                <a:gd name="T19" fmla="*/ 62 h 109"/>
                <a:gd name="T20" fmla="*/ 3 w 158"/>
                <a:gd name="T21" fmla="*/ 57 h 109"/>
                <a:gd name="T22" fmla="*/ 93 w 158"/>
                <a:gd name="T23" fmla="*/ 2 h 109"/>
                <a:gd name="T24" fmla="*/ 97 w 158"/>
                <a:gd name="T2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09">
                  <a:moveTo>
                    <a:pt x="97" y="0"/>
                  </a:moveTo>
                  <a:cubicBezTo>
                    <a:pt x="98" y="0"/>
                    <a:pt x="99" y="1"/>
                    <a:pt x="99" y="1"/>
                  </a:cubicBezTo>
                  <a:cubicBezTo>
                    <a:pt x="110" y="10"/>
                    <a:pt x="121" y="19"/>
                    <a:pt x="131" y="28"/>
                  </a:cubicBezTo>
                  <a:cubicBezTo>
                    <a:pt x="139" y="35"/>
                    <a:pt x="147" y="42"/>
                    <a:pt x="155" y="48"/>
                  </a:cubicBezTo>
                  <a:cubicBezTo>
                    <a:pt x="158" y="50"/>
                    <a:pt x="158" y="51"/>
                    <a:pt x="155" y="52"/>
                  </a:cubicBezTo>
                  <a:cubicBezTo>
                    <a:pt x="126" y="69"/>
                    <a:pt x="97" y="87"/>
                    <a:pt x="68" y="104"/>
                  </a:cubicBezTo>
                  <a:cubicBezTo>
                    <a:pt x="65" y="105"/>
                    <a:pt x="63" y="106"/>
                    <a:pt x="60" y="108"/>
                  </a:cubicBezTo>
                  <a:cubicBezTo>
                    <a:pt x="59" y="109"/>
                    <a:pt x="57" y="109"/>
                    <a:pt x="56" y="108"/>
                  </a:cubicBezTo>
                  <a:cubicBezTo>
                    <a:pt x="48" y="101"/>
                    <a:pt x="40" y="94"/>
                    <a:pt x="32" y="87"/>
                  </a:cubicBezTo>
                  <a:cubicBezTo>
                    <a:pt x="22" y="78"/>
                    <a:pt x="12" y="70"/>
                    <a:pt x="3" y="62"/>
                  </a:cubicBezTo>
                  <a:cubicBezTo>
                    <a:pt x="0" y="59"/>
                    <a:pt x="0" y="59"/>
                    <a:pt x="3" y="57"/>
                  </a:cubicBezTo>
                  <a:cubicBezTo>
                    <a:pt x="33" y="38"/>
                    <a:pt x="63" y="20"/>
                    <a:pt x="93" y="2"/>
                  </a:cubicBezTo>
                  <a:cubicBezTo>
                    <a:pt x="95" y="1"/>
                    <a:pt x="96" y="1"/>
                    <a:pt x="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6">
              <a:extLst>
                <a:ext uri="{FF2B5EF4-FFF2-40B4-BE49-F238E27FC236}">
                  <a16:creationId xmlns:a16="http://schemas.microsoft.com/office/drawing/2014/main" xmlns="" id="{B36CA320-5638-4F3A-B2D9-06A13BF92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7522" y="2659703"/>
              <a:ext cx="198113" cy="137419"/>
            </a:xfrm>
            <a:custGeom>
              <a:avLst/>
              <a:gdLst>
                <a:gd name="T0" fmla="*/ 99 w 158"/>
                <a:gd name="T1" fmla="*/ 109 h 109"/>
                <a:gd name="T2" fmla="*/ 97 w 158"/>
                <a:gd name="T3" fmla="*/ 108 h 109"/>
                <a:gd name="T4" fmla="*/ 3 w 158"/>
                <a:gd name="T5" fmla="*/ 53 h 109"/>
                <a:gd name="T6" fmla="*/ 3 w 158"/>
                <a:gd name="T7" fmla="*/ 52 h 109"/>
                <a:gd name="T8" fmla="*/ 2 w 158"/>
                <a:gd name="T9" fmla="*/ 48 h 109"/>
                <a:gd name="T10" fmla="*/ 15 w 158"/>
                <a:gd name="T11" fmla="*/ 37 h 109"/>
                <a:gd name="T12" fmla="*/ 49 w 158"/>
                <a:gd name="T13" fmla="*/ 9 h 109"/>
                <a:gd name="T14" fmla="*/ 58 w 158"/>
                <a:gd name="T15" fmla="*/ 1 h 109"/>
                <a:gd name="T16" fmla="*/ 62 w 158"/>
                <a:gd name="T17" fmla="*/ 1 h 109"/>
                <a:gd name="T18" fmla="*/ 86 w 158"/>
                <a:gd name="T19" fmla="*/ 15 h 109"/>
                <a:gd name="T20" fmla="*/ 155 w 158"/>
                <a:gd name="T21" fmla="*/ 57 h 109"/>
                <a:gd name="T22" fmla="*/ 155 w 158"/>
                <a:gd name="T23" fmla="*/ 57 h 109"/>
                <a:gd name="T24" fmla="*/ 156 w 158"/>
                <a:gd name="T25" fmla="*/ 61 h 109"/>
                <a:gd name="T26" fmla="*/ 143 w 158"/>
                <a:gd name="T27" fmla="*/ 72 h 109"/>
                <a:gd name="T28" fmla="*/ 116 w 158"/>
                <a:gd name="T29" fmla="*/ 96 h 109"/>
                <a:gd name="T30" fmla="*/ 101 w 158"/>
                <a:gd name="T31" fmla="*/ 108 h 109"/>
                <a:gd name="T32" fmla="*/ 99 w 158"/>
                <a:gd name="T33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8" h="109">
                  <a:moveTo>
                    <a:pt x="99" y="109"/>
                  </a:moveTo>
                  <a:cubicBezTo>
                    <a:pt x="99" y="108"/>
                    <a:pt x="98" y="108"/>
                    <a:pt x="97" y="108"/>
                  </a:cubicBezTo>
                  <a:cubicBezTo>
                    <a:pt x="66" y="90"/>
                    <a:pt x="35" y="71"/>
                    <a:pt x="3" y="53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0" y="51"/>
                    <a:pt x="0" y="50"/>
                    <a:pt x="2" y="48"/>
                  </a:cubicBezTo>
                  <a:cubicBezTo>
                    <a:pt x="6" y="45"/>
                    <a:pt x="11" y="41"/>
                    <a:pt x="15" y="37"/>
                  </a:cubicBezTo>
                  <a:cubicBezTo>
                    <a:pt x="26" y="28"/>
                    <a:pt x="38" y="18"/>
                    <a:pt x="49" y="9"/>
                  </a:cubicBezTo>
                  <a:cubicBezTo>
                    <a:pt x="52" y="6"/>
                    <a:pt x="55" y="3"/>
                    <a:pt x="58" y="1"/>
                  </a:cubicBezTo>
                  <a:cubicBezTo>
                    <a:pt x="60" y="0"/>
                    <a:pt x="61" y="0"/>
                    <a:pt x="62" y="1"/>
                  </a:cubicBezTo>
                  <a:cubicBezTo>
                    <a:pt x="71" y="6"/>
                    <a:pt x="78" y="11"/>
                    <a:pt x="86" y="15"/>
                  </a:cubicBezTo>
                  <a:cubicBezTo>
                    <a:pt x="109" y="29"/>
                    <a:pt x="132" y="43"/>
                    <a:pt x="155" y="57"/>
                  </a:cubicBezTo>
                  <a:cubicBezTo>
                    <a:pt x="155" y="57"/>
                    <a:pt x="155" y="57"/>
                    <a:pt x="155" y="57"/>
                  </a:cubicBezTo>
                  <a:cubicBezTo>
                    <a:pt x="157" y="59"/>
                    <a:pt x="158" y="59"/>
                    <a:pt x="156" y="61"/>
                  </a:cubicBezTo>
                  <a:cubicBezTo>
                    <a:pt x="151" y="65"/>
                    <a:pt x="147" y="68"/>
                    <a:pt x="143" y="72"/>
                  </a:cubicBezTo>
                  <a:cubicBezTo>
                    <a:pt x="134" y="80"/>
                    <a:pt x="124" y="88"/>
                    <a:pt x="116" y="96"/>
                  </a:cubicBezTo>
                  <a:cubicBezTo>
                    <a:pt x="111" y="100"/>
                    <a:pt x="106" y="104"/>
                    <a:pt x="101" y="108"/>
                  </a:cubicBezTo>
                  <a:cubicBezTo>
                    <a:pt x="101" y="108"/>
                    <a:pt x="100" y="109"/>
                    <a:pt x="99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7">
              <a:extLst>
                <a:ext uri="{FF2B5EF4-FFF2-40B4-BE49-F238E27FC236}">
                  <a16:creationId xmlns:a16="http://schemas.microsoft.com/office/drawing/2014/main" xmlns="" id="{C8CD7FCD-B1D6-43A6-A2C4-7DB0913DD5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2812" y="2742154"/>
              <a:ext cx="125968" cy="145435"/>
            </a:xfrm>
            <a:custGeom>
              <a:avLst/>
              <a:gdLst>
                <a:gd name="T0" fmla="*/ 0 w 101"/>
                <a:gd name="T1" fmla="*/ 58 h 116"/>
                <a:gd name="T2" fmla="*/ 0 w 101"/>
                <a:gd name="T3" fmla="*/ 4 h 116"/>
                <a:gd name="T4" fmla="*/ 0 w 101"/>
                <a:gd name="T5" fmla="*/ 3 h 116"/>
                <a:gd name="T6" fmla="*/ 1 w 101"/>
                <a:gd name="T7" fmla="*/ 0 h 116"/>
                <a:gd name="T8" fmla="*/ 4 w 101"/>
                <a:gd name="T9" fmla="*/ 1 h 116"/>
                <a:gd name="T10" fmla="*/ 19 w 101"/>
                <a:gd name="T11" fmla="*/ 14 h 116"/>
                <a:gd name="T12" fmla="*/ 55 w 101"/>
                <a:gd name="T13" fmla="*/ 43 h 116"/>
                <a:gd name="T14" fmla="*/ 65 w 101"/>
                <a:gd name="T15" fmla="*/ 52 h 116"/>
                <a:gd name="T16" fmla="*/ 70 w 101"/>
                <a:gd name="T17" fmla="*/ 52 h 116"/>
                <a:gd name="T18" fmla="*/ 98 w 101"/>
                <a:gd name="T19" fmla="*/ 37 h 116"/>
                <a:gd name="T20" fmla="*/ 101 w 101"/>
                <a:gd name="T21" fmla="*/ 39 h 116"/>
                <a:gd name="T22" fmla="*/ 101 w 101"/>
                <a:gd name="T23" fmla="*/ 52 h 116"/>
                <a:gd name="T24" fmla="*/ 99 w 101"/>
                <a:gd name="T25" fmla="*/ 56 h 116"/>
                <a:gd name="T26" fmla="*/ 49 w 101"/>
                <a:gd name="T27" fmla="*/ 87 h 116"/>
                <a:gd name="T28" fmla="*/ 5 w 101"/>
                <a:gd name="T29" fmla="*/ 114 h 116"/>
                <a:gd name="T30" fmla="*/ 1 w 101"/>
                <a:gd name="T31" fmla="*/ 115 h 116"/>
                <a:gd name="T32" fmla="*/ 0 w 101"/>
                <a:gd name="T33" fmla="*/ 111 h 116"/>
                <a:gd name="T34" fmla="*/ 0 w 101"/>
                <a:gd name="T35" fmla="*/ 5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1" h="116">
                  <a:moveTo>
                    <a:pt x="0" y="58"/>
                  </a:moveTo>
                  <a:cubicBezTo>
                    <a:pt x="0" y="40"/>
                    <a:pt x="0" y="22"/>
                    <a:pt x="0" y="4"/>
                  </a:cubicBezTo>
                  <a:cubicBezTo>
                    <a:pt x="0" y="4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1"/>
                    <a:pt x="4" y="1"/>
                  </a:cubicBezTo>
                  <a:cubicBezTo>
                    <a:pt x="9" y="5"/>
                    <a:pt x="14" y="10"/>
                    <a:pt x="19" y="14"/>
                  </a:cubicBezTo>
                  <a:cubicBezTo>
                    <a:pt x="31" y="23"/>
                    <a:pt x="43" y="34"/>
                    <a:pt x="55" y="43"/>
                  </a:cubicBezTo>
                  <a:cubicBezTo>
                    <a:pt x="58" y="46"/>
                    <a:pt x="62" y="49"/>
                    <a:pt x="65" y="52"/>
                  </a:cubicBezTo>
                  <a:cubicBezTo>
                    <a:pt x="67" y="53"/>
                    <a:pt x="68" y="53"/>
                    <a:pt x="70" y="52"/>
                  </a:cubicBezTo>
                  <a:cubicBezTo>
                    <a:pt x="79" y="47"/>
                    <a:pt x="89" y="42"/>
                    <a:pt x="98" y="37"/>
                  </a:cubicBezTo>
                  <a:cubicBezTo>
                    <a:pt x="100" y="36"/>
                    <a:pt x="101" y="36"/>
                    <a:pt x="101" y="39"/>
                  </a:cubicBezTo>
                  <a:cubicBezTo>
                    <a:pt x="101" y="43"/>
                    <a:pt x="101" y="47"/>
                    <a:pt x="101" y="52"/>
                  </a:cubicBezTo>
                  <a:cubicBezTo>
                    <a:pt x="101" y="54"/>
                    <a:pt x="101" y="55"/>
                    <a:pt x="99" y="56"/>
                  </a:cubicBezTo>
                  <a:cubicBezTo>
                    <a:pt x="82" y="66"/>
                    <a:pt x="65" y="76"/>
                    <a:pt x="49" y="87"/>
                  </a:cubicBezTo>
                  <a:cubicBezTo>
                    <a:pt x="34" y="96"/>
                    <a:pt x="19" y="105"/>
                    <a:pt x="5" y="114"/>
                  </a:cubicBezTo>
                  <a:cubicBezTo>
                    <a:pt x="4" y="114"/>
                    <a:pt x="3" y="116"/>
                    <a:pt x="1" y="115"/>
                  </a:cubicBezTo>
                  <a:cubicBezTo>
                    <a:pt x="0" y="114"/>
                    <a:pt x="0" y="113"/>
                    <a:pt x="0" y="111"/>
                  </a:cubicBezTo>
                  <a:cubicBezTo>
                    <a:pt x="0" y="93"/>
                    <a:pt x="0" y="76"/>
                    <a:pt x="0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8">
              <a:extLst>
                <a:ext uri="{FF2B5EF4-FFF2-40B4-BE49-F238E27FC236}">
                  <a16:creationId xmlns:a16="http://schemas.microsoft.com/office/drawing/2014/main" xmlns="" id="{36869599-5087-4BBD-9A38-787FC1CF8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683" y="2742154"/>
              <a:ext cx="127113" cy="145435"/>
            </a:xfrm>
            <a:custGeom>
              <a:avLst/>
              <a:gdLst>
                <a:gd name="T0" fmla="*/ 101 w 101"/>
                <a:gd name="T1" fmla="*/ 58 h 116"/>
                <a:gd name="T2" fmla="*/ 101 w 101"/>
                <a:gd name="T3" fmla="*/ 110 h 116"/>
                <a:gd name="T4" fmla="*/ 101 w 101"/>
                <a:gd name="T5" fmla="*/ 112 h 116"/>
                <a:gd name="T6" fmla="*/ 98 w 101"/>
                <a:gd name="T7" fmla="*/ 114 h 116"/>
                <a:gd name="T8" fmla="*/ 54 w 101"/>
                <a:gd name="T9" fmla="*/ 88 h 116"/>
                <a:gd name="T10" fmla="*/ 4 w 101"/>
                <a:gd name="T11" fmla="*/ 56 h 116"/>
                <a:gd name="T12" fmla="*/ 1 w 101"/>
                <a:gd name="T13" fmla="*/ 52 h 116"/>
                <a:gd name="T14" fmla="*/ 1 w 101"/>
                <a:gd name="T15" fmla="*/ 39 h 116"/>
                <a:gd name="T16" fmla="*/ 4 w 101"/>
                <a:gd name="T17" fmla="*/ 37 h 116"/>
                <a:gd name="T18" fmla="*/ 32 w 101"/>
                <a:gd name="T19" fmla="*/ 52 h 116"/>
                <a:gd name="T20" fmla="*/ 37 w 101"/>
                <a:gd name="T21" fmla="*/ 52 h 116"/>
                <a:gd name="T22" fmla="*/ 83 w 101"/>
                <a:gd name="T23" fmla="*/ 14 h 116"/>
                <a:gd name="T24" fmla="*/ 97 w 101"/>
                <a:gd name="T25" fmla="*/ 3 h 116"/>
                <a:gd name="T26" fmla="*/ 99 w 101"/>
                <a:gd name="T27" fmla="*/ 1 h 116"/>
                <a:gd name="T28" fmla="*/ 101 w 101"/>
                <a:gd name="T29" fmla="*/ 2 h 116"/>
                <a:gd name="T30" fmla="*/ 101 w 101"/>
                <a:gd name="T31" fmla="*/ 4 h 116"/>
                <a:gd name="T32" fmla="*/ 101 w 101"/>
                <a:gd name="T33" fmla="*/ 5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1" h="116">
                  <a:moveTo>
                    <a:pt x="101" y="58"/>
                  </a:moveTo>
                  <a:cubicBezTo>
                    <a:pt x="101" y="75"/>
                    <a:pt x="101" y="93"/>
                    <a:pt x="101" y="110"/>
                  </a:cubicBezTo>
                  <a:cubicBezTo>
                    <a:pt x="101" y="111"/>
                    <a:pt x="101" y="112"/>
                    <a:pt x="101" y="112"/>
                  </a:cubicBezTo>
                  <a:cubicBezTo>
                    <a:pt x="101" y="115"/>
                    <a:pt x="100" y="116"/>
                    <a:pt x="98" y="114"/>
                  </a:cubicBezTo>
                  <a:cubicBezTo>
                    <a:pt x="83" y="105"/>
                    <a:pt x="69" y="96"/>
                    <a:pt x="54" y="88"/>
                  </a:cubicBezTo>
                  <a:cubicBezTo>
                    <a:pt x="37" y="77"/>
                    <a:pt x="20" y="67"/>
                    <a:pt x="4" y="56"/>
                  </a:cubicBezTo>
                  <a:cubicBezTo>
                    <a:pt x="2" y="55"/>
                    <a:pt x="0" y="54"/>
                    <a:pt x="1" y="52"/>
                  </a:cubicBezTo>
                  <a:cubicBezTo>
                    <a:pt x="1" y="47"/>
                    <a:pt x="1" y="43"/>
                    <a:pt x="1" y="39"/>
                  </a:cubicBezTo>
                  <a:cubicBezTo>
                    <a:pt x="1" y="36"/>
                    <a:pt x="2" y="36"/>
                    <a:pt x="4" y="37"/>
                  </a:cubicBezTo>
                  <a:cubicBezTo>
                    <a:pt x="14" y="42"/>
                    <a:pt x="23" y="47"/>
                    <a:pt x="32" y="52"/>
                  </a:cubicBezTo>
                  <a:cubicBezTo>
                    <a:pt x="34" y="53"/>
                    <a:pt x="35" y="53"/>
                    <a:pt x="37" y="52"/>
                  </a:cubicBezTo>
                  <a:cubicBezTo>
                    <a:pt x="52" y="39"/>
                    <a:pt x="68" y="26"/>
                    <a:pt x="83" y="14"/>
                  </a:cubicBezTo>
                  <a:cubicBezTo>
                    <a:pt x="88" y="10"/>
                    <a:pt x="92" y="6"/>
                    <a:pt x="97" y="3"/>
                  </a:cubicBezTo>
                  <a:cubicBezTo>
                    <a:pt x="97" y="2"/>
                    <a:pt x="98" y="1"/>
                    <a:pt x="99" y="1"/>
                  </a:cubicBezTo>
                  <a:cubicBezTo>
                    <a:pt x="100" y="0"/>
                    <a:pt x="101" y="0"/>
                    <a:pt x="101" y="2"/>
                  </a:cubicBezTo>
                  <a:cubicBezTo>
                    <a:pt x="101" y="3"/>
                    <a:pt x="101" y="3"/>
                    <a:pt x="101" y="4"/>
                  </a:cubicBezTo>
                  <a:cubicBezTo>
                    <a:pt x="101" y="22"/>
                    <a:pt x="101" y="40"/>
                    <a:pt x="101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Oval 29">
              <a:extLst>
                <a:ext uri="{FF2B5EF4-FFF2-40B4-BE49-F238E27FC236}">
                  <a16:creationId xmlns:a16="http://schemas.microsoft.com/office/drawing/2014/main" xmlns="" id="{467406B4-711A-4201-8A3D-137BE818A7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6585" y="4331635"/>
              <a:ext cx="460354" cy="464935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30">
              <a:extLst>
                <a:ext uri="{FF2B5EF4-FFF2-40B4-BE49-F238E27FC236}">
                  <a16:creationId xmlns:a16="http://schemas.microsoft.com/office/drawing/2014/main" xmlns="" id="{221FB233-1ECB-43CB-B347-4BE00B917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8278" y="4422102"/>
              <a:ext cx="196967" cy="282854"/>
            </a:xfrm>
            <a:custGeom>
              <a:avLst/>
              <a:gdLst>
                <a:gd name="T0" fmla="*/ 28 w 158"/>
                <a:gd name="T1" fmla="*/ 83 h 224"/>
                <a:gd name="T2" fmla="*/ 43 w 158"/>
                <a:gd name="T3" fmla="*/ 87 h 224"/>
                <a:gd name="T4" fmla="*/ 103 w 158"/>
                <a:gd name="T5" fmla="*/ 41 h 224"/>
                <a:gd name="T6" fmla="*/ 101 w 158"/>
                <a:gd name="T7" fmla="*/ 29 h 224"/>
                <a:gd name="T8" fmla="*/ 129 w 158"/>
                <a:gd name="T9" fmla="*/ 0 h 224"/>
                <a:gd name="T10" fmla="*/ 158 w 158"/>
                <a:gd name="T11" fmla="*/ 29 h 224"/>
                <a:gd name="T12" fmla="*/ 129 w 158"/>
                <a:gd name="T13" fmla="*/ 57 h 224"/>
                <a:gd name="T14" fmla="*/ 113 w 158"/>
                <a:gd name="T15" fmla="*/ 52 h 224"/>
                <a:gd name="T16" fmla="*/ 53 w 158"/>
                <a:gd name="T17" fmla="*/ 97 h 224"/>
                <a:gd name="T18" fmla="*/ 57 w 158"/>
                <a:gd name="T19" fmla="*/ 111 h 224"/>
                <a:gd name="T20" fmla="*/ 53 w 158"/>
                <a:gd name="T21" fmla="*/ 125 h 224"/>
                <a:gd name="T22" fmla="*/ 113 w 158"/>
                <a:gd name="T23" fmla="*/ 172 h 224"/>
                <a:gd name="T24" fmla="*/ 129 w 158"/>
                <a:gd name="T25" fmla="*/ 167 h 224"/>
                <a:gd name="T26" fmla="*/ 158 w 158"/>
                <a:gd name="T27" fmla="*/ 196 h 224"/>
                <a:gd name="T28" fmla="*/ 129 w 158"/>
                <a:gd name="T29" fmla="*/ 224 h 224"/>
                <a:gd name="T30" fmla="*/ 101 w 158"/>
                <a:gd name="T31" fmla="*/ 196 h 224"/>
                <a:gd name="T32" fmla="*/ 104 w 158"/>
                <a:gd name="T33" fmla="*/ 183 h 224"/>
                <a:gd name="T34" fmla="*/ 43 w 158"/>
                <a:gd name="T35" fmla="*/ 136 h 224"/>
                <a:gd name="T36" fmla="*/ 28 w 158"/>
                <a:gd name="T37" fmla="*/ 140 h 224"/>
                <a:gd name="T38" fmla="*/ 0 w 158"/>
                <a:gd name="T39" fmla="*/ 111 h 224"/>
                <a:gd name="T40" fmla="*/ 28 w 158"/>
                <a:gd name="T41" fmla="*/ 83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8" h="224">
                  <a:moveTo>
                    <a:pt x="28" y="83"/>
                  </a:moveTo>
                  <a:cubicBezTo>
                    <a:pt x="34" y="83"/>
                    <a:pt x="39" y="84"/>
                    <a:pt x="43" y="87"/>
                  </a:cubicBezTo>
                  <a:cubicBezTo>
                    <a:pt x="103" y="41"/>
                    <a:pt x="103" y="41"/>
                    <a:pt x="103" y="41"/>
                  </a:cubicBezTo>
                  <a:cubicBezTo>
                    <a:pt x="102" y="37"/>
                    <a:pt x="101" y="33"/>
                    <a:pt x="101" y="29"/>
                  </a:cubicBezTo>
                  <a:cubicBezTo>
                    <a:pt x="101" y="13"/>
                    <a:pt x="114" y="0"/>
                    <a:pt x="129" y="0"/>
                  </a:cubicBezTo>
                  <a:cubicBezTo>
                    <a:pt x="145" y="0"/>
                    <a:pt x="158" y="13"/>
                    <a:pt x="158" y="29"/>
                  </a:cubicBezTo>
                  <a:cubicBezTo>
                    <a:pt x="158" y="45"/>
                    <a:pt x="145" y="57"/>
                    <a:pt x="129" y="57"/>
                  </a:cubicBezTo>
                  <a:cubicBezTo>
                    <a:pt x="123" y="57"/>
                    <a:pt x="117" y="55"/>
                    <a:pt x="113" y="52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6" y="101"/>
                    <a:pt x="57" y="106"/>
                    <a:pt x="57" y="111"/>
                  </a:cubicBezTo>
                  <a:cubicBezTo>
                    <a:pt x="57" y="116"/>
                    <a:pt x="56" y="121"/>
                    <a:pt x="53" y="125"/>
                  </a:cubicBezTo>
                  <a:cubicBezTo>
                    <a:pt x="113" y="172"/>
                    <a:pt x="113" y="172"/>
                    <a:pt x="113" y="172"/>
                  </a:cubicBezTo>
                  <a:cubicBezTo>
                    <a:pt x="118" y="169"/>
                    <a:pt x="123" y="167"/>
                    <a:pt x="129" y="167"/>
                  </a:cubicBezTo>
                  <a:cubicBezTo>
                    <a:pt x="145" y="167"/>
                    <a:pt x="158" y="180"/>
                    <a:pt x="158" y="196"/>
                  </a:cubicBezTo>
                  <a:cubicBezTo>
                    <a:pt x="158" y="211"/>
                    <a:pt x="145" y="224"/>
                    <a:pt x="129" y="224"/>
                  </a:cubicBezTo>
                  <a:cubicBezTo>
                    <a:pt x="114" y="224"/>
                    <a:pt x="101" y="211"/>
                    <a:pt x="101" y="196"/>
                  </a:cubicBezTo>
                  <a:cubicBezTo>
                    <a:pt x="101" y="191"/>
                    <a:pt x="102" y="187"/>
                    <a:pt x="104" y="183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39" y="138"/>
                    <a:pt x="34" y="140"/>
                    <a:pt x="28" y="140"/>
                  </a:cubicBezTo>
                  <a:cubicBezTo>
                    <a:pt x="12" y="140"/>
                    <a:pt x="0" y="127"/>
                    <a:pt x="0" y="111"/>
                  </a:cubicBezTo>
                  <a:cubicBezTo>
                    <a:pt x="0" y="95"/>
                    <a:pt x="12" y="83"/>
                    <a:pt x="28" y="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Oval 31">
              <a:extLst>
                <a:ext uri="{FF2B5EF4-FFF2-40B4-BE49-F238E27FC236}">
                  <a16:creationId xmlns:a16="http://schemas.microsoft.com/office/drawing/2014/main" xmlns="" id="{907A43AF-8B3B-4BF1-837E-DE2E8D4DE2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894" y="3570104"/>
              <a:ext cx="732902" cy="73862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xmlns="" id="{AB30CE6C-7239-4153-BA47-C1359C280FA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9249" y="3718974"/>
              <a:ext cx="501580" cy="443176"/>
            </a:xfrm>
            <a:custGeom>
              <a:avLst/>
              <a:gdLst>
                <a:gd name="T0" fmla="*/ 378 w 401"/>
                <a:gd name="T1" fmla="*/ 134 h 352"/>
                <a:gd name="T2" fmla="*/ 209 w 401"/>
                <a:gd name="T3" fmla="*/ 0 h 352"/>
                <a:gd name="T4" fmla="*/ 175 w 401"/>
                <a:gd name="T5" fmla="*/ 4 h 352"/>
                <a:gd name="T6" fmla="*/ 57 w 401"/>
                <a:gd name="T7" fmla="*/ 257 h 352"/>
                <a:gd name="T8" fmla="*/ 57 w 401"/>
                <a:gd name="T9" fmla="*/ 265 h 352"/>
                <a:gd name="T10" fmla="*/ 35 w 401"/>
                <a:gd name="T11" fmla="*/ 346 h 352"/>
                <a:gd name="T12" fmla="*/ 38 w 401"/>
                <a:gd name="T13" fmla="*/ 350 h 352"/>
                <a:gd name="T14" fmla="*/ 123 w 401"/>
                <a:gd name="T15" fmla="*/ 328 h 352"/>
                <a:gd name="T16" fmla="*/ 129 w 401"/>
                <a:gd name="T17" fmla="*/ 328 h 352"/>
                <a:gd name="T18" fmla="*/ 243 w 401"/>
                <a:gd name="T19" fmla="*/ 344 h 352"/>
                <a:gd name="T20" fmla="*/ 378 w 401"/>
                <a:gd name="T21" fmla="*/ 134 h 352"/>
                <a:gd name="T22" fmla="*/ 233 w 401"/>
                <a:gd name="T23" fmla="*/ 317 h 352"/>
                <a:gd name="T24" fmla="*/ 213 w 401"/>
                <a:gd name="T25" fmla="*/ 319 h 352"/>
                <a:gd name="T26" fmla="*/ 135 w 401"/>
                <a:gd name="T27" fmla="*/ 298 h 352"/>
                <a:gd name="T28" fmla="*/ 126 w 401"/>
                <a:gd name="T29" fmla="*/ 297 h 352"/>
                <a:gd name="T30" fmla="*/ 79 w 401"/>
                <a:gd name="T31" fmla="*/ 309 h 352"/>
                <a:gd name="T32" fmla="*/ 77 w 401"/>
                <a:gd name="T33" fmla="*/ 306 h 352"/>
                <a:gd name="T34" fmla="*/ 89 w 401"/>
                <a:gd name="T35" fmla="*/ 262 h 352"/>
                <a:gd name="T36" fmla="*/ 87 w 401"/>
                <a:gd name="T37" fmla="*/ 251 h 352"/>
                <a:gd name="T38" fmla="*/ 92 w 401"/>
                <a:gd name="T39" fmla="*/ 90 h 352"/>
                <a:gd name="T40" fmla="*/ 239 w 401"/>
                <a:gd name="T41" fmla="*/ 33 h 352"/>
                <a:gd name="T42" fmla="*/ 350 w 401"/>
                <a:gd name="T43" fmla="*/ 143 h 352"/>
                <a:gd name="T44" fmla="*/ 233 w 401"/>
                <a:gd name="T45" fmla="*/ 31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1" h="352">
                  <a:moveTo>
                    <a:pt x="378" y="134"/>
                  </a:moveTo>
                  <a:cubicBezTo>
                    <a:pt x="359" y="55"/>
                    <a:pt x="291" y="1"/>
                    <a:pt x="209" y="0"/>
                  </a:cubicBezTo>
                  <a:cubicBezTo>
                    <a:pt x="198" y="0"/>
                    <a:pt x="186" y="1"/>
                    <a:pt x="175" y="4"/>
                  </a:cubicBezTo>
                  <a:cubicBezTo>
                    <a:pt x="60" y="27"/>
                    <a:pt x="0" y="154"/>
                    <a:pt x="57" y="257"/>
                  </a:cubicBezTo>
                  <a:cubicBezTo>
                    <a:pt x="58" y="260"/>
                    <a:pt x="58" y="262"/>
                    <a:pt x="57" y="265"/>
                  </a:cubicBezTo>
                  <a:cubicBezTo>
                    <a:pt x="50" y="292"/>
                    <a:pt x="43" y="319"/>
                    <a:pt x="35" y="346"/>
                  </a:cubicBezTo>
                  <a:cubicBezTo>
                    <a:pt x="34" y="351"/>
                    <a:pt x="34" y="351"/>
                    <a:pt x="38" y="350"/>
                  </a:cubicBezTo>
                  <a:cubicBezTo>
                    <a:pt x="67" y="342"/>
                    <a:pt x="95" y="335"/>
                    <a:pt x="123" y="328"/>
                  </a:cubicBezTo>
                  <a:cubicBezTo>
                    <a:pt x="125" y="327"/>
                    <a:pt x="127" y="327"/>
                    <a:pt x="129" y="328"/>
                  </a:cubicBezTo>
                  <a:cubicBezTo>
                    <a:pt x="165" y="347"/>
                    <a:pt x="203" y="352"/>
                    <a:pt x="243" y="344"/>
                  </a:cubicBezTo>
                  <a:cubicBezTo>
                    <a:pt x="339" y="326"/>
                    <a:pt x="401" y="229"/>
                    <a:pt x="378" y="134"/>
                  </a:cubicBezTo>
                  <a:close/>
                  <a:moveTo>
                    <a:pt x="233" y="317"/>
                  </a:moveTo>
                  <a:cubicBezTo>
                    <a:pt x="225" y="318"/>
                    <a:pt x="217" y="319"/>
                    <a:pt x="213" y="319"/>
                  </a:cubicBezTo>
                  <a:cubicBezTo>
                    <a:pt x="182" y="318"/>
                    <a:pt x="157" y="312"/>
                    <a:pt x="135" y="298"/>
                  </a:cubicBezTo>
                  <a:cubicBezTo>
                    <a:pt x="132" y="296"/>
                    <a:pt x="129" y="295"/>
                    <a:pt x="126" y="297"/>
                  </a:cubicBezTo>
                  <a:cubicBezTo>
                    <a:pt x="110" y="301"/>
                    <a:pt x="95" y="305"/>
                    <a:pt x="79" y="309"/>
                  </a:cubicBezTo>
                  <a:cubicBezTo>
                    <a:pt x="76" y="309"/>
                    <a:pt x="76" y="309"/>
                    <a:pt x="77" y="306"/>
                  </a:cubicBezTo>
                  <a:cubicBezTo>
                    <a:pt x="81" y="291"/>
                    <a:pt x="84" y="277"/>
                    <a:pt x="89" y="262"/>
                  </a:cubicBezTo>
                  <a:cubicBezTo>
                    <a:pt x="90" y="258"/>
                    <a:pt x="89" y="255"/>
                    <a:pt x="87" y="251"/>
                  </a:cubicBezTo>
                  <a:cubicBezTo>
                    <a:pt x="55" y="200"/>
                    <a:pt x="57" y="137"/>
                    <a:pt x="92" y="90"/>
                  </a:cubicBezTo>
                  <a:cubicBezTo>
                    <a:pt x="129" y="41"/>
                    <a:pt x="179" y="20"/>
                    <a:pt x="239" y="33"/>
                  </a:cubicBezTo>
                  <a:cubicBezTo>
                    <a:pt x="298" y="46"/>
                    <a:pt x="336" y="84"/>
                    <a:pt x="350" y="143"/>
                  </a:cubicBezTo>
                  <a:cubicBezTo>
                    <a:pt x="369" y="223"/>
                    <a:pt x="314" y="303"/>
                    <a:pt x="233" y="3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xmlns="" id="{02BE0099-A586-4D31-BA65-9244B6B1C1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6974" y="3834636"/>
              <a:ext cx="224451" cy="209564"/>
            </a:xfrm>
            <a:custGeom>
              <a:avLst/>
              <a:gdLst>
                <a:gd name="T0" fmla="*/ 136 w 180"/>
                <a:gd name="T1" fmla="*/ 165 h 166"/>
                <a:gd name="T2" fmla="*/ 118 w 180"/>
                <a:gd name="T3" fmla="*/ 163 h 166"/>
                <a:gd name="T4" fmla="*/ 24 w 180"/>
                <a:gd name="T5" fmla="*/ 93 h 166"/>
                <a:gd name="T6" fmla="*/ 4 w 180"/>
                <a:gd name="T7" fmla="*/ 53 h 166"/>
                <a:gd name="T8" fmla="*/ 20 w 180"/>
                <a:gd name="T9" fmla="*/ 6 h 166"/>
                <a:gd name="T10" fmla="*/ 42 w 180"/>
                <a:gd name="T11" fmla="*/ 3 h 166"/>
                <a:gd name="T12" fmla="*/ 47 w 180"/>
                <a:gd name="T13" fmla="*/ 7 h 166"/>
                <a:gd name="T14" fmla="*/ 62 w 180"/>
                <a:gd name="T15" fmla="*/ 43 h 166"/>
                <a:gd name="T16" fmla="*/ 61 w 180"/>
                <a:gd name="T17" fmla="*/ 50 h 166"/>
                <a:gd name="T18" fmla="*/ 50 w 180"/>
                <a:gd name="T19" fmla="*/ 64 h 166"/>
                <a:gd name="T20" fmla="*/ 49 w 180"/>
                <a:gd name="T21" fmla="*/ 74 h 166"/>
                <a:gd name="T22" fmla="*/ 108 w 180"/>
                <a:gd name="T23" fmla="*/ 125 h 166"/>
                <a:gd name="T24" fmla="*/ 118 w 180"/>
                <a:gd name="T25" fmla="*/ 123 h 166"/>
                <a:gd name="T26" fmla="*/ 130 w 180"/>
                <a:gd name="T27" fmla="*/ 107 h 166"/>
                <a:gd name="T28" fmla="*/ 140 w 180"/>
                <a:gd name="T29" fmla="*/ 104 h 166"/>
                <a:gd name="T30" fmla="*/ 166 w 180"/>
                <a:gd name="T31" fmla="*/ 116 h 166"/>
                <a:gd name="T32" fmla="*/ 171 w 180"/>
                <a:gd name="T33" fmla="*/ 119 h 166"/>
                <a:gd name="T34" fmla="*/ 179 w 180"/>
                <a:gd name="T35" fmla="*/ 132 h 166"/>
                <a:gd name="T36" fmla="*/ 147 w 180"/>
                <a:gd name="T37" fmla="*/ 165 h 166"/>
                <a:gd name="T38" fmla="*/ 136 w 180"/>
                <a:gd name="T39" fmla="*/ 165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166">
                  <a:moveTo>
                    <a:pt x="136" y="165"/>
                  </a:moveTo>
                  <a:cubicBezTo>
                    <a:pt x="130" y="166"/>
                    <a:pt x="124" y="164"/>
                    <a:pt x="118" y="163"/>
                  </a:cubicBezTo>
                  <a:cubicBezTo>
                    <a:pt x="78" y="151"/>
                    <a:pt x="48" y="126"/>
                    <a:pt x="24" y="93"/>
                  </a:cubicBezTo>
                  <a:cubicBezTo>
                    <a:pt x="15" y="81"/>
                    <a:pt x="7" y="68"/>
                    <a:pt x="4" y="53"/>
                  </a:cubicBezTo>
                  <a:cubicBezTo>
                    <a:pt x="0" y="34"/>
                    <a:pt x="6" y="18"/>
                    <a:pt x="20" y="6"/>
                  </a:cubicBezTo>
                  <a:cubicBezTo>
                    <a:pt x="24" y="2"/>
                    <a:pt x="37" y="0"/>
                    <a:pt x="42" y="3"/>
                  </a:cubicBezTo>
                  <a:cubicBezTo>
                    <a:pt x="44" y="3"/>
                    <a:pt x="46" y="5"/>
                    <a:pt x="47" y="7"/>
                  </a:cubicBezTo>
                  <a:cubicBezTo>
                    <a:pt x="52" y="19"/>
                    <a:pt x="57" y="31"/>
                    <a:pt x="62" y="43"/>
                  </a:cubicBezTo>
                  <a:cubicBezTo>
                    <a:pt x="62" y="45"/>
                    <a:pt x="62" y="48"/>
                    <a:pt x="61" y="50"/>
                  </a:cubicBezTo>
                  <a:cubicBezTo>
                    <a:pt x="58" y="55"/>
                    <a:pt x="54" y="60"/>
                    <a:pt x="50" y="64"/>
                  </a:cubicBezTo>
                  <a:cubicBezTo>
                    <a:pt x="47" y="67"/>
                    <a:pt x="47" y="70"/>
                    <a:pt x="49" y="74"/>
                  </a:cubicBezTo>
                  <a:cubicBezTo>
                    <a:pt x="63" y="98"/>
                    <a:pt x="83" y="115"/>
                    <a:pt x="108" y="125"/>
                  </a:cubicBezTo>
                  <a:cubicBezTo>
                    <a:pt x="112" y="127"/>
                    <a:pt x="115" y="126"/>
                    <a:pt x="118" y="123"/>
                  </a:cubicBezTo>
                  <a:cubicBezTo>
                    <a:pt x="122" y="117"/>
                    <a:pt x="126" y="112"/>
                    <a:pt x="130" y="107"/>
                  </a:cubicBezTo>
                  <a:cubicBezTo>
                    <a:pt x="133" y="103"/>
                    <a:pt x="136" y="102"/>
                    <a:pt x="140" y="104"/>
                  </a:cubicBezTo>
                  <a:cubicBezTo>
                    <a:pt x="149" y="108"/>
                    <a:pt x="157" y="112"/>
                    <a:pt x="166" y="116"/>
                  </a:cubicBezTo>
                  <a:cubicBezTo>
                    <a:pt x="167" y="117"/>
                    <a:pt x="169" y="118"/>
                    <a:pt x="171" y="119"/>
                  </a:cubicBezTo>
                  <a:cubicBezTo>
                    <a:pt x="180" y="123"/>
                    <a:pt x="180" y="123"/>
                    <a:pt x="179" y="132"/>
                  </a:cubicBezTo>
                  <a:cubicBezTo>
                    <a:pt x="177" y="151"/>
                    <a:pt x="164" y="160"/>
                    <a:pt x="147" y="165"/>
                  </a:cubicBezTo>
                  <a:cubicBezTo>
                    <a:pt x="144" y="166"/>
                    <a:pt x="140" y="166"/>
                    <a:pt x="136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34">
              <a:extLst>
                <a:ext uri="{FF2B5EF4-FFF2-40B4-BE49-F238E27FC236}">
                  <a16:creationId xmlns:a16="http://schemas.microsoft.com/office/drawing/2014/main" xmlns="" id="{3267FBE0-84F4-44D3-B7B9-D0332B6A3B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05017" y="3519717"/>
              <a:ext cx="940176" cy="94704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xmlns="" id="{A221102D-288A-451E-8035-817F0938D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8388" y="3696071"/>
              <a:ext cx="711144" cy="213000"/>
            </a:xfrm>
            <a:custGeom>
              <a:avLst/>
              <a:gdLst>
                <a:gd name="T0" fmla="*/ 325 w 569"/>
                <a:gd name="T1" fmla="*/ 1 h 169"/>
                <a:gd name="T2" fmla="*/ 461 w 569"/>
                <a:gd name="T3" fmla="*/ 35 h 169"/>
                <a:gd name="T4" fmla="*/ 555 w 569"/>
                <a:gd name="T5" fmla="*/ 96 h 169"/>
                <a:gd name="T6" fmla="*/ 568 w 569"/>
                <a:gd name="T7" fmla="*/ 115 h 169"/>
                <a:gd name="T8" fmla="*/ 524 w 569"/>
                <a:gd name="T9" fmla="*/ 157 h 169"/>
                <a:gd name="T10" fmla="*/ 510 w 569"/>
                <a:gd name="T11" fmla="*/ 158 h 169"/>
                <a:gd name="T12" fmla="*/ 326 w 569"/>
                <a:gd name="T13" fmla="*/ 74 h 169"/>
                <a:gd name="T14" fmla="*/ 58 w 569"/>
                <a:gd name="T15" fmla="*/ 160 h 169"/>
                <a:gd name="T16" fmla="*/ 48 w 569"/>
                <a:gd name="T17" fmla="*/ 169 h 169"/>
                <a:gd name="T18" fmla="*/ 2 w 569"/>
                <a:gd name="T19" fmla="*/ 117 h 169"/>
                <a:gd name="T20" fmla="*/ 13 w 569"/>
                <a:gd name="T21" fmla="*/ 100 h 169"/>
                <a:gd name="T22" fmla="*/ 119 w 569"/>
                <a:gd name="T23" fmla="*/ 32 h 169"/>
                <a:gd name="T24" fmla="*/ 218 w 569"/>
                <a:gd name="T25" fmla="*/ 3 h 169"/>
                <a:gd name="T26" fmla="*/ 249 w 569"/>
                <a:gd name="T27" fmla="*/ 1 h 169"/>
                <a:gd name="T28" fmla="*/ 285 w 569"/>
                <a:gd name="T29" fmla="*/ 1 h 169"/>
                <a:gd name="T30" fmla="*/ 325 w 569"/>
                <a:gd name="T31" fmla="*/ 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9" h="169">
                  <a:moveTo>
                    <a:pt x="325" y="1"/>
                  </a:moveTo>
                  <a:cubicBezTo>
                    <a:pt x="373" y="2"/>
                    <a:pt x="417" y="16"/>
                    <a:pt x="461" y="35"/>
                  </a:cubicBezTo>
                  <a:cubicBezTo>
                    <a:pt x="495" y="51"/>
                    <a:pt x="527" y="72"/>
                    <a:pt x="555" y="96"/>
                  </a:cubicBezTo>
                  <a:cubicBezTo>
                    <a:pt x="561" y="101"/>
                    <a:pt x="569" y="105"/>
                    <a:pt x="568" y="115"/>
                  </a:cubicBezTo>
                  <a:cubicBezTo>
                    <a:pt x="553" y="129"/>
                    <a:pt x="538" y="143"/>
                    <a:pt x="524" y="157"/>
                  </a:cubicBezTo>
                  <a:cubicBezTo>
                    <a:pt x="519" y="163"/>
                    <a:pt x="516" y="163"/>
                    <a:pt x="510" y="158"/>
                  </a:cubicBezTo>
                  <a:cubicBezTo>
                    <a:pt x="458" y="110"/>
                    <a:pt x="396" y="82"/>
                    <a:pt x="326" y="74"/>
                  </a:cubicBezTo>
                  <a:cubicBezTo>
                    <a:pt x="224" y="63"/>
                    <a:pt x="134" y="91"/>
                    <a:pt x="58" y="160"/>
                  </a:cubicBezTo>
                  <a:cubicBezTo>
                    <a:pt x="56" y="161"/>
                    <a:pt x="54" y="163"/>
                    <a:pt x="48" y="169"/>
                  </a:cubicBezTo>
                  <a:cubicBezTo>
                    <a:pt x="33" y="152"/>
                    <a:pt x="18" y="134"/>
                    <a:pt x="2" y="117"/>
                  </a:cubicBezTo>
                  <a:cubicBezTo>
                    <a:pt x="0" y="108"/>
                    <a:pt x="7" y="104"/>
                    <a:pt x="13" y="100"/>
                  </a:cubicBezTo>
                  <a:cubicBezTo>
                    <a:pt x="45" y="71"/>
                    <a:pt x="80" y="49"/>
                    <a:pt x="119" y="32"/>
                  </a:cubicBezTo>
                  <a:cubicBezTo>
                    <a:pt x="150" y="18"/>
                    <a:pt x="183" y="8"/>
                    <a:pt x="218" y="3"/>
                  </a:cubicBezTo>
                  <a:cubicBezTo>
                    <a:pt x="228" y="1"/>
                    <a:pt x="239" y="1"/>
                    <a:pt x="249" y="1"/>
                  </a:cubicBezTo>
                  <a:cubicBezTo>
                    <a:pt x="258" y="1"/>
                    <a:pt x="276" y="1"/>
                    <a:pt x="285" y="1"/>
                  </a:cubicBezTo>
                  <a:cubicBezTo>
                    <a:pt x="295" y="1"/>
                    <a:pt x="315" y="0"/>
                    <a:pt x="32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xmlns="" id="{BA892ABE-72A4-4744-AEF6-70AD7C6A78A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323" y="4092296"/>
              <a:ext cx="207274" cy="195822"/>
            </a:xfrm>
            <a:custGeom>
              <a:avLst/>
              <a:gdLst>
                <a:gd name="T0" fmla="*/ 74 w 166"/>
                <a:gd name="T1" fmla="*/ 156 h 156"/>
                <a:gd name="T2" fmla="*/ 19 w 166"/>
                <a:gd name="T3" fmla="*/ 115 h 156"/>
                <a:gd name="T4" fmla="*/ 58 w 166"/>
                <a:gd name="T5" fmla="*/ 15 h 156"/>
                <a:gd name="T6" fmla="*/ 154 w 166"/>
                <a:gd name="T7" fmla="*/ 62 h 156"/>
                <a:gd name="T8" fmla="*/ 98 w 166"/>
                <a:gd name="T9" fmla="*/ 154 h 156"/>
                <a:gd name="T10" fmla="*/ 94 w 166"/>
                <a:gd name="T11" fmla="*/ 156 h 156"/>
                <a:gd name="T12" fmla="*/ 74 w 166"/>
                <a:gd name="T13" fmla="*/ 15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6" h="156">
                  <a:moveTo>
                    <a:pt x="74" y="156"/>
                  </a:moveTo>
                  <a:cubicBezTo>
                    <a:pt x="50" y="150"/>
                    <a:pt x="30" y="138"/>
                    <a:pt x="19" y="115"/>
                  </a:cubicBezTo>
                  <a:cubicBezTo>
                    <a:pt x="0" y="76"/>
                    <a:pt x="18" y="30"/>
                    <a:pt x="58" y="15"/>
                  </a:cubicBezTo>
                  <a:cubicBezTo>
                    <a:pt x="98" y="0"/>
                    <a:pt x="142" y="22"/>
                    <a:pt x="154" y="62"/>
                  </a:cubicBezTo>
                  <a:cubicBezTo>
                    <a:pt x="166" y="104"/>
                    <a:pt x="141" y="145"/>
                    <a:pt x="98" y="154"/>
                  </a:cubicBezTo>
                  <a:cubicBezTo>
                    <a:pt x="97" y="154"/>
                    <a:pt x="96" y="155"/>
                    <a:pt x="94" y="156"/>
                  </a:cubicBezTo>
                  <a:cubicBezTo>
                    <a:pt x="87" y="156"/>
                    <a:pt x="80" y="156"/>
                    <a:pt x="74" y="15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xmlns="" id="{5B0BBD4B-8A03-4584-B62C-016020548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8017" y="3833490"/>
              <a:ext cx="513031" cy="168338"/>
            </a:xfrm>
            <a:custGeom>
              <a:avLst/>
              <a:gdLst>
                <a:gd name="T0" fmla="*/ 207 w 411"/>
                <a:gd name="T1" fmla="*/ 0 h 134"/>
                <a:gd name="T2" fmla="*/ 404 w 411"/>
                <a:gd name="T3" fmla="*/ 74 h 134"/>
                <a:gd name="T4" fmla="*/ 404 w 411"/>
                <a:gd name="T5" fmla="*/ 90 h 134"/>
                <a:gd name="T6" fmla="*/ 366 w 411"/>
                <a:gd name="T7" fmla="*/ 128 h 134"/>
                <a:gd name="T8" fmla="*/ 355 w 411"/>
                <a:gd name="T9" fmla="*/ 129 h 134"/>
                <a:gd name="T10" fmla="*/ 184 w 411"/>
                <a:gd name="T11" fmla="*/ 73 h 134"/>
                <a:gd name="T12" fmla="*/ 59 w 411"/>
                <a:gd name="T13" fmla="*/ 128 h 134"/>
                <a:gd name="T14" fmla="*/ 44 w 411"/>
                <a:gd name="T15" fmla="*/ 128 h 134"/>
                <a:gd name="T16" fmla="*/ 5 w 411"/>
                <a:gd name="T17" fmla="*/ 89 h 134"/>
                <a:gd name="T18" fmla="*/ 5 w 411"/>
                <a:gd name="T19" fmla="*/ 78 h 134"/>
                <a:gd name="T20" fmla="*/ 207 w 411"/>
                <a:gd name="T21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1" h="134">
                  <a:moveTo>
                    <a:pt x="207" y="0"/>
                  </a:moveTo>
                  <a:cubicBezTo>
                    <a:pt x="281" y="1"/>
                    <a:pt x="347" y="25"/>
                    <a:pt x="404" y="74"/>
                  </a:cubicBezTo>
                  <a:cubicBezTo>
                    <a:pt x="411" y="80"/>
                    <a:pt x="411" y="84"/>
                    <a:pt x="404" y="90"/>
                  </a:cubicBezTo>
                  <a:cubicBezTo>
                    <a:pt x="391" y="102"/>
                    <a:pt x="379" y="115"/>
                    <a:pt x="366" y="128"/>
                  </a:cubicBezTo>
                  <a:cubicBezTo>
                    <a:pt x="362" y="132"/>
                    <a:pt x="360" y="133"/>
                    <a:pt x="355" y="129"/>
                  </a:cubicBezTo>
                  <a:cubicBezTo>
                    <a:pt x="306" y="85"/>
                    <a:pt x="249" y="67"/>
                    <a:pt x="184" y="73"/>
                  </a:cubicBezTo>
                  <a:cubicBezTo>
                    <a:pt x="137" y="77"/>
                    <a:pt x="94" y="96"/>
                    <a:pt x="59" y="128"/>
                  </a:cubicBezTo>
                  <a:cubicBezTo>
                    <a:pt x="53" y="133"/>
                    <a:pt x="50" y="134"/>
                    <a:pt x="44" y="128"/>
                  </a:cubicBezTo>
                  <a:cubicBezTo>
                    <a:pt x="32" y="115"/>
                    <a:pt x="19" y="102"/>
                    <a:pt x="5" y="89"/>
                  </a:cubicBezTo>
                  <a:cubicBezTo>
                    <a:pt x="0" y="84"/>
                    <a:pt x="1" y="82"/>
                    <a:pt x="5" y="78"/>
                  </a:cubicBezTo>
                  <a:cubicBezTo>
                    <a:pt x="63" y="27"/>
                    <a:pt x="130" y="1"/>
                    <a:pt x="2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xmlns="" id="{05CB5528-695C-4DA4-883B-984347E3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715355" y="3951442"/>
              <a:ext cx="319500" cy="145435"/>
            </a:xfrm>
            <a:custGeom>
              <a:avLst/>
              <a:gdLst>
                <a:gd name="T0" fmla="*/ 207 w 256"/>
                <a:gd name="T1" fmla="*/ 115 h 115"/>
                <a:gd name="T2" fmla="*/ 55 w 256"/>
                <a:gd name="T3" fmla="*/ 110 h 115"/>
                <a:gd name="T4" fmla="*/ 43 w 256"/>
                <a:gd name="T5" fmla="*/ 111 h 115"/>
                <a:gd name="T6" fmla="*/ 4 w 256"/>
                <a:gd name="T7" fmla="*/ 72 h 115"/>
                <a:gd name="T8" fmla="*/ 4 w 256"/>
                <a:gd name="T9" fmla="*/ 62 h 115"/>
                <a:gd name="T10" fmla="*/ 252 w 256"/>
                <a:gd name="T11" fmla="*/ 62 h 115"/>
                <a:gd name="T12" fmla="*/ 251 w 256"/>
                <a:gd name="T13" fmla="*/ 70 h 115"/>
                <a:gd name="T14" fmla="*/ 207 w 256"/>
                <a:gd name="T15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115">
                  <a:moveTo>
                    <a:pt x="207" y="115"/>
                  </a:moveTo>
                  <a:cubicBezTo>
                    <a:pt x="162" y="75"/>
                    <a:pt x="100" y="73"/>
                    <a:pt x="55" y="110"/>
                  </a:cubicBezTo>
                  <a:cubicBezTo>
                    <a:pt x="50" y="114"/>
                    <a:pt x="48" y="115"/>
                    <a:pt x="43" y="111"/>
                  </a:cubicBezTo>
                  <a:cubicBezTo>
                    <a:pt x="31" y="97"/>
                    <a:pt x="18" y="84"/>
                    <a:pt x="4" y="72"/>
                  </a:cubicBezTo>
                  <a:cubicBezTo>
                    <a:pt x="0" y="68"/>
                    <a:pt x="0" y="66"/>
                    <a:pt x="4" y="62"/>
                  </a:cubicBezTo>
                  <a:cubicBezTo>
                    <a:pt x="68" y="0"/>
                    <a:pt x="187" y="0"/>
                    <a:pt x="252" y="62"/>
                  </a:cubicBezTo>
                  <a:cubicBezTo>
                    <a:pt x="256" y="65"/>
                    <a:pt x="254" y="67"/>
                    <a:pt x="251" y="70"/>
                  </a:cubicBezTo>
                  <a:cubicBezTo>
                    <a:pt x="237" y="85"/>
                    <a:pt x="222" y="100"/>
                    <a:pt x="207" y="1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Oval 39">
              <a:extLst>
                <a:ext uri="{FF2B5EF4-FFF2-40B4-BE49-F238E27FC236}">
                  <a16:creationId xmlns:a16="http://schemas.microsoft.com/office/drawing/2014/main" xmlns="" id="{B926E544-F8D0-46CA-A473-543C0E1066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88391" y="1808849"/>
              <a:ext cx="456919" cy="46149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xmlns="" id="{0403E534-CE9F-40F9-9DA4-710EF83C97B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133" y="1837479"/>
              <a:ext cx="263387" cy="309193"/>
            </a:xfrm>
            <a:custGeom>
              <a:avLst/>
              <a:gdLst>
                <a:gd name="T0" fmla="*/ 203 w 211"/>
                <a:gd name="T1" fmla="*/ 186 h 245"/>
                <a:gd name="T2" fmla="*/ 208 w 211"/>
                <a:gd name="T3" fmla="*/ 163 h 245"/>
                <a:gd name="T4" fmla="*/ 196 w 211"/>
                <a:gd name="T5" fmla="*/ 113 h 245"/>
                <a:gd name="T6" fmla="*/ 185 w 211"/>
                <a:gd name="T7" fmla="*/ 91 h 245"/>
                <a:gd name="T8" fmla="*/ 208 w 211"/>
                <a:gd name="T9" fmla="*/ 58 h 245"/>
                <a:gd name="T10" fmla="*/ 0 w 211"/>
                <a:gd name="T11" fmla="*/ 84 h 245"/>
                <a:gd name="T12" fmla="*/ 5 w 211"/>
                <a:gd name="T13" fmla="*/ 84 h 245"/>
                <a:gd name="T14" fmla="*/ 44 w 211"/>
                <a:gd name="T15" fmla="*/ 83 h 245"/>
                <a:gd name="T16" fmla="*/ 51 w 211"/>
                <a:gd name="T17" fmla="*/ 88 h 245"/>
                <a:gd name="T18" fmla="*/ 45 w 211"/>
                <a:gd name="T19" fmla="*/ 94 h 245"/>
                <a:gd name="T20" fmla="*/ 35 w 211"/>
                <a:gd name="T21" fmla="*/ 95 h 245"/>
                <a:gd name="T22" fmla="*/ 32 w 211"/>
                <a:gd name="T23" fmla="*/ 100 h 245"/>
                <a:gd name="T24" fmla="*/ 76 w 211"/>
                <a:gd name="T25" fmla="*/ 232 h 245"/>
                <a:gd name="T26" fmla="*/ 81 w 211"/>
                <a:gd name="T27" fmla="*/ 245 h 245"/>
                <a:gd name="T28" fmla="*/ 81 w 211"/>
                <a:gd name="T29" fmla="*/ 244 h 245"/>
                <a:gd name="T30" fmla="*/ 111 w 211"/>
                <a:gd name="T31" fmla="*/ 157 h 245"/>
                <a:gd name="T32" fmla="*/ 111 w 211"/>
                <a:gd name="T33" fmla="*/ 153 h 245"/>
                <a:gd name="T34" fmla="*/ 91 w 211"/>
                <a:gd name="T35" fmla="*/ 98 h 245"/>
                <a:gd name="T36" fmla="*/ 87 w 211"/>
                <a:gd name="T37" fmla="*/ 95 h 245"/>
                <a:gd name="T38" fmla="*/ 75 w 211"/>
                <a:gd name="T39" fmla="*/ 94 h 245"/>
                <a:gd name="T40" fmla="*/ 70 w 211"/>
                <a:gd name="T41" fmla="*/ 86 h 245"/>
                <a:gd name="T42" fmla="*/ 78 w 211"/>
                <a:gd name="T43" fmla="*/ 83 h 245"/>
                <a:gd name="T44" fmla="*/ 122 w 211"/>
                <a:gd name="T45" fmla="*/ 84 h 245"/>
                <a:gd name="T46" fmla="*/ 148 w 211"/>
                <a:gd name="T47" fmla="*/ 83 h 245"/>
                <a:gd name="T48" fmla="*/ 155 w 211"/>
                <a:gd name="T49" fmla="*/ 88 h 245"/>
                <a:gd name="T50" fmla="*/ 149 w 211"/>
                <a:gd name="T51" fmla="*/ 94 h 245"/>
                <a:gd name="T52" fmla="*/ 139 w 211"/>
                <a:gd name="T53" fmla="*/ 95 h 245"/>
                <a:gd name="T54" fmla="*/ 136 w 211"/>
                <a:gd name="T55" fmla="*/ 100 h 245"/>
                <a:gd name="T56" fmla="*/ 174 w 211"/>
                <a:gd name="T57" fmla="*/ 215 h 245"/>
                <a:gd name="T58" fmla="*/ 184 w 211"/>
                <a:gd name="T59" fmla="*/ 244 h 245"/>
                <a:gd name="T60" fmla="*/ 186 w 211"/>
                <a:gd name="T61" fmla="*/ 241 h 245"/>
                <a:gd name="T62" fmla="*/ 203 w 211"/>
                <a:gd name="T63" fmla="*/ 186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1" h="245">
                  <a:moveTo>
                    <a:pt x="203" y="186"/>
                  </a:moveTo>
                  <a:cubicBezTo>
                    <a:pt x="206" y="178"/>
                    <a:pt x="207" y="171"/>
                    <a:pt x="208" y="163"/>
                  </a:cubicBezTo>
                  <a:cubicBezTo>
                    <a:pt x="211" y="145"/>
                    <a:pt x="206" y="128"/>
                    <a:pt x="196" y="113"/>
                  </a:cubicBezTo>
                  <a:cubicBezTo>
                    <a:pt x="192" y="106"/>
                    <a:pt x="188" y="99"/>
                    <a:pt x="185" y="91"/>
                  </a:cubicBezTo>
                  <a:cubicBezTo>
                    <a:pt x="180" y="74"/>
                    <a:pt x="190" y="59"/>
                    <a:pt x="208" y="58"/>
                  </a:cubicBezTo>
                  <a:cubicBezTo>
                    <a:pt x="148" y="0"/>
                    <a:pt x="44" y="13"/>
                    <a:pt x="0" y="84"/>
                  </a:cubicBezTo>
                  <a:cubicBezTo>
                    <a:pt x="2" y="85"/>
                    <a:pt x="3" y="84"/>
                    <a:pt x="5" y="84"/>
                  </a:cubicBezTo>
                  <a:cubicBezTo>
                    <a:pt x="18" y="84"/>
                    <a:pt x="31" y="84"/>
                    <a:pt x="44" y="83"/>
                  </a:cubicBezTo>
                  <a:cubicBezTo>
                    <a:pt x="48" y="83"/>
                    <a:pt x="51" y="84"/>
                    <a:pt x="51" y="88"/>
                  </a:cubicBezTo>
                  <a:cubicBezTo>
                    <a:pt x="51" y="91"/>
                    <a:pt x="49" y="93"/>
                    <a:pt x="45" y="94"/>
                  </a:cubicBezTo>
                  <a:cubicBezTo>
                    <a:pt x="41" y="94"/>
                    <a:pt x="38" y="95"/>
                    <a:pt x="35" y="95"/>
                  </a:cubicBezTo>
                  <a:cubicBezTo>
                    <a:pt x="30" y="95"/>
                    <a:pt x="30" y="95"/>
                    <a:pt x="32" y="100"/>
                  </a:cubicBezTo>
                  <a:cubicBezTo>
                    <a:pt x="46" y="144"/>
                    <a:pt x="61" y="188"/>
                    <a:pt x="76" y="232"/>
                  </a:cubicBezTo>
                  <a:cubicBezTo>
                    <a:pt x="77" y="236"/>
                    <a:pt x="79" y="240"/>
                    <a:pt x="81" y="245"/>
                  </a:cubicBezTo>
                  <a:cubicBezTo>
                    <a:pt x="81" y="244"/>
                    <a:pt x="81" y="244"/>
                    <a:pt x="81" y="244"/>
                  </a:cubicBezTo>
                  <a:cubicBezTo>
                    <a:pt x="91" y="215"/>
                    <a:pt x="101" y="186"/>
                    <a:pt x="111" y="157"/>
                  </a:cubicBezTo>
                  <a:cubicBezTo>
                    <a:pt x="111" y="155"/>
                    <a:pt x="111" y="154"/>
                    <a:pt x="111" y="153"/>
                  </a:cubicBezTo>
                  <a:cubicBezTo>
                    <a:pt x="104" y="134"/>
                    <a:pt x="97" y="116"/>
                    <a:pt x="91" y="98"/>
                  </a:cubicBezTo>
                  <a:cubicBezTo>
                    <a:pt x="90" y="96"/>
                    <a:pt x="89" y="95"/>
                    <a:pt x="87" y="95"/>
                  </a:cubicBezTo>
                  <a:cubicBezTo>
                    <a:pt x="83" y="95"/>
                    <a:pt x="79" y="95"/>
                    <a:pt x="75" y="94"/>
                  </a:cubicBezTo>
                  <a:cubicBezTo>
                    <a:pt x="71" y="93"/>
                    <a:pt x="69" y="90"/>
                    <a:pt x="70" y="86"/>
                  </a:cubicBezTo>
                  <a:cubicBezTo>
                    <a:pt x="72" y="83"/>
                    <a:pt x="75" y="83"/>
                    <a:pt x="78" y="83"/>
                  </a:cubicBezTo>
                  <a:cubicBezTo>
                    <a:pt x="92" y="84"/>
                    <a:pt x="107" y="85"/>
                    <a:pt x="122" y="84"/>
                  </a:cubicBezTo>
                  <a:cubicBezTo>
                    <a:pt x="131" y="84"/>
                    <a:pt x="140" y="83"/>
                    <a:pt x="148" y="83"/>
                  </a:cubicBezTo>
                  <a:cubicBezTo>
                    <a:pt x="153" y="83"/>
                    <a:pt x="155" y="84"/>
                    <a:pt x="155" y="88"/>
                  </a:cubicBezTo>
                  <a:cubicBezTo>
                    <a:pt x="156" y="91"/>
                    <a:pt x="153" y="93"/>
                    <a:pt x="149" y="94"/>
                  </a:cubicBezTo>
                  <a:cubicBezTo>
                    <a:pt x="146" y="94"/>
                    <a:pt x="142" y="95"/>
                    <a:pt x="139" y="95"/>
                  </a:cubicBezTo>
                  <a:cubicBezTo>
                    <a:pt x="134" y="95"/>
                    <a:pt x="134" y="95"/>
                    <a:pt x="136" y="100"/>
                  </a:cubicBezTo>
                  <a:cubicBezTo>
                    <a:pt x="149" y="138"/>
                    <a:pt x="161" y="176"/>
                    <a:pt x="174" y="215"/>
                  </a:cubicBezTo>
                  <a:cubicBezTo>
                    <a:pt x="177" y="224"/>
                    <a:pt x="181" y="234"/>
                    <a:pt x="184" y="244"/>
                  </a:cubicBezTo>
                  <a:cubicBezTo>
                    <a:pt x="185" y="243"/>
                    <a:pt x="185" y="242"/>
                    <a:pt x="186" y="241"/>
                  </a:cubicBezTo>
                  <a:cubicBezTo>
                    <a:pt x="191" y="222"/>
                    <a:pt x="196" y="204"/>
                    <a:pt x="203" y="18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xmlns="" id="{8C98055B-456E-413F-95E1-E088F875644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8182" y="2055059"/>
              <a:ext cx="106500" cy="162613"/>
            </a:xfrm>
            <a:custGeom>
              <a:avLst/>
              <a:gdLst>
                <a:gd name="T0" fmla="*/ 54 w 85"/>
                <a:gd name="T1" fmla="*/ 35 h 129"/>
                <a:gd name="T2" fmla="*/ 42 w 85"/>
                <a:gd name="T3" fmla="*/ 0 h 129"/>
                <a:gd name="T4" fmla="*/ 1 w 85"/>
                <a:gd name="T5" fmla="*/ 119 h 129"/>
                <a:gd name="T6" fmla="*/ 3 w 85"/>
                <a:gd name="T7" fmla="*/ 122 h 129"/>
                <a:gd name="T8" fmla="*/ 82 w 85"/>
                <a:gd name="T9" fmla="*/ 120 h 129"/>
                <a:gd name="T10" fmla="*/ 84 w 85"/>
                <a:gd name="T11" fmla="*/ 117 h 129"/>
                <a:gd name="T12" fmla="*/ 54 w 85"/>
                <a:gd name="T13" fmla="*/ 35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29">
                  <a:moveTo>
                    <a:pt x="54" y="35"/>
                  </a:moveTo>
                  <a:cubicBezTo>
                    <a:pt x="50" y="23"/>
                    <a:pt x="46" y="12"/>
                    <a:pt x="42" y="0"/>
                  </a:cubicBezTo>
                  <a:cubicBezTo>
                    <a:pt x="28" y="40"/>
                    <a:pt x="14" y="80"/>
                    <a:pt x="1" y="119"/>
                  </a:cubicBezTo>
                  <a:cubicBezTo>
                    <a:pt x="0" y="121"/>
                    <a:pt x="1" y="122"/>
                    <a:pt x="3" y="122"/>
                  </a:cubicBezTo>
                  <a:cubicBezTo>
                    <a:pt x="29" y="129"/>
                    <a:pt x="56" y="129"/>
                    <a:pt x="82" y="120"/>
                  </a:cubicBezTo>
                  <a:cubicBezTo>
                    <a:pt x="85" y="120"/>
                    <a:pt x="85" y="119"/>
                    <a:pt x="84" y="117"/>
                  </a:cubicBezTo>
                  <a:cubicBezTo>
                    <a:pt x="74" y="89"/>
                    <a:pt x="64" y="62"/>
                    <a:pt x="54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xmlns="" id="{1271B143-209B-41BA-8B61-DF4C4376AC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1601" y="1969172"/>
              <a:ext cx="120242" cy="227886"/>
            </a:xfrm>
            <a:custGeom>
              <a:avLst/>
              <a:gdLst>
                <a:gd name="T0" fmla="*/ 96 w 96"/>
                <a:gd name="T1" fmla="*/ 181 h 181"/>
                <a:gd name="T2" fmla="*/ 30 w 96"/>
                <a:gd name="T3" fmla="*/ 0 h 181"/>
                <a:gd name="T4" fmla="*/ 96 w 9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181">
                  <a:moveTo>
                    <a:pt x="96" y="181"/>
                  </a:moveTo>
                  <a:cubicBezTo>
                    <a:pt x="74" y="121"/>
                    <a:pt x="52" y="61"/>
                    <a:pt x="30" y="0"/>
                  </a:cubicBezTo>
                  <a:cubicBezTo>
                    <a:pt x="0" y="64"/>
                    <a:pt x="25" y="148"/>
                    <a:pt x="96" y="1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43">
              <a:extLst>
                <a:ext uri="{FF2B5EF4-FFF2-40B4-BE49-F238E27FC236}">
                  <a16:creationId xmlns:a16="http://schemas.microsoft.com/office/drawing/2014/main" xmlns="" id="{CAF00172-F4EF-43BA-9DF6-3AA4BEC159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4455" y="1960010"/>
              <a:ext cx="88178" cy="231322"/>
            </a:xfrm>
            <a:custGeom>
              <a:avLst/>
              <a:gdLst>
                <a:gd name="T0" fmla="*/ 69 w 71"/>
                <a:gd name="T1" fmla="*/ 55 h 183"/>
                <a:gd name="T2" fmla="*/ 53 w 71"/>
                <a:gd name="T3" fmla="*/ 0 h 183"/>
                <a:gd name="T4" fmla="*/ 53 w 71"/>
                <a:gd name="T5" fmla="*/ 2 h 183"/>
                <a:gd name="T6" fmla="*/ 45 w 71"/>
                <a:gd name="T7" fmla="*/ 53 h 183"/>
                <a:gd name="T8" fmla="*/ 7 w 71"/>
                <a:gd name="T9" fmla="*/ 163 h 183"/>
                <a:gd name="T10" fmla="*/ 0 w 71"/>
                <a:gd name="T11" fmla="*/ 183 h 183"/>
                <a:gd name="T12" fmla="*/ 29 w 71"/>
                <a:gd name="T13" fmla="*/ 160 h 183"/>
                <a:gd name="T14" fmla="*/ 69 w 71"/>
                <a:gd name="T15" fmla="*/ 5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183">
                  <a:moveTo>
                    <a:pt x="69" y="55"/>
                  </a:moveTo>
                  <a:cubicBezTo>
                    <a:pt x="68" y="36"/>
                    <a:pt x="63" y="17"/>
                    <a:pt x="53" y="0"/>
                  </a:cubicBezTo>
                  <a:cubicBezTo>
                    <a:pt x="51" y="0"/>
                    <a:pt x="52" y="1"/>
                    <a:pt x="53" y="2"/>
                  </a:cubicBezTo>
                  <a:cubicBezTo>
                    <a:pt x="53" y="20"/>
                    <a:pt x="51" y="37"/>
                    <a:pt x="45" y="53"/>
                  </a:cubicBezTo>
                  <a:cubicBezTo>
                    <a:pt x="32" y="90"/>
                    <a:pt x="19" y="126"/>
                    <a:pt x="7" y="163"/>
                  </a:cubicBezTo>
                  <a:cubicBezTo>
                    <a:pt x="5" y="169"/>
                    <a:pt x="2" y="176"/>
                    <a:pt x="0" y="183"/>
                  </a:cubicBezTo>
                  <a:cubicBezTo>
                    <a:pt x="11" y="177"/>
                    <a:pt x="21" y="169"/>
                    <a:pt x="29" y="160"/>
                  </a:cubicBezTo>
                  <a:cubicBezTo>
                    <a:pt x="57" y="131"/>
                    <a:pt x="71" y="96"/>
                    <a:pt x="69" y="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Oval 44">
              <a:extLst>
                <a:ext uri="{FF2B5EF4-FFF2-40B4-BE49-F238E27FC236}">
                  <a16:creationId xmlns:a16="http://schemas.microsoft.com/office/drawing/2014/main" xmlns="" id="{76CD9A82-EAA9-4C3B-8CBD-5DCEC06903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9212" y="2107736"/>
              <a:ext cx="687096" cy="692821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45">
              <a:extLst>
                <a:ext uri="{FF2B5EF4-FFF2-40B4-BE49-F238E27FC236}">
                  <a16:creationId xmlns:a16="http://schemas.microsoft.com/office/drawing/2014/main" xmlns="" id="{56DA3C08-EEAE-4543-ABD0-9470C863EB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04954" y="2264623"/>
              <a:ext cx="374467" cy="377902"/>
            </a:xfrm>
            <a:custGeom>
              <a:avLst/>
              <a:gdLst>
                <a:gd name="T0" fmla="*/ 260 w 299"/>
                <a:gd name="T1" fmla="*/ 0 h 299"/>
                <a:gd name="T2" fmla="*/ 40 w 299"/>
                <a:gd name="T3" fmla="*/ 0 h 299"/>
                <a:gd name="T4" fmla="*/ 0 w 299"/>
                <a:gd name="T5" fmla="*/ 40 h 299"/>
                <a:gd name="T6" fmla="*/ 0 w 299"/>
                <a:gd name="T7" fmla="*/ 150 h 299"/>
                <a:gd name="T8" fmla="*/ 0 w 299"/>
                <a:gd name="T9" fmla="*/ 260 h 299"/>
                <a:gd name="T10" fmla="*/ 39 w 299"/>
                <a:gd name="T11" fmla="*/ 299 h 299"/>
                <a:gd name="T12" fmla="*/ 260 w 299"/>
                <a:gd name="T13" fmla="*/ 299 h 299"/>
                <a:gd name="T14" fmla="*/ 299 w 299"/>
                <a:gd name="T15" fmla="*/ 260 h 299"/>
                <a:gd name="T16" fmla="*/ 299 w 299"/>
                <a:gd name="T17" fmla="*/ 40 h 299"/>
                <a:gd name="T18" fmla="*/ 260 w 299"/>
                <a:gd name="T19" fmla="*/ 0 h 299"/>
                <a:gd name="T20" fmla="*/ 236 w 299"/>
                <a:gd name="T21" fmla="*/ 34 h 299"/>
                <a:gd name="T22" fmla="*/ 265 w 299"/>
                <a:gd name="T23" fmla="*/ 64 h 299"/>
                <a:gd name="T24" fmla="*/ 236 w 299"/>
                <a:gd name="T25" fmla="*/ 93 h 299"/>
                <a:gd name="T26" fmla="*/ 207 w 299"/>
                <a:gd name="T27" fmla="*/ 63 h 299"/>
                <a:gd name="T28" fmla="*/ 236 w 299"/>
                <a:gd name="T29" fmla="*/ 34 h 299"/>
                <a:gd name="T30" fmla="*/ 150 w 299"/>
                <a:gd name="T31" fmla="*/ 92 h 299"/>
                <a:gd name="T32" fmla="*/ 208 w 299"/>
                <a:gd name="T33" fmla="*/ 150 h 299"/>
                <a:gd name="T34" fmla="*/ 149 w 299"/>
                <a:gd name="T35" fmla="*/ 208 h 299"/>
                <a:gd name="T36" fmla="*/ 92 w 299"/>
                <a:gd name="T37" fmla="*/ 149 h 299"/>
                <a:gd name="T38" fmla="*/ 150 w 299"/>
                <a:gd name="T39" fmla="*/ 92 h 299"/>
                <a:gd name="T40" fmla="*/ 265 w 299"/>
                <a:gd name="T41" fmla="*/ 248 h 299"/>
                <a:gd name="T42" fmla="*/ 247 w 299"/>
                <a:gd name="T43" fmla="*/ 265 h 299"/>
                <a:gd name="T44" fmla="*/ 150 w 299"/>
                <a:gd name="T45" fmla="*/ 265 h 299"/>
                <a:gd name="T46" fmla="*/ 52 w 299"/>
                <a:gd name="T47" fmla="*/ 265 h 299"/>
                <a:gd name="T48" fmla="*/ 34 w 299"/>
                <a:gd name="T49" fmla="*/ 248 h 299"/>
                <a:gd name="T50" fmla="*/ 34 w 299"/>
                <a:gd name="T51" fmla="*/ 138 h 299"/>
                <a:gd name="T52" fmla="*/ 46 w 299"/>
                <a:gd name="T53" fmla="*/ 126 h 299"/>
                <a:gd name="T54" fmla="*/ 58 w 299"/>
                <a:gd name="T55" fmla="*/ 140 h 299"/>
                <a:gd name="T56" fmla="*/ 131 w 299"/>
                <a:gd name="T57" fmla="*/ 240 h 299"/>
                <a:gd name="T58" fmla="*/ 238 w 299"/>
                <a:gd name="T59" fmla="*/ 176 h 299"/>
                <a:gd name="T60" fmla="*/ 240 w 299"/>
                <a:gd name="T61" fmla="*/ 133 h 299"/>
                <a:gd name="T62" fmla="*/ 245 w 299"/>
                <a:gd name="T63" fmla="*/ 126 h 299"/>
                <a:gd name="T64" fmla="*/ 265 w 299"/>
                <a:gd name="T65" fmla="*/ 146 h 299"/>
                <a:gd name="T66" fmla="*/ 265 w 299"/>
                <a:gd name="T67" fmla="*/ 248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99" h="299">
                  <a:moveTo>
                    <a:pt x="260" y="0"/>
                  </a:moveTo>
                  <a:cubicBezTo>
                    <a:pt x="187" y="0"/>
                    <a:pt x="113" y="0"/>
                    <a:pt x="40" y="0"/>
                  </a:cubicBezTo>
                  <a:cubicBezTo>
                    <a:pt x="14" y="0"/>
                    <a:pt x="0" y="14"/>
                    <a:pt x="0" y="40"/>
                  </a:cubicBezTo>
                  <a:cubicBezTo>
                    <a:pt x="0" y="76"/>
                    <a:pt x="0" y="113"/>
                    <a:pt x="0" y="150"/>
                  </a:cubicBezTo>
                  <a:cubicBezTo>
                    <a:pt x="0" y="187"/>
                    <a:pt x="0" y="223"/>
                    <a:pt x="0" y="260"/>
                  </a:cubicBezTo>
                  <a:cubicBezTo>
                    <a:pt x="0" y="285"/>
                    <a:pt x="14" y="299"/>
                    <a:pt x="39" y="299"/>
                  </a:cubicBezTo>
                  <a:cubicBezTo>
                    <a:pt x="113" y="299"/>
                    <a:pt x="186" y="299"/>
                    <a:pt x="260" y="299"/>
                  </a:cubicBezTo>
                  <a:cubicBezTo>
                    <a:pt x="286" y="299"/>
                    <a:pt x="299" y="286"/>
                    <a:pt x="299" y="260"/>
                  </a:cubicBezTo>
                  <a:cubicBezTo>
                    <a:pt x="299" y="187"/>
                    <a:pt x="299" y="113"/>
                    <a:pt x="299" y="40"/>
                  </a:cubicBezTo>
                  <a:cubicBezTo>
                    <a:pt x="299" y="14"/>
                    <a:pt x="286" y="0"/>
                    <a:pt x="260" y="0"/>
                  </a:cubicBezTo>
                  <a:close/>
                  <a:moveTo>
                    <a:pt x="236" y="34"/>
                  </a:moveTo>
                  <a:cubicBezTo>
                    <a:pt x="265" y="34"/>
                    <a:pt x="265" y="34"/>
                    <a:pt x="265" y="64"/>
                  </a:cubicBezTo>
                  <a:cubicBezTo>
                    <a:pt x="265" y="93"/>
                    <a:pt x="265" y="93"/>
                    <a:pt x="236" y="93"/>
                  </a:cubicBezTo>
                  <a:cubicBezTo>
                    <a:pt x="207" y="93"/>
                    <a:pt x="207" y="93"/>
                    <a:pt x="207" y="63"/>
                  </a:cubicBezTo>
                  <a:cubicBezTo>
                    <a:pt x="207" y="34"/>
                    <a:pt x="207" y="34"/>
                    <a:pt x="236" y="34"/>
                  </a:cubicBezTo>
                  <a:close/>
                  <a:moveTo>
                    <a:pt x="150" y="92"/>
                  </a:moveTo>
                  <a:cubicBezTo>
                    <a:pt x="181" y="92"/>
                    <a:pt x="208" y="119"/>
                    <a:pt x="208" y="150"/>
                  </a:cubicBezTo>
                  <a:cubicBezTo>
                    <a:pt x="207" y="181"/>
                    <a:pt x="180" y="208"/>
                    <a:pt x="149" y="208"/>
                  </a:cubicBezTo>
                  <a:cubicBezTo>
                    <a:pt x="118" y="207"/>
                    <a:pt x="91" y="180"/>
                    <a:pt x="92" y="149"/>
                  </a:cubicBezTo>
                  <a:cubicBezTo>
                    <a:pt x="92" y="118"/>
                    <a:pt x="119" y="92"/>
                    <a:pt x="150" y="92"/>
                  </a:cubicBezTo>
                  <a:close/>
                  <a:moveTo>
                    <a:pt x="265" y="248"/>
                  </a:moveTo>
                  <a:cubicBezTo>
                    <a:pt x="265" y="261"/>
                    <a:pt x="262" y="265"/>
                    <a:pt x="247" y="265"/>
                  </a:cubicBezTo>
                  <a:cubicBezTo>
                    <a:pt x="215" y="265"/>
                    <a:pt x="182" y="265"/>
                    <a:pt x="150" y="265"/>
                  </a:cubicBezTo>
                  <a:cubicBezTo>
                    <a:pt x="117" y="265"/>
                    <a:pt x="84" y="265"/>
                    <a:pt x="52" y="265"/>
                  </a:cubicBezTo>
                  <a:cubicBezTo>
                    <a:pt x="38" y="265"/>
                    <a:pt x="34" y="261"/>
                    <a:pt x="34" y="248"/>
                  </a:cubicBezTo>
                  <a:cubicBezTo>
                    <a:pt x="34" y="211"/>
                    <a:pt x="34" y="175"/>
                    <a:pt x="34" y="138"/>
                  </a:cubicBezTo>
                  <a:cubicBezTo>
                    <a:pt x="34" y="128"/>
                    <a:pt x="37" y="126"/>
                    <a:pt x="46" y="126"/>
                  </a:cubicBezTo>
                  <a:cubicBezTo>
                    <a:pt x="60" y="127"/>
                    <a:pt x="60" y="126"/>
                    <a:pt x="58" y="140"/>
                  </a:cubicBezTo>
                  <a:cubicBezTo>
                    <a:pt x="53" y="187"/>
                    <a:pt x="85" y="231"/>
                    <a:pt x="131" y="240"/>
                  </a:cubicBezTo>
                  <a:cubicBezTo>
                    <a:pt x="178" y="249"/>
                    <a:pt x="225" y="221"/>
                    <a:pt x="238" y="176"/>
                  </a:cubicBezTo>
                  <a:cubicBezTo>
                    <a:pt x="242" y="161"/>
                    <a:pt x="243" y="147"/>
                    <a:pt x="240" y="133"/>
                  </a:cubicBezTo>
                  <a:cubicBezTo>
                    <a:pt x="239" y="128"/>
                    <a:pt x="240" y="127"/>
                    <a:pt x="245" y="126"/>
                  </a:cubicBezTo>
                  <a:cubicBezTo>
                    <a:pt x="265" y="125"/>
                    <a:pt x="265" y="125"/>
                    <a:pt x="265" y="146"/>
                  </a:cubicBezTo>
                  <a:cubicBezTo>
                    <a:pt x="265" y="180"/>
                    <a:pt x="265" y="214"/>
                    <a:pt x="265" y="2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Oval 46">
              <a:extLst>
                <a:ext uri="{FF2B5EF4-FFF2-40B4-BE49-F238E27FC236}">
                  <a16:creationId xmlns:a16="http://schemas.microsoft.com/office/drawing/2014/main" xmlns="" id="{8E43302F-702D-436D-8265-DC40F022A4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9086" y="3086847"/>
              <a:ext cx="980256" cy="98827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47">
              <a:extLst>
                <a:ext uri="{FF2B5EF4-FFF2-40B4-BE49-F238E27FC236}">
                  <a16:creationId xmlns:a16="http://schemas.microsoft.com/office/drawing/2014/main" xmlns="" id="{EEB042CD-C728-421D-8FB0-174E7F0C1FA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6360" y="3321605"/>
              <a:ext cx="558838" cy="521047"/>
            </a:xfrm>
            <a:custGeom>
              <a:avLst/>
              <a:gdLst>
                <a:gd name="T0" fmla="*/ 338 w 447"/>
                <a:gd name="T1" fmla="*/ 413 h 413"/>
                <a:gd name="T2" fmla="*/ 293 w 447"/>
                <a:gd name="T3" fmla="*/ 405 h 413"/>
                <a:gd name="T4" fmla="*/ 59 w 447"/>
                <a:gd name="T5" fmla="*/ 233 h 413"/>
                <a:gd name="T6" fmla="*/ 8 w 447"/>
                <a:gd name="T7" fmla="*/ 131 h 413"/>
                <a:gd name="T8" fmla="*/ 48 w 447"/>
                <a:gd name="T9" fmla="*/ 15 h 413"/>
                <a:gd name="T10" fmla="*/ 105 w 447"/>
                <a:gd name="T11" fmla="*/ 7 h 413"/>
                <a:gd name="T12" fmla="*/ 115 w 447"/>
                <a:gd name="T13" fmla="*/ 18 h 413"/>
                <a:gd name="T14" fmla="*/ 153 w 447"/>
                <a:gd name="T15" fmla="*/ 107 h 413"/>
                <a:gd name="T16" fmla="*/ 151 w 447"/>
                <a:gd name="T17" fmla="*/ 124 h 413"/>
                <a:gd name="T18" fmla="*/ 125 w 447"/>
                <a:gd name="T19" fmla="*/ 160 h 413"/>
                <a:gd name="T20" fmla="*/ 122 w 447"/>
                <a:gd name="T21" fmla="*/ 185 h 413"/>
                <a:gd name="T22" fmla="*/ 270 w 447"/>
                <a:gd name="T23" fmla="*/ 311 h 413"/>
                <a:gd name="T24" fmla="*/ 292 w 447"/>
                <a:gd name="T25" fmla="*/ 306 h 413"/>
                <a:gd name="T26" fmla="*/ 324 w 447"/>
                <a:gd name="T27" fmla="*/ 266 h 413"/>
                <a:gd name="T28" fmla="*/ 349 w 447"/>
                <a:gd name="T29" fmla="*/ 260 h 413"/>
                <a:gd name="T30" fmla="*/ 412 w 447"/>
                <a:gd name="T31" fmla="*/ 289 h 413"/>
                <a:gd name="T32" fmla="*/ 426 w 447"/>
                <a:gd name="T33" fmla="*/ 296 h 413"/>
                <a:gd name="T34" fmla="*/ 445 w 447"/>
                <a:gd name="T35" fmla="*/ 331 h 413"/>
                <a:gd name="T36" fmla="*/ 366 w 447"/>
                <a:gd name="T37" fmla="*/ 410 h 413"/>
                <a:gd name="T38" fmla="*/ 338 w 447"/>
                <a:gd name="T39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47" h="413">
                  <a:moveTo>
                    <a:pt x="338" y="413"/>
                  </a:moveTo>
                  <a:cubicBezTo>
                    <a:pt x="323" y="413"/>
                    <a:pt x="308" y="410"/>
                    <a:pt x="293" y="405"/>
                  </a:cubicBezTo>
                  <a:cubicBezTo>
                    <a:pt x="194" y="377"/>
                    <a:pt x="119" y="315"/>
                    <a:pt x="59" y="233"/>
                  </a:cubicBezTo>
                  <a:cubicBezTo>
                    <a:pt x="36" y="202"/>
                    <a:pt x="15" y="170"/>
                    <a:pt x="8" y="131"/>
                  </a:cubicBezTo>
                  <a:cubicBezTo>
                    <a:pt x="0" y="85"/>
                    <a:pt x="13" y="46"/>
                    <a:pt x="48" y="15"/>
                  </a:cubicBezTo>
                  <a:cubicBezTo>
                    <a:pt x="58" y="5"/>
                    <a:pt x="92" y="0"/>
                    <a:pt x="105" y="7"/>
                  </a:cubicBezTo>
                  <a:cubicBezTo>
                    <a:pt x="110" y="9"/>
                    <a:pt x="113" y="13"/>
                    <a:pt x="115" y="18"/>
                  </a:cubicBezTo>
                  <a:cubicBezTo>
                    <a:pt x="128" y="48"/>
                    <a:pt x="140" y="77"/>
                    <a:pt x="153" y="107"/>
                  </a:cubicBezTo>
                  <a:cubicBezTo>
                    <a:pt x="155" y="113"/>
                    <a:pt x="154" y="119"/>
                    <a:pt x="151" y="124"/>
                  </a:cubicBezTo>
                  <a:cubicBezTo>
                    <a:pt x="145" y="138"/>
                    <a:pt x="135" y="149"/>
                    <a:pt x="125" y="160"/>
                  </a:cubicBezTo>
                  <a:cubicBezTo>
                    <a:pt x="117" y="168"/>
                    <a:pt x="116" y="176"/>
                    <a:pt x="122" y="185"/>
                  </a:cubicBezTo>
                  <a:cubicBezTo>
                    <a:pt x="157" y="243"/>
                    <a:pt x="206" y="286"/>
                    <a:pt x="270" y="311"/>
                  </a:cubicBezTo>
                  <a:cubicBezTo>
                    <a:pt x="279" y="315"/>
                    <a:pt x="286" y="314"/>
                    <a:pt x="292" y="306"/>
                  </a:cubicBezTo>
                  <a:cubicBezTo>
                    <a:pt x="303" y="293"/>
                    <a:pt x="314" y="280"/>
                    <a:pt x="324" y="266"/>
                  </a:cubicBezTo>
                  <a:cubicBezTo>
                    <a:pt x="331" y="257"/>
                    <a:pt x="339" y="255"/>
                    <a:pt x="349" y="260"/>
                  </a:cubicBezTo>
                  <a:cubicBezTo>
                    <a:pt x="370" y="269"/>
                    <a:pt x="391" y="280"/>
                    <a:pt x="412" y="289"/>
                  </a:cubicBezTo>
                  <a:cubicBezTo>
                    <a:pt x="416" y="292"/>
                    <a:pt x="421" y="294"/>
                    <a:pt x="426" y="296"/>
                  </a:cubicBezTo>
                  <a:cubicBezTo>
                    <a:pt x="447" y="307"/>
                    <a:pt x="447" y="307"/>
                    <a:pt x="445" y="331"/>
                  </a:cubicBezTo>
                  <a:cubicBezTo>
                    <a:pt x="441" y="376"/>
                    <a:pt x="407" y="399"/>
                    <a:pt x="366" y="410"/>
                  </a:cubicBezTo>
                  <a:cubicBezTo>
                    <a:pt x="357" y="413"/>
                    <a:pt x="348" y="413"/>
                    <a:pt x="338" y="4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48">
              <a:extLst>
                <a:ext uri="{FF2B5EF4-FFF2-40B4-BE49-F238E27FC236}">
                  <a16:creationId xmlns:a16="http://schemas.microsoft.com/office/drawing/2014/main" xmlns="" id="{589DF2C6-57C5-47BA-B6F0-0C7121E20C4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0359" y="3319314"/>
              <a:ext cx="258806" cy="223306"/>
            </a:xfrm>
            <a:custGeom>
              <a:avLst/>
              <a:gdLst>
                <a:gd name="T0" fmla="*/ 151 w 207"/>
                <a:gd name="T1" fmla="*/ 60 h 177"/>
                <a:gd name="T2" fmla="*/ 189 w 207"/>
                <a:gd name="T3" fmla="*/ 113 h 177"/>
                <a:gd name="T4" fmla="*/ 205 w 207"/>
                <a:gd name="T5" fmla="*/ 164 h 177"/>
                <a:gd name="T6" fmla="*/ 203 w 207"/>
                <a:gd name="T7" fmla="*/ 174 h 177"/>
                <a:gd name="T8" fmla="*/ 175 w 207"/>
                <a:gd name="T9" fmla="*/ 176 h 177"/>
                <a:gd name="T10" fmla="*/ 170 w 207"/>
                <a:gd name="T11" fmla="*/ 172 h 177"/>
                <a:gd name="T12" fmla="*/ 129 w 207"/>
                <a:gd name="T13" fmla="*/ 86 h 177"/>
                <a:gd name="T14" fmla="*/ 7 w 207"/>
                <a:gd name="T15" fmla="*/ 36 h 177"/>
                <a:gd name="T16" fmla="*/ 1 w 207"/>
                <a:gd name="T17" fmla="*/ 36 h 177"/>
                <a:gd name="T18" fmla="*/ 0 w 207"/>
                <a:gd name="T19" fmla="*/ 4 h 177"/>
                <a:gd name="T20" fmla="*/ 9 w 207"/>
                <a:gd name="T21" fmla="*/ 0 h 177"/>
                <a:gd name="T22" fmla="*/ 68 w 207"/>
                <a:gd name="T23" fmla="*/ 8 h 177"/>
                <a:gd name="T24" fmla="*/ 112 w 207"/>
                <a:gd name="T25" fmla="*/ 28 h 177"/>
                <a:gd name="T26" fmla="*/ 124 w 207"/>
                <a:gd name="T27" fmla="*/ 37 h 177"/>
                <a:gd name="T28" fmla="*/ 137 w 207"/>
                <a:gd name="T29" fmla="*/ 48 h 177"/>
                <a:gd name="T30" fmla="*/ 151 w 207"/>
                <a:gd name="T31" fmla="*/ 6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7" h="177">
                  <a:moveTo>
                    <a:pt x="151" y="60"/>
                  </a:moveTo>
                  <a:cubicBezTo>
                    <a:pt x="168" y="75"/>
                    <a:pt x="180" y="94"/>
                    <a:pt x="189" y="113"/>
                  </a:cubicBezTo>
                  <a:cubicBezTo>
                    <a:pt x="197" y="130"/>
                    <a:pt x="202" y="147"/>
                    <a:pt x="205" y="164"/>
                  </a:cubicBezTo>
                  <a:cubicBezTo>
                    <a:pt x="205" y="168"/>
                    <a:pt x="207" y="171"/>
                    <a:pt x="203" y="174"/>
                  </a:cubicBezTo>
                  <a:cubicBezTo>
                    <a:pt x="194" y="175"/>
                    <a:pt x="184" y="175"/>
                    <a:pt x="175" y="176"/>
                  </a:cubicBezTo>
                  <a:cubicBezTo>
                    <a:pt x="171" y="177"/>
                    <a:pt x="170" y="176"/>
                    <a:pt x="170" y="172"/>
                  </a:cubicBezTo>
                  <a:cubicBezTo>
                    <a:pt x="165" y="139"/>
                    <a:pt x="152" y="111"/>
                    <a:pt x="129" y="86"/>
                  </a:cubicBezTo>
                  <a:cubicBezTo>
                    <a:pt x="96" y="52"/>
                    <a:pt x="55" y="34"/>
                    <a:pt x="7" y="36"/>
                  </a:cubicBezTo>
                  <a:cubicBezTo>
                    <a:pt x="6" y="36"/>
                    <a:pt x="5" y="36"/>
                    <a:pt x="1" y="36"/>
                  </a:cubicBezTo>
                  <a:cubicBezTo>
                    <a:pt x="1" y="25"/>
                    <a:pt x="0" y="14"/>
                    <a:pt x="0" y="4"/>
                  </a:cubicBezTo>
                  <a:cubicBezTo>
                    <a:pt x="2" y="0"/>
                    <a:pt x="6" y="1"/>
                    <a:pt x="9" y="0"/>
                  </a:cubicBezTo>
                  <a:cubicBezTo>
                    <a:pt x="29" y="0"/>
                    <a:pt x="49" y="3"/>
                    <a:pt x="68" y="8"/>
                  </a:cubicBezTo>
                  <a:cubicBezTo>
                    <a:pt x="83" y="13"/>
                    <a:pt x="98" y="19"/>
                    <a:pt x="112" y="28"/>
                  </a:cubicBezTo>
                  <a:cubicBezTo>
                    <a:pt x="116" y="31"/>
                    <a:pt x="120" y="34"/>
                    <a:pt x="124" y="37"/>
                  </a:cubicBezTo>
                  <a:cubicBezTo>
                    <a:pt x="127" y="40"/>
                    <a:pt x="133" y="45"/>
                    <a:pt x="137" y="48"/>
                  </a:cubicBezTo>
                  <a:cubicBezTo>
                    <a:pt x="140" y="51"/>
                    <a:pt x="148" y="57"/>
                    <a:pt x="151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49">
              <a:extLst>
                <a:ext uri="{FF2B5EF4-FFF2-40B4-BE49-F238E27FC236}">
                  <a16:creationId xmlns:a16="http://schemas.microsoft.com/office/drawing/2014/main" xmlns="" id="{7A092CF6-4368-4E63-8E82-7B22D7CAA2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7230" y="3384588"/>
              <a:ext cx="184371" cy="162613"/>
            </a:xfrm>
            <a:custGeom>
              <a:avLst/>
              <a:gdLst>
                <a:gd name="T0" fmla="*/ 99 w 148"/>
                <a:gd name="T1" fmla="*/ 35 h 129"/>
                <a:gd name="T2" fmla="*/ 147 w 148"/>
                <a:gd name="T3" fmla="*/ 121 h 129"/>
                <a:gd name="T4" fmla="*/ 143 w 148"/>
                <a:gd name="T5" fmla="*/ 127 h 129"/>
                <a:gd name="T6" fmla="*/ 117 w 148"/>
                <a:gd name="T7" fmla="*/ 129 h 129"/>
                <a:gd name="T8" fmla="*/ 113 w 148"/>
                <a:gd name="T9" fmla="*/ 126 h 129"/>
                <a:gd name="T10" fmla="*/ 69 w 148"/>
                <a:gd name="T11" fmla="*/ 54 h 129"/>
                <a:gd name="T12" fmla="*/ 7 w 148"/>
                <a:gd name="T13" fmla="*/ 36 h 129"/>
                <a:gd name="T14" fmla="*/ 2 w 148"/>
                <a:gd name="T15" fmla="*/ 31 h 129"/>
                <a:gd name="T16" fmla="*/ 0 w 148"/>
                <a:gd name="T17" fmla="*/ 5 h 129"/>
                <a:gd name="T18" fmla="*/ 3 w 148"/>
                <a:gd name="T19" fmla="*/ 1 h 129"/>
                <a:gd name="T20" fmla="*/ 99 w 148"/>
                <a:gd name="T21" fmla="*/ 35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8" h="129">
                  <a:moveTo>
                    <a:pt x="99" y="35"/>
                  </a:moveTo>
                  <a:cubicBezTo>
                    <a:pt x="126" y="58"/>
                    <a:pt x="142" y="86"/>
                    <a:pt x="147" y="121"/>
                  </a:cubicBezTo>
                  <a:cubicBezTo>
                    <a:pt x="148" y="125"/>
                    <a:pt x="147" y="127"/>
                    <a:pt x="143" y="127"/>
                  </a:cubicBezTo>
                  <a:cubicBezTo>
                    <a:pt x="134" y="127"/>
                    <a:pt x="126" y="128"/>
                    <a:pt x="117" y="129"/>
                  </a:cubicBezTo>
                  <a:cubicBezTo>
                    <a:pt x="115" y="129"/>
                    <a:pt x="114" y="129"/>
                    <a:pt x="113" y="126"/>
                  </a:cubicBezTo>
                  <a:cubicBezTo>
                    <a:pt x="109" y="96"/>
                    <a:pt x="94" y="72"/>
                    <a:pt x="69" y="54"/>
                  </a:cubicBezTo>
                  <a:cubicBezTo>
                    <a:pt x="51" y="41"/>
                    <a:pt x="30" y="35"/>
                    <a:pt x="7" y="36"/>
                  </a:cubicBezTo>
                  <a:cubicBezTo>
                    <a:pt x="3" y="36"/>
                    <a:pt x="2" y="35"/>
                    <a:pt x="2" y="31"/>
                  </a:cubicBezTo>
                  <a:cubicBezTo>
                    <a:pt x="2" y="23"/>
                    <a:pt x="1" y="14"/>
                    <a:pt x="0" y="5"/>
                  </a:cubicBezTo>
                  <a:cubicBezTo>
                    <a:pt x="0" y="2"/>
                    <a:pt x="0" y="1"/>
                    <a:pt x="3" y="1"/>
                  </a:cubicBezTo>
                  <a:cubicBezTo>
                    <a:pt x="39" y="0"/>
                    <a:pt x="71" y="12"/>
                    <a:pt x="99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50">
              <a:extLst>
                <a:ext uri="{FF2B5EF4-FFF2-40B4-BE49-F238E27FC236}">
                  <a16:creationId xmlns:a16="http://schemas.microsoft.com/office/drawing/2014/main" xmlns="" id="{FF565B26-9E71-44A8-9CF9-85220F99AF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1811" y="3447572"/>
              <a:ext cx="114516" cy="104209"/>
            </a:xfrm>
            <a:custGeom>
              <a:avLst/>
              <a:gdLst>
                <a:gd name="T0" fmla="*/ 60 w 92"/>
                <a:gd name="T1" fmla="*/ 83 h 83"/>
                <a:gd name="T2" fmla="*/ 7 w 92"/>
                <a:gd name="T3" fmla="*/ 35 h 83"/>
                <a:gd name="T4" fmla="*/ 2 w 92"/>
                <a:gd name="T5" fmla="*/ 32 h 83"/>
                <a:gd name="T6" fmla="*/ 0 w 92"/>
                <a:gd name="T7" fmla="*/ 6 h 83"/>
                <a:gd name="T8" fmla="*/ 3 w 92"/>
                <a:gd name="T9" fmla="*/ 3 h 83"/>
                <a:gd name="T10" fmla="*/ 92 w 92"/>
                <a:gd name="T11" fmla="*/ 78 h 83"/>
                <a:gd name="T12" fmla="*/ 89 w 92"/>
                <a:gd name="T13" fmla="*/ 81 h 83"/>
                <a:gd name="T14" fmla="*/ 60 w 92"/>
                <a:gd name="T1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83">
                  <a:moveTo>
                    <a:pt x="60" y="83"/>
                  </a:moveTo>
                  <a:cubicBezTo>
                    <a:pt x="56" y="55"/>
                    <a:pt x="34" y="36"/>
                    <a:pt x="7" y="35"/>
                  </a:cubicBezTo>
                  <a:cubicBezTo>
                    <a:pt x="4" y="35"/>
                    <a:pt x="3" y="35"/>
                    <a:pt x="2" y="32"/>
                  </a:cubicBezTo>
                  <a:cubicBezTo>
                    <a:pt x="2" y="24"/>
                    <a:pt x="1" y="15"/>
                    <a:pt x="0" y="6"/>
                  </a:cubicBezTo>
                  <a:cubicBezTo>
                    <a:pt x="0" y="4"/>
                    <a:pt x="0" y="3"/>
                    <a:pt x="3" y="3"/>
                  </a:cubicBezTo>
                  <a:cubicBezTo>
                    <a:pt x="45" y="0"/>
                    <a:pt x="88" y="36"/>
                    <a:pt x="92" y="78"/>
                  </a:cubicBezTo>
                  <a:cubicBezTo>
                    <a:pt x="92" y="80"/>
                    <a:pt x="91" y="81"/>
                    <a:pt x="89" y="81"/>
                  </a:cubicBezTo>
                  <a:cubicBezTo>
                    <a:pt x="80" y="82"/>
                    <a:pt x="70" y="82"/>
                    <a:pt x="60" y="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Oval 51">
              <a:extLst>
                <a:ext uri="{FF2B5EF4-FFF2-40B4-BE49-F238E27FC236}">
                  <a16:creationId xmlns:a16="http://schemas.microsoft.com/office/drawing/2014/main" xmlns="" id="{A384E503-28EF-40E4-9DBE-FEB524E7F9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6862" y="2980347"/>
              <a:ext cx="490128" cy="49356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52">
              <a:extLst>
                <a:ext uri="{FF2B5EF4-FFF2-40B4-BE49-F238E27FC236}">
                  <a16:creationId xmlns:a16="http://schemas.microsoft.com/office/drawing/2014/main" xmlns="" id="{E2F4C734-F9CC-49DD-A438-3D48A8F620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5426" y="3123492"/>
              <a:ext cx="38935" cy="206129"/>
            </a:xfrm>
            <a:custGeom>
              <a:avLst/>
              <a:gdLst>
                <a:gd name="T0" fmla="*/ 0 w 34"/>
                <a:gd name="T1" fmla="*/ 32 h 180"/>
                <a:gd name="T2" fmla="*/ 0 w 34"/>
                <a:gd name="T3" fmla="*/ 0 h 180"/>
                <a:gd name="T4" fmla="*/ 34 w 34"/>
                <a:gd name="T5" fmla="*/ 0 h 180"/>
                <a:gd name="T6" fmla="*/ 34 w 34"/>
                <a:gd name="T7" fmla="*/ 32 h 180"/>
                <a:gd name="T8" fmla="*/ 0 w 34"/>
                <a:gd name="T9" fmla="*/ 32 h 180"/>
                <a:gd name="T10" fmla="*/ 0 w 34"/>
                <a:gd name="T11" fmla="*/ 180 h 180"/>
                <a:gd name="T12" fmla="*/ 0 w 34"/>
                <a:gd name="T13" fmla="*/ 50 h 180"/>
                <a:gd name="T14" fmla="*/ 34 w 34"/>
                <a:gd name="T15" fmla="*/ 50 h 180"/>
                <a:gd name="T16" fmla="*/ 34 w 34"/>
                <a:gd name="T17" fmla="*/ 180 h 180"/>
                <a:gd name="T18" fmla="*/ 0 w 34"/>
                <a:gd name="T19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180">
                  <a:moveTo>
                    <a:pt x="0" y="32"/>
                  </a:moveTo>
                  <a:lnTo>
                    <a:pt x="0" y="0"/>
                  </a:lnTo>
                  <a:lnTo>
                    <a:pt x="34" y="0"/>
                  </a:lnTo>
                  <a:lnTo>
                    <a:pt x="34" y="32"/>
                  </a:lnTo>
                  <a:lnTo>
                    <a:pt x="0" y="32"/>
                  </a:lnTo>
                  <a:close/>
                  <a:moveTo>
                    <a:pt x="0" y="180"/>
                  </a:moveTo>
                  <a:lnTo>
                    <a:pt x="0" y="50"/>
                  </a:lnTo>
                  <a:lnTo>
                    <a:pt x="34" y="50"/>
                  </a:lnTo>
                  <a:lnTo>
                    <a:pt x="34" y="18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53">
              <a:extLst>
                <a:ext uri="{FF2B5EF4-FFF2-40B4-BE49-F238E27FC236}">
                  <a16:creationId xmlns:a16="http://schemas.microsoft.com/office/drawing/2014/main" xmlns="" id="{4E820B7C-BB2F-4583-A6B1-01432FDD4E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4442" y="3177315"/>
              <a:ext cx="133984" cy="152306"/>
            </a:xfrm>
            <a:custGeom>
              <a:avLst/>
              <a:gdLst>
                <a:gd name="T0" fmla="*/ 107 w 107"/>
                <a:gd name="T1" fmla="*/ 120 h 120"/>
                <a:gd name="T2" fmla="*/ 76 w 107"/>
                <a:gd name="T3" fmla="*/ 120 h 120"/>
                <a:gd name="T4" fmla="*/ 76 w 107"/>
                <a:gd name="T5" fmla="*/ 60 h 120"/>
                <a:gd name="T6" fmla="*/ 74 w 107"/>
                <a:gd name="T7" fmla="*/ 35 h 120"/>
                <a:gd name="T8" fmla="*/ 68 w 107"/>
                <a:gd name="T9" fmla="*/ 27 h 120"/>
                <a:gd name="T10" fmla="*/ 57 w 107"/>
                <a:gd name="T11" fmla="*/ 23 h 120"/>
                <a:gd name="T12" fmla="*/ 42 w 107"/>
                <a:gd name="T13" fmla="*/ 28 h 120"/>
                <a:gd name="T14" fmla="*/ 33 w 107"/>
                <a:gd name="T15" fmla="*/ 40 h 120"/>
                <a:gd name="T16" fmla="*/ 31 w 107"/>
                <a:gd name="T17" fmla="*/ 67 h 120"/>
                <a:gd name="T18" fmla="*/ 31 w 107"/>
                <a:gd name="T19" fmla="*/ 120 h 120"/>
                <a:gd name="T20" fmla="*/ 0 w 107"/>
                <a:gd name="T21" fmla="*/ 120 h 120"/>
                <a:gd name="T22" fmla="*/ 0 w 107"/>
                <a:gd name="T23" fmla="*/ 2 h 120"/>
                <a:gd name="T24" fmla="*/ 29 w 107"/>
                <a:gd name="T25" fmla="*/ 2 h 120"/>
                <a:gd name="T26" fmla="*/ 29 w 107"/>
                <a:gd name="T27" fmla="*/ 20 h 120"/>
                <a:gd name="T28" fmla="*/ 68 w 107"/>
                <a:gd name="T29" fmla="*/ 0 h 120"/>
                <a:gd name="T30" fmla="*/ 86 w 107"/>
                <a:gd name="T31" fmla="*/ 3 h 120"/>
                <a:gd name="T32" fmla="*/ 99 w 107"/>
                <a:gd name="T33" fmla="*/ 13 h 120"/>
                <a:gd name="T34" fmla="*/ 106 w 107"/>
                <a:gd name="T35" fmla="*/ 26 h 120"/>
                <a:gd name="T36" fmla="*/ 107 w 107"/>
                <a:gd name="T37" fmla="*/ 47 h 120"/>
                <a:gd name="T38" fmla="*/ 107 w 107"/>
                <a:gd name="T3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7" h="120">
                  <a:moveTo>
                    <a:pt x="107" y="120"/>
                  </a:moveTo>
                  <a:cubicBezTo>
                    <a:pt x="76" y="120"/>
                    <a:pt x="76" y="120"/>
                    <a:pt x="76" y="120"/>
                  </a:cubicBezTo>
                  <a:cubicBezTo>
                    <a:pt x="76" y="60"/>
                    <a:pt x="76" y="60"/>
                    <a:pt x="76" y="60"/>
                  </a:cubicBezTo>
                  <a:cubicBezTo>
                    <a:pt x="76" y="47"/>
                    <a:pt x="75" y="39"/>
                    <a:pt x="74" y="35"/>
                  </a:cubicBezTo>
                  <a:cubicBezTo>
                    <a:pt x="73" y="32"/>
                    <a:pt x="70" y="29"/>
                    <a:pt x="68" y="27"/>
                  </a:cubicBezTo>
                  <a:cubicBezTo>
                    <a:pt x="64" y="25"/>
                    <a:pt x="61" y="23"/>
                    <a:pt x="57" y="23"/>
                  </a:cubicBezTo>
                  <a:cubicBezTo>
                    <a:pt x="51" y="23"/>
                    <a:pt x="46" y="25"/>
                    <a:pt x="42" y="28"/>
                  </a:cubicBezTo>
                  <a:cubicBezTo>
                    <a:pt x="38" y="31"/>
                    <a:pt x="35" y="35"/>
                    <a:pt x="33" y="40"/>
                  </a:cubicBezTo>
                  <a:cubicBezTo>
                    <a:pt x="32" y="45"/>
                    <a:pt x="31" y="54"/>
                    <a:pt x="31" y="67"/>
                  </a:cubicBezTo>
                  <a:cubicBezTo>
                    <a:pt x="31" y="120"/>
                    <a:pt x="31" y="120"/>
                    <a:pt x="31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9" y="6"/>
                    <a:pt x="52" y="0"/>
                    <a:pt x="68" y="0"/>
                  </a:cubicBezTo>
                  <a:cubicBezTo>
                    <a:pt x="74" y="0"/>
                    <a:pt x="81" y="1"/>
                    <a:pt x="86" y="3"/>
                  </a:cubicBezTo>
                  <a:cubicBezTo>
                    <a:pt x="92" y="6"/>
                    <a:pt x="96" y="9"/>
                    <a:pt x="99" y="13"/>
                  </a:cubicBezTo>
                  <a:cubicBezTo>
                    <a:pt x="102" y="17"/>
                    <a:pt x="104" y="21"/>
                    <a:pt x="106" y="26"/>
                  </a:cubicBezTo>
                  <a:cubicBezTo>
                    <a:pt x="107" y="31"/>
                    <a:pt x="107" y="38"/>
                    <a:pt x="107" y="47"/>
                  </a:cubicBezTo>
                  <a:lnTo>
                    <a:pt x="107" y="1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Oval 54">
              <a:extLst>
                <a:ext uri="{FF2B5EF4-FFF2-40B4-BE49-F238E27FC236}">
                  <a16:creationId xmlns:a16="http://schemas.microsoft.com/office/drawing/2014/main" xmlns="" id="{F306CFBE-1D16-40EE-B61D-70113E20A0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8923" y="2832621"/>
              <a:ext cx="854289" cy="86001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" name="Freeform 55">
              <a:extLst>
                <a:ext uri="{FF2B5EF4-FFF2-40B4-BE49-F238E27FC236}">
                  <a16:creationId xmlns:a16="http://schemas.microsoft.com/office/drawing/2014/main" xmlns="" id="{E65BB448-F1B9-4DC4-B000-2FB9D1BB06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5277" y="3179605"/>
              <a:ext cx="57258" cy="194677"/>
            </a:xfrm>
            <a:custGeom>
              <a:avLst/>
              <a:gdLst>
                <a:gd name="T0" fmla="*/ 23 w 46"/>
                <a:gd name="T1" fmla="*/ 0 h 155"/>
                <a:gd name="T2" fmla="*/ 0 w 46"/>
                <a:gd name="T3" fmla="*/ 22 h 155"/>
                <a:gd name="T4" fmla="*/ 0 w 46"/>
                <a:gd name="T5" fmla="*/ 132 h 155"/>
                <a:gd name="T6" fmla="*/ 23 w 46"/>
                <a:gd name="T7" fmla="*/ 155 h 155"/>
                <a:gd name="T8" fmla="*/ 46 w 46"/>
                <a:gd name="T9" fmla="*/ 132 h 155"/>
                <a:gd name="T10" fmla="*/ 46 w 46"/>
                <a:gd name="T11" fmla="*/ 22 h 155"/>
                <a:gd name="T12" fmla="*/ 23 w 46"/>
                <a:gd name="T13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55">
                  <a:moveTo>
                    <a:pt x="23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45"/>
                    <a:pt x="10" y="155"/>
                    <a:pt x="23" y="155"/>
                  </a:cubicBezTo>
                  <a:cubicBezTo>
                    <a:pt x="35" y="155"/>
                    <a:pt x="46" y="145"/>
                    <a:pt x="46" y="13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6" y="10"/>
                    <a:pt x="35" y="0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" name="Freeform 56">
              <a:extLst>
                <a:ext uri="{FF2B5EF4-FFF2-40B4-BE49-F238E27FC236}">
                  <a16:creationId xmlns:a16="http://schemas.microsoft.com/office/drawing/2014/main" xmlns="" id="{9422D14F-E3E8-4831-A938-C4BB63A536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0744" y="3179605"/>
              <a:ext cx="56113" cy="194677"/>
            </a:xfrm>
            <a:custGeom>
              <a:avLst/>
              <a:gdLst>
                <a:gd name="T0" fmla="*/ 22 w 45"/>
                <a:gd name="T1" fmla="*/ 0 h 155"/>
                <a:gd name="T2" fmla="*/ 0 w 45"/>
                <a:gd name="T3" fmla="*/ 22 h 155"/>
                <a:gd name="T4" fmla="*/ 0 w 45"/>
                <a:gd name="T5" fmla="*/ 132 h 155"/>
                <a:gd name="T6" fmla="*/ 22 w 45"/>
                <a:gd name="T7" fmla="*/ 155 h 155"/>
                <a:gd name="T8" fmla="*/ 45 w 45"/>
                <a:gd name="T9" fmla="*/ 132 h 155"/>
                <a:gd name="T10" fmla="*/ 45 w 45"/>
                <a:gd name="T11" fmla="*/ 22 h 155"/>
                <a:gd name="T12" fmla="*/ 22 w 45"/>
                <a:gd name="T13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155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45"/>
                    <a:pt x="10" y="155"/>
                    <a:pt x="22" y="155"/>
                  </a:cubicBezTo>
                  <a:cubicBezTo>
                    <a:pt x="35" y="155"/>
                    <a:pt x="45" y="145"/>
                    <a:pt x="45" y="13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0"/>
                    <a:pt x="35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57">
              <a:extLst>
                <a:ext uri="{FF2B5EF4-FFF2-40B4-BE49-F238E27FC236}">
                  <a16:creationId xmlns:a16="http://schemas.microsoft.com/office/drawing/2014/main" xmlns="" id="{8B1D1327-8F40-459E-BB3B-78AB4C842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7729" y="3179605"/>
              <a:ext cx="337822" cy="399660"/>
            </a:xfrm>
            <a:custGeom>
              <a:avLst/>
              <a:gdLst>
                <a:gd name="T0" fmla="*/ 0 w 270"/>
                <a:gd name="T1" fmla="*/ 0 h 317"/>
                <a:gd name="T2" fmla="*/ 0 w 270"/>
                <a:gd name="T3" fmla="*/ 1 h 317"/>
                <a:gd name="T4" fmla="*/ 0 w 270"/>
                <a:gd name="T5" fmla="*/ 203 h 317"/>
                <a:gd name="T6" fmla="*/ 34 w 270"/>
                <a:gd name="T7" fmla="*/ 237 h 317"/>
                <a:gd name="T8" fmla="*/ 70 w 270"/>
                <a:gd name="T9" fmla="*/ 237 h 317"/>
                <a:gd name="T10" fmla="*/ 70 w 270"/>
                <a:gd name="T11" fmla="*/ 294 h 317"/>
                <a:gd name="T12" fmla="*/ 93 w 270"/>
                <a:gd name="T13" fmla="*/ 317 h 317"/>
                <a:gd name="T14" fmla="*/ 116 w 270"/>
                <a:gd name="T15" fmla="*/ 294 h 317"/>
                <a:gd name="T16" fmla="*/ 116 w 270"/>
                <a:gd name="T17" fmla="*/ 237 h 317"/>
                <a:gd name="T18" fmla="*/ 154 w 270"/>
                <a:gd name="T19" fmla="*/ 237 h 317"/>
                <a:gd name="T20" fmla="*/ 154 w 270"/>
                <a:gd name="T21" fmla="*/ 294 h 317"/>
                <a:gd name="T22" fmla="*/ 177 w 270"/>
                <a:gd name="T23" fmla="*/ 317 h 317"/>
                <a:gd name="T24" fmla="*/ 200 w 270"/>
                <a:gd name="T25" fmla="*/ 294 h 317"/>
                <a:gd name="T26" fmla="*/ 200 w 270"/>
                <a:gd name="T27" fmla="*/ 237 h 317"/>
                <a:gd name="T28" fmla="*/ 236 w 270"/>
                <a:gd name="T29" fmla="*/ 237 h 317"/>
                <a:gd name="T30" fmla="*/ 270 w 270"/>
                <a:gd name="T31" fmla="*/ 203 h 317"/>
                <a:gd name="T32" fmla="*/ 270 w 270"/>
                <a:gd name="T33" fmla="*/ 1 h 317"/>
                <a:gd name="T34" fmla="*/ 270 w 270"/>
                <a:gd name="T35" fmla="*/ 0 h 317"/>
                <a:gd name="T36" fmla="*/ 0 w 270"/>
                <a:gd name="T37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0" h="317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21"/>
                    <a:pt x="15" y="237"/>
                    <a:pt x="34" y="237"/>
                  </a:cubicBezTo>
                  <a:cubicBezTo>
                    <a:pt x="70" y="237"/>
                    <a:pt x="70" y="237"/>
                    <a:pt x="70" y="237"/>
                  </a:cubicBezTo>
                  <a:cubicBezTo>
                    <a:pt x="70" y="294"/>
                    <a:pt x="70" y="294"/>
                    <a:pt x="70" y="294"/>
                  </a:cubicBezTo>
                  <a:cubicBezTo>
                    <a:pt x="70" y="307"/>
                    <a:pt x="80" y="317"/>
                    <a:pt x="93" y="317"/>
                  </a:cubicBezTo>
                  <a:cubicBezTo>
                    <a:pt x="105" y="317"/>
                    <a:pt x="116" y="307"/>
                    <a:pt x="116" y="294"/>
                  </a:cubicBezTo>
                  <a:cubicBezTo>
                    <a:pt x="116" y="237"/>
                    <a:pt x="116" y="237"/>
                    <a:pt x="116" y="237"/>
                  </a:cubicBezTo>
                  <a:cubicBezTo>
                    <a:pt x="154" y="237"/>
                    <a:pt x="154" y="237"/>
                    <a:pt x="154" y="237"/>
                  </a:cubicBezTo>
                  <a:cubicBezTo>
                    <a:pt x="154" y="294"/>
                    <a:pt x="154" y="294"/>
                    <a:pt x="154" y="294"/>
                  </a:cubicBezTo>
                  <a:cubicBezTo>
                    <a:pt x="154" y="307"/>
                    <a:pt x="164" y="317"/>
                    <a:pt x="177" y="317"/>
                  </a:cubicBezTo>
                  <a:cubicBezTo>
                    <a:pt x="189" y="317"/>
                    <a:pt x="200" y="307"/>
                    <a:pt x="200" y="294"/>
                  </a:cubicBezTo>
                  <a:cubicBezTo>
                    <a:pt x="200" y="237"/>
                    <a:pt x="200" y="237"/>
                    <a:pt x="200" y="237"/>
                  </a:cubicBezTo>
                  <a:cubicBezTo>
                    <a:pt x="236" y="237"/>
                    <a:pt x="236" y="237"/>
                    <a:pt x="236" y="237"/>
                  </a:cubicBezTo>
                  <a:cubicBezTo>
                    <a:pt x="255" y="237"/>
                    <a:pt x="270" y="221"/>
                    <a:pt x="270" y="20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0" y="1"/>
                    <a:pt x="270" y="0"/>
                    <a:pt x="27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2" name="Freeform 58">
              <a:extLst>
                <a:ext uri="{FF2B5EF4-FFF2-40B4-BE49-F238E27FC236}">
                  <a16:creationId xmlns:a16="http://schemas.microsoft.com/office/drawing/2014/main" xmlns="" id="{F791FB11-402E-4C55-8B48-85B8514BB2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8874" y="2944847"/>
              <a:ext cx="335532" cy="206129"/>
            </a:xfrm>
            <a:custGeom>
              <a:avLst/>
              <a:gdLst>
                <a:gd name="T0" fmla="*/ 200 w 268"/>
                <a:gd name="T1" fmla="*/ 48 h 164"/>
                <a:gd name="T2" fmla="*/ 224 w 268"/>
                <a:gd name="T3" fmla="*/ 3 h 164"/>
                <a:gd name="T4" fmla="*/ 219 w 268"/>
                <a:gd name="T5" fmla="*/ 0 h 164"/>
                <a:gd name="T6" fmla="*/ 195 w 268"/>
                <a:gd name="T7" fmla="*/ 46 h 164"/>
                <a:gd name="T8" fmla="*/ 134 w 268"/>
                <a:gd name="T9" fmla="*/ 31 h 164"/>
                <a:gd name="T10" fmla="*/ 76 w 268"/>
                <a:gd name="T11" fmla="*/ 44 h 164"/>
                <a:gd name="T12" fmla="*/ 52 w 268"/>
                <a:gd name="T13" fmla="*/ 0 h 164"/>
                <a:gd name="T14" fmla="*/ 47 w 268"/>
                <a:gd name="T15" fmla="*/ 3 h 164"/>
                <a:gd name="T16" fmla="*/ 71 w 268"/>
                <a:gd name="T17" fmla="*/ 47 h 164"/>
                <a:gd name="T18" fmla="*/ 0 w 268"/>
                <a:gd name="T19" fmla="*/ 164 h 164"/>
                <a:gd name="T20" fmla="*/ 268 w 268"/>
                <a:gd name="T21" fmla="*/ 164 h 164"/>
                <a:gd name="T22" fmla="*/ 200 w 268"/>
                <a:gd name="T23" fmla="*/ 48 h 164"/>
                <a:gd name="T24" fmla="*/ 65 w 268"/>
                <a:gd name="T25" fmla="*/ 112 h 164"/>
                <a:gd name="T26" fmla="*/ 52 w 268"/>
                <a:gd name="T27" fmla="*/ 100 h 164"/>
                <a:gd name="T28" fmla="*/ 65 w 268"/>
                <a:gd name="T29" fmla="*/ 87 h 164"/>
                <a:gd name="T30" fmla="*/ 78 w 268"/>
                <a:gd name="T31" fmla="*/ 100 h 164"/>
                <a:gd name="T32" fmla="*/ 65 w 268"/>
                <a:gd name="T33" fmla="*/ 112 h 164"/>
                <a:gd name="T34" fmla="*/ 201 w 268"/>
                <a:gd name="T35" fmla="*/ 112 h 164"/>
                <a:gd name="T36" fmla="*/ 188 w 268"/>
                <a:gd name="T37" fmla="*/ 100 h 164"/>
                <a:gd name="T38" fmla="*/ 201 w 268"/>
                <a:gd name="T39" fmla="*/ 87 h 164"/>
                <a:gd name="T40" fmla="*/ 213 w 268"/>
                <a:gd name="T41" fmla="*/ 100 h 164"/>
                <a:gd name="T42" fmla="*/ 201 w 268"/>
                <a:gd name="T43" fmla="*/ 11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68" h="164">
                  <a:moveTo>
                    <a:pt x="200" y="48"/>
                  </a:moveTo>
                  <a:cubicBezTo>
                    <a:pt x="224" y="3"/>
                    <a:pt x="224" y="3"/>
                    <a:pt x="224" y="3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95" y="46"/>
                    <a:pt x="195" y="46"/>
                    <a:pt x="195" y="46"/>
                  </a:cubicBezTo>
                  <a:cubicBezTo>
                    <a:pt x="177" y="36"/>
                    <a:pt x="156" y="31"/>
                    <a:pt x="134" y="31"/>
                  </a:cubicBezTo>
                  <a:cubicBezTo>
                    <a:pt x="113" y="31"/>
                    <a:pt x="93" y="36"/>
                    <a:pt x="76" y="44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29" y="69"/>
                    <a:pt x="0" y="113"/>
                    <a:pt x="0" y="164"/>
                  </a:cubicBezTo>
                  <a:cubicBezTo>
                    <a:pt x="268" y="164"/>
                    <a:pt x="268" y="164"/>
                    <a:pt x="268" y="164"/>
                  </a:cubicBezTo>
                  <a:cubicBezTo>
                    <a:pt x="268" y="114"/>
                    <a:pt x="240" y="71"/>
                    <a:pt x="200" y="48"/>
                  </a:cubicBezTo>
                  <a:close/>
                  <a:moveTo>
                    <a:pt x="65" y="112"/>
                  </a:moveTo>
                  <a:cubicBezTo>
                    <a:pt x="58" y="112"/>
                    <a:pt x="52" y="107"/>
                    <a:pt x="52" y="100"/>
                  </a:cubicBezTo>
                  <a:cubicBezTo>
                    <a:pt x="52" y="93"/>
                    <a:pt x="58" y="87"/>
                    <a:pt x="65" y="87"/>
                  </a:cubicBezTo>
                  <a:cubicBezTo>
                    <a:pt x="72" y="87"/>
                    <a:pt x="78" y="93"/>
                    <a:pt x="78" y="100"/>
                  </a:cubicBezTo>
                  <a:cubicBezTo>
                    <a:pt x="78" y="107"/>
                    <a:pt x="72" y="112"/>
                    <a:pt x="65" y="112"/>
                  </a:cubicBezTo>
                  <a:close/>
                  <a:moveTo>
                    <a:pt x="201" y="112"/>
                  </a:moveTo>
                  <a:cubicBezTo>
                    <a:pt x="194" y="112"/>
                    <a:pt x="188" y="107"/>
                    <a:pt x="188" y="100"/>
                  </a:cubicBezTo>
                  <a:cubicBezTo>
                    <a:pt x="188" y="93"/>
                    <a:pt x="194" y="87"/>
                    <a:pt x="201" y="87"/>
                  </a:cubicBezTo>
                  <a:cubicBezTo>
                    <a:pt x="208" y="87"/>
                    <a:pt x="213" y="93"/>
                    <a:pt x="213" y="100"/>
                  </a:cubicBezTo>
                  <a:cubicBezTo>
                    <a:pt x="213" y="107"/>
                    <a:pt x="208" y="112"/>
                    <a:pt x="201" y="1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3" name="Oval 59">
              <a:extLst>
                <a:ext uri="{FF2B5EF4-FFF2-40B4-BE49-F238E27FC236}">
                  <a16:creationId xmlns:a16="http://schemas.microsoft.com/office/drawing/2014/main" xmlns="" id="{C8270F72-C154-4F84-ABFB-0951C36A5A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89569" y="3688056"/>
              <a:ext cx="594338" cy="60006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60">
              <a:extLst>
                <a:ext uri="{FF2B5EF4-FFF2-40B4-BE49-F238E27FC236}">
                  <a16:creationId xmlns:a16="http://schemas.microsoft.com/office/drawing/2014/main" xmlns="" id="{224E3677-D9A1-4C18-9741-741BB71F22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7520" y="3859829"/>
              <a:ext cx="335532" cy="308047"/>
            </a:xfrm>
            <a:custGeom>
              <a:avLst/>
              <a:gdLst>
                <a:gd name="T0" fmla="*/ 80 w 268"/>
                <a:gd name="T1" fmla="*/ 3 h 244"/>
                <a:gd name="T2" fmla="*/ 110 w 268"/>
                <a:gd name="T3" fmla="*/ 9 h 244"/>
                <a:gd name="T4" fmla="*/ 128 w 268"/>
                <a:gd name="T5" fmla="*/ 15 h 244"/>
                <a:gd name="T6" fmla="*/ 159 w 268"/>
                <a:gd name="T7" fmla="*/ 13 h 244"/>
                <a:gd name="T8" fmla="*/ 181 w 268"/>
                <a:gd name="T9" fmla="*/ 5 h 244"/>
                <a:gd name="T10" fmla="*/ 244 w 268"/>
                <a:gd name="T11" fmla="*/ 19 h 244"/>
                <a:gd name="T12" fmla="*/ 257 w 268"/>
                <a:gd name="T13" fmla="*/ 32 h 244"/>
                <a:gd name="T14" fmla="*/ 257 w 268"/>
                <a:gd name="T15" fmla="*/ 36 h 244"/>
                <a:gd name="T16" fmla="*/ 224 w 268"/>
                <a:gd name="T17" fmla="*/ 87 h 244"/>
                <a:gd name="T18" fmla="*/ 243 w 268"/>
                <a:gd name="T19" fmla="*/ 142 h 244"/>
                <a:gd name="T20" fmla="*/ 266 w 268"/>
                <a:gd name="T21" fmla="*/ 157 h 244"/>
                <a:gd name="T22" fmla="*/ 267 w 268"/>
                <a:gd name="T23" fmla="*/ 161 h 244"/>
                <a:gd name="T24" fmla="*/ 230 w 268"/>
                <a:gd name="T25" fmla="*/ 221 h 244"/>
                <a:gd name="T26" fmla="*/ 211 w 268"/>
                <a:gd name="T27" fmla="*/ 236 h 244"/>
                <a:gd name="T28" fmla="*/ 177 w 268"/>
                <a:gd name="T29" fmla="*/ 238 h 244"/>
                <a:gd name="T30" fmla="*/ 162 w 268"/>
                <a:gd name="T31" fmla="*/ 231 h 244"/>
                <a:gd name="T32" fmla="*/ 114 w 268"/>
                <a:gd name="T33" fmla="*/ 233 h 244"/>
                <a:gd name="T34" fmla="*/ 102 w 268"/>
                <a:gd name="T35" fmla="*/ 239 h 244"/>
                <a:gd name="T36" fmla="*/ 61 w 268"/>
                <a:gd name="T37" fmla="*/ 231 h 244"/>
                <a:gd name="T38" fmla="*/ 41 w 268"/>
                <a:gd name="T39" fmla="*/ 210 h 244"/>
                <a:gd name="T40" fmla="*/ 11 w 268"/>
                <a:gd name="T41" fmla="*/ 152 h 244"/>
                <a:gd name="T42" fmla="*/ 1 w 268"/>
                <a:gd name="T43" fmla="*/ 106 h 244"/>
                <a:gd name="T44" fmla="*/ 9 w 268"/>
                <a:gd name="T45" fmla="*/ 55 h 244"/>
                <a:gd name="T46" fmla="*/ 65 w 268"/>
                <a:gd name="T47" fmla="*/ 5 h 244"/>
                <a:gd name="T48" fmla="*/ 80 w 268"/>
                <a:gd name="T49" fmla="*/ 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8" h="244">
                  <a:moveTo>
                    <a:pt x="80" y="3"/>
                  </a:moveTo>
                  <a:cubicBezTo>
                    <a:pt x="91" y="3"/>
                    <a:pt x="101" y="6"/>
                    <a:pt x="110" y="9"/>
                  </a:cubicBezTo>
                  <a:cubicBezTo>
                    <a:pt x="116" y="11"/>
                    <a:pt x="122" y="14"/>
                    <a:pt x="128" y="15"/>
                  </a:cubicBezTo>
                  <a:cubicBezTo>
                    <a:pt x="138" y="18"/>
                    <a:pt x="149" y="17"/>
                    <a:pt x="159" y="13"/>
                  </a:cubicBezTo>
                  <a:cubicBezTo>
                    <a:pt x="166" y="10"/>
                    <a:pt x="174" y="7"/>
                    <a:pt x="181" y="5"/>
                  </a:cubicBezTo>
                  <a:cubicBezTo>
                    <a:pt x="204" y="0"/>
                    <a:pt x="225" y="5"/>
                    <a:pt x="244" y="19"/>
                  </a:cubicBezTo>
                  <a:cubicBezTo>
                    <a:pt x="249" y="23"/>
                    <a:pt x="253" y="28"/>
                    <a:pt x="257" y="32"/>
                  </a:cubicBezTo>
                  <a:cubicBezTo>
                    <a:pt x="259" y="34"/>
                    <a:pt x="259" y="35"/>
                    <a:pt x="257" y="36"/>
                  </a:cubicBezTo>
                  <a:cubicBezTo>
                    <a:pt x="238" y="48"/>
                    <a:pt x="226" y="65"/>
                    <a:pt x="224" y="87"/>
                  </a:cubicBezTo>
                  <a:cubicBezTo>
                    <a:pt x="222" y="108"/>
                    <a:pt x="229" y="127"/>
                    <a:pt x="243" y="142"/>
                  </a:cubicBezTo>
                  <a:cubicBezTo>
                    <a:pt x="250" y="149"/>
                    <a:pt x="257" y="154"/>
                    <a:pt x="266" y="157"/>
                  </a:cubicBezTo>
                  <a:cubicBezTo>
                    <a:pt x="268" y="158"/>
                    <a:pt x="268" y="159"/>
                    <a:pt x="267" y="161"/>
                  </a:cubicBezTo>
                  <a:cubicBezTo>
                    <a:pt x="258" y="183"/>
                    <a:pt x="245" y="203"/>
                    <a:pt x="230" y="221"/>
                  </a:cubicBezTo>
                  <a:cubicBezTo>
                    <a:pt x="224" y="227"/>
                    <a:pt x="218" y="232"/>
                    <a:pt x="211" y="236"/>
                  </a:cubicBezTo>
                  <a:cubicBezTo>
                    <a:pt x="200" y="243"/>
                    <a:pt x="188" y="243"/>
                    <a:pt x="177" y="238"/>
                  </a:cubicBezTo>
                  <a:cubicBezTo>
                    <a:pt x="172" y="235"/>
                    <a:pt x="167" y="233"/>
                    <a:pt x="162" y="231"/>
                  </a:cubicBezTo>
                  <a:cubicBezTo>
                    <a:pt x="146" y="226"/>
                    <a:pt x="130" y="227"/>
                    <a:pt x="114" y="233"/>
                  </a:cubicBezTo>
                  <a:cubicBezTo>
                    <a:pt x="110" y="235"/>
                    <a:pt x="106" y="237"/>
                    <a:pt x="102" y="239"/>
                  </a:cubicBezTo>
                  <a:cubicBezTo>
                    <a:pt x="87" y="244"/>
                    <a:pt x="73" y="241"/>
                    <a:pt x="61" y="231"/>
                  </a:cubicBezTo>
                  <a:cubicBezTo>
                    <a:pt x="53" y="225"/>
                    <a:pt x="47" y="218"/>
                    <a:pt x="41" y="210"/>
                  </a:cubicBezTo>
                  <a:cubicBezTo>
                    <a:pt x="28" y="192"/>
                    <a:pt x="17" y="173"/>
                    <a:pt x="11" y="152"/>
                  </a:cubicBezTo>
                  <a:cubicBezTo>
                    <a:pt x="5" y="137"/>
                    <a:pt x="2" y="122"/>
                    <a:pt x="1" y="106"/>
                  </a:cubicBezTo>
                  <a:cubicBezTo>
                    <a:pt x="0" y="88"/>
                    <a:pt x="2" y="71"/>
                    <a:pt x="9" y="55"/>
                  </a:cubicBezTo>
                  <a:cubicBezTo>
                    <a:pt x="20" y="30"/>
                    <a:pt x="38" y="13"/>
                    <a:pt x="65" y="5"/>
                  </a:cubicBezTo>
                  <a:cubicBezTo>
                    <a:pt x="70" y="4"/>
                    <a:pt x="75" y="3"/>
                    <a:pt x="8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61">
              <a:extLst>
                <a:ext uri="{FF2B5EF4-FFF2-40B4-BE49-F238E27FC236}">
                  <a16:creationId xmlns:a16="http://schemas.microsoft.com/office/drawing/2014/main" xmlns="" id="{FB2A4FAD-B75B-4592-98BA-583D0A350B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8988" y="3771652"/>
              <a:ext cx="81307" cy="95048"/>
            </a:xfrm>
            <a:custGeom>
              <a:avLst/>
              <a:gdLst>
                <a:gd name="T0" fmla="*/ 65 w 65"/>
                <a:gd name="T1" fmla="*/ 7 h 75"/>
                <a:gd name="T2" fmla="*/ 53 w 65"/>
                <a:gd name="T3" fmla="*/ 46 h 75"/>
                <a:gd name="T4" fmla="*/ 18 w 65"/>
                <a:gd name="T5" fmla="*/ 73 h 75"/>
                <a:gd name="T6" fmla="*/ 4 w 65"/>
                <a:gd name="T7" fmla="*/ 75 h 75"/>
                <a:gd name="T8" fmla="*/ 1 w 65"/>
                <a:gd name="T9" fmla="*/ 73 h 75"/>
                <a:gd name="T10" fmla="*/ 7 w 65"/>
                <a:gd name="T11" fmla="*/ 42 h 75"/>
                <a:gd name="T12" fmla="*/ 50 w 65"/>
                <a:gd name="T13" fmla="*/ 3 h 75"/>
                <a:gd name="T14" fmla="*/ 63 w 65"/>
                <a:gd name="T15" fmla="*/ 1 h 75"/>
                <a:gd name="T16" fmla="*/ 65 w 65"/>
                <a:gd name="T17" fmla="*/ 3 h 75"/>
                <a:gd name="T18" fmla="*/ 65 w 65"/>
                <a:gd name="T19" fmla="*/ 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" h="75">
                  <a:moveTo>
                    <a:pt x="65" y="7"/>
                  </a:moveTo>
                  <a:cubicBezTo>
                    <a:pt x="65" y="22"/>
                    <a:pt x="60" y="35"/>
                    <a:pt x="53" y="46"/>
                  </a:cubicBezTo>
                  <a:cubicBezTo>
                    <a:pt x="44" y="59"/>
                    <a:pt x="32" y="68"/>
                    <a:pt x="18" y="73"/>
                  </a:cubicBezTo>
                  <a:cubicBezTo>
                    <a:pt x="13" y="74"/>
                    <a:pt x="8" y="75"/>
                    <a:pt x="4" y="75"/>
                  </a:cubicBezTo>
                  <a:cubicBezTo>
                    <a:pt x="2" y="75"/>
                    <a:pt x="1" y="74"/>
                    <a:pt x="1" y="73"/>
                  </a:cubicBezTo>
                  <a:cubicBezTo>
                    <a:pt x="0" y="62"/>
                    <a:pt x="2" y="52"/>
                    <a:pt x="7" y="42"/>
                  </a:cubicBezTo>
                  <a:cubicBezTo>
                    <a:pt x="16" y="23"/>
                    <a:pt x="31" y="10"/>
                    <a:pt x="50" y="3"/>
                  </a:cubicBezTo>
                  <a:cubicBezTo>
                    <a:pt x="54" y="2"/>
                    <a:pt x="58" y="1"/>
                    <a:pt x="63" y="1"/>
                  </a:cubicBezTo>
                  <a:cubicBezTo>
                    <a:pt x="64" y="0"/>
                    <a:pt x="65" y="1"/>
                    <a:pt x="65" y="3"/>
                  </a:cubicBezTo>
                  <a:cubicBezTo>
                    <a:pt x="65" y="5"/>
                    <a:pt x="65" y="7"/>
                    <a:pt x="65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Oval 62">
              <a:extLst>
                <a:ext uri="{FF2B5EF4-FFF2-40B4-BE49-F238E27FC236}">
                  <a16:creationId xmlns:a16="http://schemas.microsoft.com/office/drawing/2014/main" xmlns="" id="{2B9C0BA6-A82D-48FF-B21F-279C608156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2502" y="3736152"/>
              <a:ext cx="587467" cy="59319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63">
              <a:extLst>
                <a:ext uri="{FF2B5EF4-FFF2-40B4-BE49-F238E27FC236}">
                  <a16:creationId xmlns:a16="http://schemas.microsoft.com/office/drawing/2014/main" xmlns="" id="{E77FC9E5-9A1F-4621-B95D-B78D640BB7C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4356" y="3838071"/>
              <a:ext cx="164903" cy="388209"/>
            </a:xfrm>
            <a:custGeom>
              <a:avLst/>
              <a:gdLst>
                <a:gd name="T0" fmla="*/ 127 w 132"/>
                <a:gd name="T1" fmla="*/ 79 h 308"/>
                <a:gd name="T2" fmla="*/ 127 w 132"/>
                <a:gd name="T3" fmla="*/ 126 h 308"/>
                <a:gd name="T4" fmla="*/ 87 w 132"/>
                <a:gd name="T5" fmla="*/ 126 h 308"/>
                <a:gd name="T6" fmla="*/ 87 w 132"/>
                <a:gd name="T7" fmla="*/ 216 h 308"/>
                <a:gd name="T8" fmla="*/ 88 w 132"/>
                <a:gd name="T9" fmla="*/ 248 h 308"/>
                <a:gd name="T10" fmla="*/ 93 w 132"/>
                <a:gd name="T11" fmla="*/ 256 h 308"/>
                <a:gd name="T12" fmla="*/ 103 w 132"/>
                <a:gd name="T13" fmla="*/ 259 h 308"/>
                <a:gd name="T14" fmla="*/ 127 w 132"/>
                <a:gd name="T15" fmla="*/ 253 h 308"/>
                <a:gd name="T16" fmla="*/ 132 w 132"/>
                <a:gd name="T17" fmla="*/ 299 h 308"/>
                <a:gd name="T18" fmla="*/ 85 w 132"/>
                <a:gd name="T19" fmla="*/ 308 h 308"/>
                <a:gd name="T20" fmla="*/ 56 w 132"/>
                <a:gd name="T21" fmla="*/ 302 h 308"/>
                <a:gd name="T22" fmla="*/ 38 w 132"/>
                <a:gd name="T23" fmla="*/ 289 h 308"/>
                <a:gd name="T24" fmla="*/ 29 w 132"/>
                <a:gd name="T25" fmla="*/ 265 h 308"/>
                <a:gd name="T26" fmla="*/ 27 w 132"/>
                <a:gd name="T27" fmla="*/ 224 h 308"/>
                <a:gd name="T28" fmla="*/ 27 w 132"/>
                <a:gd name="T29" fmla="*/ 126 h 308"/>
                <a:gd name="T30" fmla="*/ 0 w 132"/>
                <a:gd name="T31" fmla="*/ 126 h 308"/>
                <a:gd name="T32" fmla="*/ 0 w 132"/>
                <a:gd name="T33" fmla="*/ 79 h 308"/>
                <a:gd name="T34" fmla="*/ 27 w 132"/>
                <a:gd name="T35" fmla="*/ 79 h 308"/>
                <a:gd name="T36" fmla="*/ 27 w 132"/>
                <a:gd name="T37" fmla="*/ 35 h 308"/>
                <a:gd name="T38" fmla="*/ 87 w 132"/>
                <a:gd name="T39" fmla="*/ 0 h 308"/>
                <a:gd name="T40" fmla="*/ 87 w 132"/>
                <a:gd name="T41" fmla="*/ 79 h 308"/>
                <a:gd name="T42" fmla="*/ 127 w 132"/>
                <a:gd name="T43" fmla="*/ 79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308">
                  <a:moveTo>
                    <a:pt x="127" y="79"/>
                  </a:moveTo>
                  <a:cubicBezTo>
                    <a:pt x="127" y="126"/>
                    <a:pt x="127" y="126"/>
                    <a:pt x="127" y="126"/>
                  </a:cubicBezTo>
                  <a:cubicBezTo>
                    <a:pt x="87" y="126"/>
                    <a:pt x="87" y="126"/>
                    <a:pt x="87" y="126"/>
                  </a:cubicBezTo>
                  <a:cubicBezTo>
                    <a:pt x="87" y="216"/>
                    <a:pt x="87" y="216"/>
                    <a:pt x="87" y="216"/>
                  </a:cubicBezTo>
                  <a:cubicBezTo>
                    <a:pt x="87" y="235"/>
                    <a:pt x="87" y="245"/>
                    <a:pt x="88" y="248"/>
                  </a:cubicBezTo>
                  <a:cubicBezTo>
                    <a:pt x="89" y="251"/>
                    <a:pt x="90" y="254"/>
                    <a:pt x="93" y="256"/>
                  </a:cubicBezTo>
                  <a:cubicBezTo>
                    <a:pt x="96" y="258"/>
                    <a:pt x="99" y="259"/>
                    <a:pt x="103" y="259"/>
                  </a:cubicBezTo>
                  <a:cubicBezTo>
                    <a:pt x="109" y="259"/>
                    <a:pt x="117" y="257"/>
                    <a:pt x="127" y="253"/>
                  </a:cubicBezTo>
                  <a:cubicBezTo>
                    <a:pt x="132" y="299"/>
                    <a:pt x="132" y="299"/>
                    <a:pt x="132" y="299"/>
                  </a:cubicBezTo>
                  <a:cubicBezTo>
                    <a:pt x="118" y="305"/>
                    <a:pt x="103" y="308"/>
                    <a:pt x="85" y="308"/>
                  </a:cubicBezTo>
                  <a:cubicBezTo>
                    <a:pt x="74" y="308"/>
                    <a:pt x="65" y="306"/>
                    <a:pt x="56" y="302"/>
                  </a:cubicBezTo>
                  <a:cubicBezTo>
                    <a:pt x="48" y="299"/>
                    <a:pt x="42" y="294"/>
                    <a:pt x="38" y="289"/>
                  </a:cubicBezTo>
                  <a:cubicBezTo>
                    <a:pt x="34" y="283"/>
                    <a:pt x="31" y="275"/>
                    <a:pt x="29" y="265"/>
                  </a:cubicBezTo>
                  <a:cubicBezTo>
                    <a:pt x="28" y="259"/>
                    <a:pt x="27" y="245"/>
                    <a:pt x="27" y="224"/>
                  </a:cubicBezTo>
                  <a:cubicBezTo>
                    <a:pt x="27" y="126"/>
                    <a:pt x="27" y="126"/>
                    <a:pt x="27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79"/>
                    <a:pt x="87" y="79"/>
                    <a:pt x="87" y="79"/>
                  </a:cubicBezTo>
                  <a:lnTo>
                    <a:pt x="127" y="79"/>
                  </a:lnTo>
                  <a:close/>
                </a:path>
              </a:pathLst>
            </a:custGeom>
            <a:solidFill>
              <a:srgbClr val="F8F4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Oval 64">
              <a:extLst>
                <a:ext uri="{FF2B5EF4-FFF2-40B4-BE49-F238E27FC236}">
                  <a16:creationId xmlns:a16="http://schemas.microsoft.com/office/drawing/2014/main" xmlns="" id="{93CF9FE0-3744-455E-8F8F-4704EF8EED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45501" y="2618477"/>
              <a:ext cx="671063" cy="675644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65">
              <a:extLst>
                <a:ext uri="{FF2B5EF4-FFF2-40B4-BE49-F238E27FC236}">
                  <a16:creationId xmlns:a16="http://schemas.microsoft.com/office/drawing/2014/main" xmlns="" id="{0B0BB184-9342-43D8-8866-B6B0F17A761A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0048" y="2818879"/>
              <a:ext cx="140855" cy="142000"/>
            </a:xfrm>
            <a:custGeom>
              <a:avLst/>
              <a:gdLst>
                <a:gd name="T0" fmla="*/ 56 w 113"/>
                <a:gd name="T1" fmla="*/ 0 h 113"/>
                <a:gd name="T2" fmla="*/ 113 w 113"/>
                <a:gd name="T3" fmla="*/ 57 h 113"/>
                <a:gd name="T4" fmla="*/ 57 w 113"/>
                <a:gd name="T5" fmla="*/ 113 h 113"/>
                <a:gd name="T6" fmla="*/ 0 w 113"/>
                <a:gd name="T7" fmla="*/ 57 h 113"/>
                <a:gd name="T8" fmla="*/ 56 w 113"/>
                <a:gd name="T9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113">
                  <a:moveTo>
                    <a:pt x="56" y="0"/>
                  </a:moveTo>
                  <a:cubicBezTo>
                    <a:pt x="88" y="0"/>
                    <a:pt x="113" y="26"/>
                    <a:pt x="113" y="57"/>
                  </a:cubicBezTo>
                  <a:cubicBezTo>
                    <a:pt x="113" y="88"/>
                    <a:pt x="88" y="113"/>
                    <a:pt x="57" y="113"/>
                  </a:cubicBezTo>
                  <a:cubicBezTo>
                    <a:pt x="25" y="113"/>
                    <a:pt x="0" y="88"/>
                    <a:pt x="0" y="57"/>
                  </a:cubicBezTo>
                  <a:cubicBezTo>
                    <a:pt x="0" y="25"/>
                    <a:pt x="25" y="0"/>
                    <a:pt x="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0" name="Freeform 66">
              <a:extLst>
                <a:ext uri="{FF2B5EF4-FFF2-40B4-BE49-F238E27FC236}">
                  <a16:creationId xmlns:a16="http://schemas.microsoft.com/office/drawing/2014/main" xmlns="" id="{7BDF0458-693C-49AA-A7B6-3B01B8B2941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44016" y="2972331"/>
              <a:ext cx="168339" cy="127112"/>
            </a:xfrm>
            <a:custGeom>
              <a:avLst/>
              <a:gdLst>
                <a:gd name="T0" fmla="*/ 69 w 135"/>
                <a:gd name="T1" fmla="*/ 96 h 101"/>
                <a:gd name="T2" fmla="*/ 18 w 135"/>
                <a:gd name="T3" fmla="*/ 96 h 101"/>
                <a:gd name="T4" fmla="*/ 7 w 135"/>
                <a:gd name="T5" fmla="*/ 91 h 101"/>
                <a:gd name="T6" fmla="*/ 34 w 135"/>
                <a:gd name="T7" fmla="*/ 16 h 101"/>
                <a:gd name="T8" fmla="*/ 96 w 135"/>
                <a:gd name="T9" fmla="*/ 11 h 101"/>
                <a:gd name="T10" fmla="*/ 131 w 135"/>
                <a:gd name="T11" fmla="*/ 69 h 101"/>
                <a:gd name="T12" fmla="*/ 105 w 135"/>
                <a:gd name="T13" fmla="*/ 96 h 101"/>
                <a:gd name="T14" fmla="*/ 69 w 135"/>
                <a:gd name="T15" fmla="*/ 9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5" h="101">
                  <a:moveTo>
                    <a:pt x="69" y="96"/>
                  </a:moveTo>
                  <a:cubicBezTo>
                    <a:pt x="52" y="96"/>
                    <a:pt x="35" y="96"/>
                    <a:pt x="18" y="96"/>
                  </a:cubicBezTo>
                  <a:cubicBezTo>
                    <a:pt x="14" y="95"/>
                    <a:pt x="9" y="97"/>
                    <a:pt x="7" y="91"/>
                  </a:cubicBezTo>
                  <a:cubicBezTo>
                    <a:pt x="0" y="65"/>
                    <a:pt x="12" y="31"/>
                    <a:pt x="34" y="16"/>
                  </a:cubicBezTo>
                  <a:cubicBezTo>
                    <a:pt x="54" y="2"/>
                    <a:pt x="75" y="0"/>
                    <a:pt x="96" y="11"/>
                  </a:cubicBezTo>
                  <a:cubicBezTo>
                    <a:pt x="119" y="23"/>
                    <a:pt x="131" y="43"/>
                    <a:pt x="131" y="69"/>
                  </a:cubicBezTo>
                  <a:cubicBezTo>
                    <a:pt x="132" y="101"/>
                    <a:pt x="135" y="95"/>
                    <a:pt x="105" y="96"/>
                  </a:cubicBezTo>
                  <a:cubicBezTo>
                    <a:pt x="93" y="96"/>
                    <a:pt x="81" y="96"/>
                    <a:pt x="69" y="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1" name="Freeform 67">
              <a:extLst>
                <a:ext uri="{FF2B5EF4-FFF2-40B4-BE49-F238E27FC236}">
                  <a16:creationId xmlns:a16="http://schemas.microsoft.com/office/drawing/2014/main" xmlns="" id="{ACE8D6F4-E01F-4B01-835A-14D5B8933CE1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0871" y="2846363"/>
              <a:ext cx="129403" cy="127112"/>
            </a:xfrm>
            <a:custGeom>
              <a:avLst/>
              <a:gdLst>
                <a:gd name="T0" fmla="*/ 51 w 103"/>
                <a:gd name="T1" fmla="*/ 0 h 101"/>
                <a:gd name="T2" fmla="*/ 102 w 103"/>
                <a:gd name="T3" fmla="*/ 51 h 101"/>
                <a:gd name="T4" fmla="*/ 52 w 103"/>
                <a:gd name="T5" fmla="*/ 101 h 101"/>
                <a:gd name="T6" fmla="*/ 1 w 103"/>
                <a:gd name="T7" fmla="*/ 51 h 101"/>
                <a:gd name="T8" fmla="*/ 51 w 103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01">
                  <a:moveTo>
                    <a:pt x="51" y="0"/>
                  </a:moveTo>
                  <a:cubicBezTo>
                    <a:pt x="80" y="0"/>
                    <a:pt x="102" y="22"/>
                    <a:pt x="102" y="51"/>
                  </a:cubicBezTo>
                  <a:cubicBezTo>
                    <a:pt x="103" y="79"/>
                    <a:pt x="80" y="101"/>
                    <a:pt x="52" y="101"/>
                  </a:cubicBezTo>
                  <a:cubicBezTo>
                    <a:pt x="24" y="101"/>
                    <a:pt x="1" y="79"/>
                    <a:pt x="1" y="51"/>
                  </a:cubicBezTo>
                  <a:cubicBezTo>
                    <a:pt x="0" y="23"/>
                    <a:pt x="23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2" name="Freeform 68">
              <a:extLst>
                <a:ext uri="{FF2B5EF4-FFF2-40B4-BE49-F238E27FC236}">
                  <a16:creationId xmlns:a16="http://schemas.microsoft.com/office/drawing/2014/main" xmlns="" id="{D791741F-31AB-4A25-B4D3-23B4F93A8B9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5984" y="2979202"/>
              <a:ext cx="153451" cy="114516"/>
            </a:xfrm>
            <a:custGeom>
              <a:avLst/>
              <a:gdLst>
                <a:gd name="T0" fmla="*/ 63 w 123"/>
                <a:gd name="T1" fmla="*/ 91 h 91"/>
                <a:gd name="T2" fmla="*/ 18 w 123"/>
                <a:gd name="T3" fmla="*/ 91 h 91"/>
                <a:gd name="T4" fmla="*/ 7 w 123"/>
                <a:gd name="T5" fmla="*/ 85 h 91"/>
                <a:gd name="T6" fmla="*/ 45 w 123"/>
                <a:gd name="T7" fmla="*/ 12 h 91"/>
                <a:gd name="T8" fmla="*/ 119 w 123"/>
                <a:gd name="T9" fmla="*/ 57 h 91"/>
                <a:gd name="T10" fmla="*/ 90 w 123"/>
                <a:gd name="T11" fmla="*/ 91 h 91"/>
                <a:gd name="T12" fmla="*/ 63 w 123"/>
                <a:gd name="T13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91">
                  <a:moveTo>
                    <a:pt x="63" y="91"/>
                  </a:moveTo>
                  <a:cubicBezTo>
                    <a:pt x="48" y="91"/>
                    <a:pt x="32" y="91"/>
                    <a:pt x="18" y="91"/>
                  </a:cubicBezTo>
                  <a:cubicBezTo>
                    <a:pt x="13" y="91"/>
                    <a:pt x="9" y="91"/>
                    <a:pt x="7" y="85"/>
                  </a:cubicBezTo>
                  <a:cubicBezTo>
                    <a:pt x="0" y="58"/>
                    <a:pt x="18" y="22"/>
                    <a:pt x="45" y="12"/>
                  </a:cubicBezTo>
                  <a:cubicBezTo>
                    <a:pt x="77" y="0"/>
                    <a:pt x="114" y="23"/>
                    <a:pt x="119" y="57"/>
                  </a:cubicBezTo>
                  <a:cubicBezTo>
                    <a:pt x="123" y="91"/>
                    <a:pt x="123" y="91"/>
                    <a:pt x="90" y="91"/>
                  </a:cubicBezTo>
                  <a:cubicBezTo>
                    <a:pt x="81" y="91"/>
                    <a:pt x="72" y="91"/>
                    <a:pt x="63" y="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3" name="Freeform 69">
              <a:extLst>
                <a:ext uri="{FF2B5EF4-FFF2-40B4-BE49-F238E27FC236}">
                  <a16:creationId xmlns:a16="http://schemas.microsoft.com/office/drawing/2014/main" xmlns="" id="{184D6B90-88E8-43DA-8188-136271BFDFD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8871" y="2870412"/>
              <a:ext cx="113371" cy="115661"/>
            </a:xfrm>
            <a:custGeom>
              <a:avLst/>
              <a:gdLst>
                <a:gd name="T0" fmla="*/ 91 w 91"/>
                <a:gd name="T1" fmla="*/ 46 h 92"/>
                <a:gd name="T2" fmla="*/ 46 w 91"/>
                <a:gd name="T3" fmla="*/ 92 h 92"/>
                <a:gd name="T4" fmla="*/ 0 w 91"/>
                <a:gd name="T5" fmla="*/ 46 h 92"/>
                <a:gd name="T6" fmla="*/ 46 w 91"/>
                <a:gd name="T7" fmla="*/ 1 h 92"/>
                <a:gd name="T8" fmla="*/ 91 w 91"/>
                <a:gd name="T9" fmla="*/ 4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2">
                  <a:moveTo>
                    <a:pt x="91" y="46"/>
                  </a:moveTo>
                  <a:cubicBezTo>
                    <a:pt x="91" y="72"/>
                    <a:pt x="71" y="92"/>
                    <a:pt x="46" y="92"/>
                  </a:cubicBezTo>
                  <a:cubicBezTo>
                    <a:pt x="20" y="92"/>
                    <a:pt x="0" y="71"/>
                    <a:pt x="0" y="46"/>
                  </a:cubicBezTo>
                  <a:cubicBezTo>
                    <a:pt x="0" y="21"/>
                    <a:pt x="21" y="1"/>
                    <a:pt x="46" y="1"/>
                  </a:cubicBezTo>
                  <a:cubicBezTo>
                    <a:pt x="71" y="0"/>
                    <a:pt x="91" y="21"/>
                    <a:pt x="91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70">
              <a:extLst>
                <a:ext uri="{FF2B5EF4-FFF2-40B4-BE49-F238E27FC236}">
                  <a16:creationId xmlns:a16="http://schemas.microsoft.com/office/drawing/2014/main" xmlns="" id="{6102A5DD-4B76-42F6-9588-31715373559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2000" y="2995234"/>
              <a:ext cx="131694" cy="98484"/>
            </a:xfrm>
            <a:custGeom>
              <a:avLst/>
              <a:gdLst>
                <a:gd name="T0" fmla="*/ 51 w 105"/>
                <a:gd name="T1" fmla="*/ 78 h 78"/>
                <a:gd name="T2" fmla="*/ 11 w 105"/>
                <a:gd name="T3" fmla="*/ 78 h 78"/>
                <a:gd name="T4" fmla="*/ 0 w 105"/>
                <a:gd name="T5" fmla="*/ 67 h 78"/>
                <a:gd name="T6" fmla="*/ 14 w 105"/>
                <a:gd name="T7" fmla="*/ 21 h 78"/>
                <a:gd name="T8" fmla="*/ 65 w 105"/>
                <a:gd name="T9" fmla="*/ 6 h 78"/>
                <a:gd name="T10" fmla="*/ 101 w 105"/>
                <a:gd name="T11" fmla="*/ 49 h 78"/>
                <a:gd name="T12" fmla="*/ 76 w 105"/>
                <a:gd name="T13" fmla="*/ 78 h 78"/>
                <a:gd name="T14" fmla="*/ 51 w 105"/>
                <a:gd name="T15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8">
                  <a:moveTo>
                    <a:pt x="51" y="78"/>
                  </a:moveTo>
                  <a:cubicBezTo>
                    <a:pt x="38" y="78"/>
                    <a:pt x="25" y="77"/>
                    <a:pt x="11" y="78"/>
                  </a:cubicBezTo>
                  <a:cubicBezTo>
                    <a:pt x="2" y="78"/>
                    <a:pt x="0" y="75"/>
                    <a:pt x="0" y="67"/>
                  </a:cubicBezTo>
                  <a:cubicBezTo>
                    <a:pt x="0" y="50"/>
                    <a:pt x="2" y="34"/>
                    <a:pt x="14" y="21"/>
                  </a:cubicBezTo>
                  <a:cubicBezTo>
                    <a:pt x="28" y="6"/>
                    <a:pt x="45" y="0"/>
                    <a:pt x="65" y="6"/>
                  </a:cubicBezTo>
                  <a:cubicBezTo>
                    <a:pt x="86" y="13"/>
                    <a:pt x="98" y="28"/>
                    <a:pt x="101" y="49"/>
                  </a:cubicBezTo>
                  <a:cubicBezTo>
                    <a:pt x="105" y="77"/>
                    <a:pt x="104" y="78"/>
                    <a:pt x="76" y="78"/>
                  </a:cubicBezTo>
                  <a:cubicBezTo>
                    <a:pt x="67" y="78"/>
                    <a:pt x="59" y="78"/>
                    <a:pt x="5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5" name="Oval 71">
              <a:extLst>
                <a:ext uri="{FF2B5EF4-FFF2-40B4-BE49-F238E27FC236}">
                  <a16:creationId xmlns:a16="http://schemas.microsoft.com/office/drawing/2014/main" xmlns="" id="{3F62C61C-6AC4-49BC-A63A-B78022B97C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35035" y="4227425"/>
              <a:ext cx="713435" cy="7191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6" name="Freeform 72">
              <a:extLst>
                <a:ext uri="{FF2B5EF4-FFF2-40B4-BE49-F238E27FC236}">
                  <a16:creationId xmlns:a16="http://schemas.microsoft.com/office/drawing/2014/main" xmlns="" id="{4D309422-ED10-447F-B1A4-0D9DC10520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9325" y="4306441"/>
              <a:ext cx="249645" cy="251935"/>
            </a:xfrm>
            <a:custGeom>
              <a:avLst/>
              <a:gdLst>
                <a:gd name="T0" fmla="*/ 41 w 200"/>
                <a:gd name="T1" fmla="*/ 53 h 200"/>
                <a:gd name="T2" fmla="*/ 200 w 200"/>
                <a:gd name="T3" fmla="*/ 59 h 200"/>
                <a:gd name="T4" fmla="*/ 162 w 200"/>
                <a:gd name="T5" fmla="*/ 200 h 200"/>
                <a:gd name="T6" fmla="*/ 0 w 200"/>
                <a:gd name="T7" fmla="*/ 196 h 200"/>
                <a:gd name="T8" fmla="*/ 41 w 200"/>
                <a:gd name="T9" fmla="*/ 53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0">
                  <a:moveTo>
                    <a:pt x="41" y="53"/>
                  </a:moveTo>
                  <a:cubicBezTo>
                    <a:pt x="41" y="53"/>
                    <a:pt x="123" y="0"/>
                    <a:pt x="200" y="59"/>
                  </a:cubicBezTo>
                  <a:cubicBezTo>
                    <a:pt x="162" y="200"/>
                    <a:pt x="162" y="200"/>
                    <a:pt x="162" y="200"/>
                  </a:cubicBezTo>
                  <a:cubicBezTo>
                    <a:pt x="162" y="200"/>
                    <a:pt x="88" y="146"/>
                    <a:pt x="0" y="196"/>
                  </a:cubicBezTo>
                  <a:lnTo>
                    <a:pt x="41" y="53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7" name="Freeform 73">
              <a:extLst>
                <a:ext uri="{FF2B5EF4-FFF2-40B4-BE49-F238E27FC236}">
                  <a16:creationId xmlns:a16="http://schemas.microsoft.com/office/drawing/2014/main" xmlns="" id="{265FE948-01AA-4128-B73B-5E72B94C479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0648" y="4403780"/>
              <a:ext cx="251935" cy="255370"/>
            </a:xfrm>
            <a:custGeom>
              <a:avLst/>
              <a:gdLst>
                <a:gd name="T0" fmla="*/ 40 w 202"/>
                <a:gd name="T1" fmla="*/ 0 h 203"/>
                <a:gd name="T2" fmla="*/ 202 w 202"/>
                <a:gd name="T3" fmla="*/ 6 h 203"/>
                <a:gd name="T4" fmla="*/ 162 w 202"/>
                <a:gd name="T5" fmla="*/ 146 h 203"/>
                <a:gd name="T6" fmla="*/ 0 w 202"/>
                <a:gd name="T7" fmla="*/ 137 h 203"/>
                <a:gd name="T8" fmla="*/ 40 w 202"/>
                <a:gd name="T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203">
                  <a:moveTo>
                    <a:pt x="40" y="0"/>
                  </a:moveTo>
                  <a:cubicBezTo>
                    <a:pt x="40" y="0"/>
                    <a:pt x="108" y="55"/>
                    <a:pt x="202" y="6"/>
                  </a:cubicBezTo>
                  <a:cubicBezTo>
                    <a:pt x="162" y="146"/>
                    <a:pt x="162" y="146"/>
                    <a:pt x="162" y="146"/>
                  </a:cubicBezTo>
                  <a:cubicBezTo>
                    <a:pt x="162" y="146"/>
                    <a:pt x="67" y="203"/>
                    <a:pt x="0" y="137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74">
              <a:extLst>
                <a:ext uri="{FF2B5EF4-FFF2-40B4-BE49-F238E27FC236}">
                  <a16:creationId xmlns:a16="http://schemas.microsoft.com/office/drawing/2014/main" xmlns="" id="{00C1FF67-8EF4-4D57-8AB2-67CA6820526B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2067" y="4520586"/>
              <a:ext cx="251935" cy="255370"/>
            </a:xfrm>
            <a:custGeom>
              <a:avLst/>
              <a:gdLst>
                <a:gd name="T0" fmla="*/ 39 w 202"/>
                <a:gd name="T1" fmla="*/ 52 h 203"/>
                <a:gd name="T2" fmla="*/ 202 w 202"/>
                <a:gd name="T3" fmla="*/ 61 h 203"/>
                <a:gd name="T4" fmla="*/ 158 w 202"/>
                <a:gd name="T5" fmla="*/ 203 h 203"/>
                <a:gd name="T6" fmla="*/ 0 w 202"/>
                <a:gd name="T7" fmla="*/ 193 h 203"/>
                <a:gd name="T8" fmla="*/ 39 w 202"/>
                <a:gd name="T9" fmla="*/ 52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203">
                  <a:moveTo>
                    <a:pt x="39" y="52"/>
                  </a:moveTo>
                  <a:cubicBezTo>
                    <a:pt x="39" y="52"/>
                    <a:pt x="131" y="0"/>
                    <a:pt x="202" y="61"/>
                  </a:cubicBezTo>
                  <a:cubicBezTo>
                    <a:pt x="158" y="203"/>
                    <a:pt x="158" y="203"/>
                    <a:pt x="158" y="203"/>
                  </a:cubicBezTo>
                  <a:cubicBezTo>
                    <a:pt x="158" y="203"/>
                    <a:pt x="101" y="148"/>
                    <a:pt x="0" y="193"/>
                  </a:cubicBezTo>
                  <a:lnTo>
                    <a:pt x="39" y="5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75">
              <a:extLst>
                <a:ext uri="{FF2B5EF4-FFF2-40B4-BE49-F238E27FC236}">
                  <a16:creationId xmlns:a16="http://schemas.microsoft.com/office/drawing/2014/main" xmlns="" id="{75F31616-9E36-4647-8C84-55602E218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2245" y="4612198"/>
              <a:ext cx="242774" cy="255370"/>
            </a:xfrm>
            <a:custGeom>
              <a:avLst/>
              <a:gdLst>
                <a:gd name="T0" fmla="*/ 38 w 194"/>
                <a:gd name="T1" fmla="*/ 0 h 202"/>
                <a:gd name="T2" fmla="*/ 194 w 194"/>
                <a:gd name="T3" fmla="*/ 17 h 202"/>
                <a:gd name="T4" fmla="*/ 154 w 194"/>
                <a:gd name="T5" fmla="*/ 154 h 202"/>
                <a:gd name="T6" fmla="*/ 0 w 194"/>
                <a:gd name="T7" fmla="*/ 139 h 202"/>
                <a:gd name="T8" fmla="*/ 38 w 194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202">
                  <a:moveTo>
                    <a:pt x="38" y="0"/>
                  </a:moveTo>
                  <a:cubicBezTo>
                    <a:pt x="38" y="0"/>
                    <a:pt x="96" y="49"/>
                    <a:pt x="194" y="17"/>
                  </a:cubicBezTo>
                  <a:cubicBezTo>
                    <a:pt x="154" y="154"/>
                    <a:pt x="154" y="154"/>
                    <a:pt x="154" y="154"/>
                  </a:cubicBezTo>
                  <a:cubicBezTo>
                    <a:pt x="154" y="154"/>
                    <a:pt x="51" y="202"/>
                    <a:pt x="0" y="139"/>
                  </a:cubicBezTo>
                  <a:lnTo>
                    <a:pt x="38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Oval 76">
              <a:extLst>
                <a:ext uri="{FF2B5EF4-FFF2-40B4-BE49-F238E27FC236}">
                  <a16:creationId xmlns:a16="http://schemas.microsoft.com/office/drawing/2014/main" xmlns="" id="{2951E8AC-228E-490D-87CA-91EFDB1328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5455" y="4806875"/>
              <a:ext cx="429435" cy="43287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1" name="Freeform 77">
              <a:extLst>
                <a:ext uri="{FF2B5EF4-FFF2-40B4-BE49-F238E27FC236}">
                  <a16:creationId xmlns:a16="http://schemas.microsoft.com/office/drawing/2014/main" xmlns="" id="{F06E1E4C-65E3-4167-9870-152F2118E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1874" y="4873295"/>
              <a:ext cx="297741" cy="300032"/>
            </a:xfrm>
            <a:custGeom>
              <a:avLst/>
              <a:gdLst>
                <a:gd name="T0" fmla="*/ 58 w 238"/>
                <a:gd name="T1" fmla="*/ 67 h 238"/>
                <a:gd name="T2" fmla="*/ 48 w 238"/>
                <a:gd name="T3" fmla="*/ 80 h 238"/>
                <a:gd name="T4" fmla="*/ 38 w 238"/>
                <a:gd name="T5" fmla="*/ 114 h 238"/>
                <a:gd name="T6" fmla="*/ 52 w 238"/>
                <a:gd name="T7" fmla="*/ 153 h 238"/>
                <a:gd name="T8" fmla="*/ 70 w 238"/>
                <a:gd name="T9" fmla="*/ 153 h 238"/>
                <a:gd name="T10" fmla="*/ 64 w 238"/>
                <a:gd name="T11" fmla="*/ 131 h 238"/>
                <a:gd name="T12" fmla="*/ 73 w 238"/>
                <a:gd name="T13" fmla="*/ 83 h 238"/>
                <a:gd name="T14" fmla="*/ 98 w 238"/>
                <a:gd name="T15" fmla="*/ 64 h 238"/>
                <a:gd name="T16" fmla="*/ 126 w 238"/>
                <a:gd name="T17" fmla="*/ 61 h 238"/>
                <a:gd name="T18" fmla="*/ 136 w 238"/>
                <a:gd name="T19" fmla="*/ 62 h 238"/>
                <a:gd name="T20" fmla="*/ 168 w 238"/>
                <a:gd name="T21" fmla="*/ 92 h 238"/>
                <a:gd name="T22" fmla="*/ 162 w 238"/>
                <a:gd name="T23" fmla="*/ 145 h 238"/>
                <a:gd name="T24" fmla="*/ 127 w 238"/>
                <a:gd name="T25" fmla="*/ 168 h 238"/>
                <a:gd name="T26" fmla="*/ 116 w 238"/>
                <a:gd name="T27" fmla="*/ 138 h 238"/>
                <a:gd name="T28" fmla="*/ 119 w 238"/>
                <a:gd name="T29" fmla="*/ 90 h 238"/>
                <a:gd name="T30" fmla="*/ 85 w 238"/>
                <a:gd name="T31" fmla="*/ 115 h 238"/>
                <a:gd name="T32" fmla="*/ 87 w 238"/>
                <a:gd name="T33" fmla="*/ 141 h 238"/>
                <a:gd name="T34" fmla="*/ 85 w 238"/>
                <a:gd name="T35" fmla="*/ 152 h 238"/>
                <a:gd name="T36" fmla="*/ 83 w 238"/>
                <a:gd name="T37" fmla="*/ 159 h 238"/>
                <a:gd name="T38" fmla="*/ 76 w 238"/>
                <a:gd name="T39" fmla="*/ 189 h 238"/>
                <a:gd name="T40" fmla="*/ 70 w 238"/>
                <a:gd name="T41" fmla="*/ 227 h 238"/>
                <a:gd name="T42" fmla="*/ 44 w 238"/>
                <a:gd name="T43" fmla="*/ 211 h 238"/>
                <a:gd name="T44" fmla="*/ 29 w 238"/>
                <a:gd name="T45" fmla="*/ 197 h 238"/>
                <a:gd name="T46" fmla="*/ 21 w 238"/>
                <a:gd name="T47" fmla="*/ 185 h 238"/>
                <a:gd name="T48" fmla="*/ 12 w 238"/>
                <a:gd name="T49" fmla="*/ 171 h 238"/>
                <a:gd name="T50" fmla="*/ 9 w 238"/>
                <a:gd name="T51" fmla="*/ 163 h 238"/>
                <a:gd name="T52" fmla="*/ 7 w 238"/>
                <a:gd name="T53" fmla="*/ 159 h 238"/>
                <a:gd name="T54" fmla="*/ 5 w 238"/>
                <a:gd name="T55" fmla="*/ 152 h 238"/>
                <a:gd name="T56" fmla="*/ 2 w 238"/>
                <a:gd name="T57" fmla="*/ 142 h 238"/>
                <a:gd name="T58" fmla="*/ 1 w 238"/>
                <a:gd name="T59" fmla="*/ 131 h 238"/>
                <a:gd name="T60" fmla="*/ 0 w 238"/>
                <a:gd name="T61" fmla="*/ 124 h 238"/>
                <a:gd name="T62" fmla="*/ 1 w 238"/>
                <a:gd name="T63" fmla="*/ 107 h 238"/>
                <a:gd name="T64" fmla="*/ 6 w 238"/>
                <a:gd name="T65" fmla="*/ 84 h 238"/>
                <a:gd name="T66" fmla="*/ 25 w 238"/>
                <a:gd name="T67" fmla="*/ 46 h 238"/>
                <a:gd name="T68" fmla="*/ 58 w 238"/>
                <a:gd name="T69" fmla="*/ 17 h 238"/>
                <a:gd name="T70" fmla="*/ 97 w 238"/>
                <a:gd name="T71" fmla="*/ 2 h 238"/>
                <a:gd name="T72" fmla="*/ 133 w 238"/>
                <a:gd name="T73" fmla="*/ 1 h 238"/>
                <a:gd name="T74" fmla="*/ 165 w 238"/>
                <a:gd name="T75" fmla="*/ 10 h 238"/>
                <a:gd name="T76" fmla="*/ 202 w 238"/>
                <a:gd name="T77" fmla="*/ 34 h 238"/>
                <a:gd name="T78" fmla="*/ 229 w 238"/>
                <a:gd name="T79" fmla="*/ 76 h 238"/>
                <a:gd name="T80" fmla="*/ 238 w 238"/>
                <a:gd name="T81" fmla="*/ 122 h 238"/>
                <a:gd name="T82" fmla="*/ 229 w 238"/>
                <a:gd name="T83" fmla="*/ 162 h 238"/>
                <a:gd name="T84" fmla="*/ 215 w 238"/>
                <a:gd name="T85" fmla="*/ 189 h 238"/>
                <a:gd name="T86" fmla="*/ 203 w 238"/>
                <a:gd name="T87" fmla="*/ 203 h 238"/>
                <a:gd name="T88" fmla="*/ 175 w 238"/>
                <a:gd name="T89" fmla="*/ 224 h 238"/>
                <a:gd name="T90" fmla="*/ 117 w 238"/>
                <a:gd name="T91" fmla="*/ 238 h 238"/>
                <a:gd name="T92" fmla="*/ 92 w 238"/>
                <a:gd name="T93" fmla="*/ 234 h 238"/>
                <a:gd name="T94" fmla="*/ 91 w 238"/>
                <a:gd name="T95" fmla="*/ 222 h 238"/>
                <a:gd name="T96" fmla="*/ 104 w 238"/>
                <a:gd name="T97" fmla="*/ 183 h 238"/>
                <a:gd name="T98" fmla="*/ 128 w 238"/>
                <a:gd name="T99" fmla="*/ 189 h 238"/>
                <a:gd name="T100" fmla="*/ 170 w 238"/>
                <a:gd name="T101" fmla="*/ 177 h 238"/>
                <a:gd name="T102" fmla="*/ 186 w 238"/>
                <a:gd name="T103" fmla="*/ 158 h 238"/>
                <a:gd name="T104" fmla="*/ 193 w 238"/>
                <a:gd name="T105" fmla="*/ 145 h 238"/>
                <a:gd name="T106" fmla="*/ 198 w 238"/>
                <a:gd name="T107" fmla="*/ 128 h 238"/>
                <a:gd name="T108" fmla="*/ 198 w 238"/>
                <a:gd name="T109" fmla="*/ 122 h 238"/>
                <a:gd name="T110" fmla="*/ 198 w 238"/>
                <a:gd name="T111" fmla="*/ 96 h 238"/>
                <a:gd name="T112" fmla="*/ 190 w 238"/>
                <a:gd name="T113" fmla="*/ 77 h 238"/>
                <a:gd name="T114" fmla="*/ 173 w 238"/>
                <a:gd name="T115" fmla="*/ 56 h 238"/>
                <a:gd name="T116" fmla="*/ 132 w 238"/>
                <a:gd name="T117" fmla="*/ 40 h 238"/>
                <a:gd name="T118" fmla="*/ 113 w 238"/>
                <a:gd name="T119" fmla="*/ 41 h 238"/>
                <a:gd name="T120" fmla="*/ 103 w 238"/>
                <a:gd name="T121" fmla="*/ 42 h 238"/>
                <a:gd name="T122" fmla="*/ 94 w 238"/>
                <a:gd name="T123" fmla="*/ 4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" h="238">
                  <a:moveTo>
                    <a:pt x="74" y="53"/>
                  </a:moveTo>
                  <a:cubicBezTo>
                    <a:pt x="74" y="53"/>
                    <a:pt x="73" y="54"/>
                    <a:pt x="73" y="54"/>
                  </a:cubicBezTo>
                  <a:cubicBezTo>
                    <a:pt x="70" y="55"/>
                    <a:pt x="68" y="57"/>
                    <a:pt x="66" y="59"/>
                  </a:cubicBezTo>
                  <a:cubicBezTo>
                    <a:pt x="65" y="60"/>
                    <a:pt x="64" y="60"/>
                    <a:pt x="63" y="61"/>
                  </a:cubicBezTo>
                  <a:cubicBezTo>
                    <a:pt x="63" y="61"/>
                    <a:pt x="63" y="62"/>
                    <a:pt x="62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61" y="63"/>
                    <a:pt x="61" y="64"/>
                    <a:pt x="60" y="64"/>
                  </a:cubicBezTo>
                  <a:cubicBezTo>
                    <a:pt x="60" y="65"/>
                    <a:pt x="59" y="65"/>
                    <a:pt x="59" y="66"/>
                  </a:cubicBezTo>
                  <a:cubicBezTo>
                    <a:pt x="58" y="66"/>
                    <a:pt x="58" y="66"/>
                    <a:pt x="58" y="67"/>
                  </a:cubicBezTo>
                  <a:cubicBezTo>
                    <a:pt x="57" y="67"/>
                    <a:pt x="56" y="68"/>
                    <a:pt x="56" y="69"/>
                  </a:cubicBezTo>
                  <a:cubicBezTo>
                    <a:pt x="55" y="70"/>
                    <a:pt x="54" y="71"/>
                    <a:pt x="52" y="73"/>
                  </a:cubicBezTo>
                  <a:cubicBezTo>
                    <a:pt x="52" y="73"/>
                    <a:pt x="51" y="74"/>
                    <a:pt x="51" y="75"/>
                  </a:cubicBezTo>
                  <a:cubicBezTo>
                    <a:pt x="51" y="75"/>
                    <a:pt x="50" y="76"/>
                    <a:pt x="50" y="75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49" y="77"/>
                    <a:pt x="49" y="78"/>
                    <a:pt x="48" y="78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9"/>
                    <a:pt x="48" y="80"/>
                    <a:pt x="48" y="80"/>
                  </a:cubicBezTo>
                  <a:cubicBezTo>
                    <a:pt x="47" y="82"/>
                    <a:pt x="46" y="84"/>
                    <a:pt x="45" y="85"/>
                  </a:cubicBezTo>
                  <a:cubicBezTo>
                    <a:pt x="45" y="86"/>
                    <a:pt x="44" y="87"/>
                    <a:pt x="44" y="87"/>
                  </a:cubicBezTo>
                  <a:cubicBezTo>
                    <a:pt x="44" y="88"/>
                    <a:pt x="43" y="89"/>
                    <a:pt x="43" y="90"/>
                  </a:cubicBezTo>
                  <a:cubicBezTo>
                    <a:pt x="42" y="92"/>
                    <a:pt x="42" y="94"/>
                    <a:pt x="41" y="96"/>
                  </a:cubicBezTo>
                  <a:cubicBezTo>
                    <a:pt x="41" y="97"/>
                    <a:pt x="40" y="99"/>
                    <a:pt x="40" y="100"/>
                  </a:cubicBezTo>
                  <a:cubicBezTo>
                    <a:pt x="40" y="101"/>
                    <a:pt x="39" y="103"/>
                    <a:pt x="39" y="105"/>
                  </a:cubicBezTo>
                  <a:cubicBezTo>
                    <a:pt x="39" y="106"/>
                    <a:pt x="39" y="107"/>
                    <a:pt x="39" y="108"/>
                  </a:cubicBezTo>
                  <a:cubicBezTo>
                    <a:pt x="39" y="110"/>
                    <a:pt x="39" y="111"/>
                    <a:pt x="38" y="112"/>
                  </a:cubicBezTo>
                  <a:cubicBezTo>
                    <a:pt x="38" y="113"/>
                    <a:pt x="38" y="113"/>
                    <a:pt x="38" y="114"/>
                  </a:cubicBezTo>
                  <a:cubicBezTo>
                    <a:pt x="38" y="116"/>
                    <a:pt x="38" y="118"/>
                    <a:pt x="39" y="121"/>
                  </a:cubicBezTo>
                  <a:cubicBezTo>
                    <a:pt x="39" y="123"/>
                    <a:pt x="39" y="125"/>
                    <a:pt x="39" y="127"/>
                  </a:cubicBezTo>
                  <a:cubicBezTo>
                    <a:pt x="40" y="130"/>
                    <a:pt x="40" y="132"/>
                    <a:pt x="41" y="134"/>
                  </a:cubicBezTo>
                  <a:cubicBezTo>
                    <a:pt x="42" y="135"/>
                    <a:pt x="42" y="136"/>
                    <a:pt x="42" y="137"/>
                  </a:cubicBezTo>
                  <a:cubicBezTo>
                    <a:pt x="42" y="137"/>
                    <a:pt x="42" y="138"/>
                    <a:pt x="42" y="138"/>
                  </a:cubicBezTo>
                  <a:cubicBezTo>
                    <a:pt x="43" y="139"/>
                    <a:pt x="44" y="141"/>
                    <a:pt x="44" y="142"/>
                  </a:cubicBezTo>
                  <a:cubicBezTo>
                    <a:pt x="45" y="144"/>
                    <a:pt x="46" y="146"/>
                    <a:pt x="47" y="147"/>
                  </a:cubicBezTo>
                  <a:cubicBezTo>
                    <a:pt x="48" y="148"/>
                    <a:pt x="49" y="149"/>
                    <a:pt x="50" y="150"/>
                  </a:cubicBezTo>
                  <a:cubicBezTo>
                    <a:pt x="50" y="151"/>
                    <a:pt x="51" y="152"/>
                    <a:pt x="52" y="153"/>
                  </a:cubicBezTo>
                  <a:cubicBezTo>
                    <a:pt x="52" y="153"/>
                    <a:pt x="52" y="153"/>
                    <a:pt x="52" y="153"/>
                  </a:cubicBezTo>
                  <a:cubicBezTo>
                    <a:pt x="54" y="155"/>
                    <a:pt x="55" y="156"/>
                    <a:pt x="56" y="156"/>
                  </a:cubicBezTo>
                  <a:cubicBezTo>
                    <a:pt x="56" y="157"/>
                    <a:pt x="57" y="157"/>
                    <a:pt x="57" y="157"/>
                  </a:cubicBezTo>
                  <a:cubicBezTo>
                    <a:pt x="58" y="157"/>
                    <a:pt x="58" y="158"/>
                    <a:pt x="59" y="158"/>
                  </a:cubicBezTo>
                  <a:cubicBezTo>
                    <a:pt x="59" y="158"/>
                    <a:pt x="60" y="159"/>
                    <a:pt x="61" y="159"/>
                  </a:cubicBezTo>
                  <a:cubicBezTo>
                    <a:pt x="62" y="160"/>
                    <a:pt x="63" y="161"/>
                    <a:pt x="64" y="160"/>
                  </a:cubicBezTo>
                  <a:cubicBezTo>
                    <a:pt x="65" y="161"/>
                    <a:pt x="65" y="161"/>
                    <a:pt x="66" y="160"/>
                  </a:cubicBezTo>
                  <a:cubicBezTo>
                    <a:pt x="68" y="160"/>
                    <a:pt x="69" y="158"/>
                    <a:pt x="69" y="156"/>
                  </a:cubicBezTo>
                  <a:cubicBezTo>
                    <a:pt x="69" y="155"/>
                    <a:pt x="70" y="154"/>
                    <a:pt x="70" y="153"/>
                  </a:cubicBezTo>
                  <a:cubicBezTo>
                    <a:pt x="70" y="152"/>
                    <a:pt x="71" y="151"/>
                    <a:pt x="71" y="150"/>
                  </a:cubicBezTo>
                  <a:cubicBezTo>
                    <a:pt x="71" y="149"/>
                    <a:pt x="71" y="148"/>
                    <a:pt x="71" y="147"/>
                  </a:cubicBezTo>
                  <a:cubicBezTo>
                    <a:pt x="72" y="146"/>
                    <a:pt x="72" y="144"/>
                    <a:pt x="71" y="143"/>
                  </a:cubicBezTo>
                  <a:cubicBezTo>
                    <a:pt x="71" y="142"/>
                    <a:pt x="71" y="142"/>
                    <a:pt x="70" y="141"/>
                  </a:cubicBezTo>
                  <a:cubicBezTo>
                    <a:pt x="70" y="141"/>
                    <a:pt x="70" y="140"/>
                    <a:pt x="69" y="140"/>
                  </a:cubicBezTo>
                  <a:cubicBezTo>
                    <a:pt x="68" y="139"/>
                    <a:pt x="67" y="138"/>
                    <a:pt x="67" y="136"/>
                  </a:cubicBezTo>
                  <a:cubicBezTo>
                    <a:pt x="67" y="136"/>
                    <a:pt x="67" y="136"/>
                    <a:pt x="66" y="136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65" y="134"/>
                    <a:pt x="65" y="133"/>
                    <a:pt x="64" y="131"/>
                  </a:cubicBezTo>
                  <a:cubicBezTo>
                    <a:pt x="64" y="131"/>
                    <a:pt x="64" y="131"/>
                    <a:pt x="64" y="131"/>
                  </a:cubicBezTo>
                  <a:cubicBezTo>
                    <a:pt x="63" y="128"/>
                    <a:pt x="62" y="126"/>
                    <a:pt x="62" y="123"/>
                  </a:cubicBezTo>
                  <a:cubicBezTo>
                    <a:pt x="62" y="120"/>
                    <a:pt x="62" y="118"/>
                    <a:pt x="62" y="115"/>
                  </a:cubicBezTo>
                  <a:cubicBezTo>
                    <a:pt x="62" y="113"/>
                    <a:pt x="62" y="111"/>
                    <a:pt x="62" y="110"/>
                  </a:cubicBezTo>
                  <a:cubicBezTo>
                    <a:pt x="63" y="107"/>
                    <a:pt x="63" y="104"/>
                    <a:pt x="64" y="100"/>
                  </a:cubicBezTo>
                  <a:cubicBezTo>
                    <a:pt x="65" y="98"/>
                    <a:pt x="66" y="96"/>
                    <a:pt x="67" y="94"/>
                  </a:cubicBezTo>
                  <a:cubicBezTo>
                    <a:pt x="68" y="91"/>
                    <a:pt x="69" y="88"/>
                    <a:pt x="71" y="86"/>
                  </a:cubicBezTo>
                  <a:cubicBezTo>
                    <a:pt x="72" y="85"/>
                    <a:pt x="72" y="84"/>
                    <a:pt x="73" y="8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73" y="82"/>
                    <a:pt x="74" y="81"/>
                    <a:pt x="75" y="81"/>
                  </a:cubicBezTo>
                  <a:cubicBezTo>
                    <a:pt x="76" y="79"/>
                    <a:pt x="78" y="77"/>
                    <a:pt x="80" y="76"/>
                  </a:cubicBezTo>
                  <a:cubicBezTo>
                    <a:pt x="81" y="75"/>
                    <a:pt x="82" y="74"/>
                    <a:pt x="83" y="72"/>
                  </a:cubicBezTo>
                  <a:cubicBezTo>
                    <a:pt x="85" y="71"/>
                    <a:pt x="86" y="70"/>
                    <a:pt x="88" y="69"/>
                  </a:cubicBezTo>
                  <a:cubicBezTo>
                    <a:pt x="89" y="68"/>
                    <a:pt x="90" y="68"/>
                    <a:pt x="92" y="67"/>
                  </a:cubicBezTo>
                  <a:cubicBezTo>
                    <a:pt x="92" y="67"/>
                    <a:pt x="92" y="67"/>
                    <a:pt x="92" y="67"/>
                  </a:cubicBezTo>
                  <a:cubicBezTo>
                    <a:pt x="92" y="67"/>
                    <a:pt x="92" y="67"/>
                    <a:pt x="92" y="67"/>
                  </a:cubicBezTo>
                  <a:cubicBezTo>
                    <a:pt x="93" y="67"/>
                    <a:pt x="93" y="66"/>
                    <a:pt x="93" y="66"/>
                  </a:cubicBezTo>
                  <a:cubicBezTo>
                    <a:pt x="95" y="66"/>
                    <a:pt x="97" y="65"/>
                    <a:pt x="98" y="64"/>
                  </a:cubicBezTo>
                  <a:cubicBezTo>
                    <a:pt x="98" y="64"/>
                    <a:pt x="98" y="64"/>
                    <a:pt x="98" y="64"/>
                  </a:cubicBezTo>
                  <a:cubicBezTo>
                    <a:pt x="99" y="64"/>
                    <a:pt x="100" y="64"/>
                    <a:pt x="101" y="63"/>
                  </a:cubicBezTo>
                  <a:cubicBezTo>
                    <a:pt x="103" y="63"/>
                    <a:pt x="105" y="62"/>
                    <a:pt x="106" y="62"/>
                  </a:cubicBezTo>
                  <a:cubicBezTo>
                    <a:pt x="108" y="62"/>
                    <a:pt x="109" y="62"/>
                    <a:pt x="110" y="61"/>
                  </a:cubicBezTo>
                  <a:cubicBezTo>
                    <a:pt x="111" y="61"/>
                    <a:pt x="112" y="61"/>
                    <a:pt x="112" y="61"/>
                  </a:cubicBezTo>
                  <a:cubicBezTo>
                    <a:pt x="115" y="61"/>
                    <a:pt x="117" y="60"/>
                    <a:pt x="119" y="60"/>
                  </a:cubicBezTo>
                  <a:cubicBezTo>
                    <a:pt x="120" y="60"/>
                    <a:pt x="121" y="60"/>
                    <a:pt x="122" y="60"/>
                  </a:cubicBezTo>
                  <a:cubicBezTo>
                    <a:pt x="122" y="61"/>
                    <a:pt x="123" y="60"/>
                    <a:pt x="123" y="60"/>
                  </a:cubicBezTo>
                  <a:cubicBezTo>
                    <a:pt x="124" y="60"/>
                    <a:pt x="125" y="61"/>
                    <a:pt x="126" y="61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7" y="61"/>
                    <a:pt x="127" y="61"/>
                    <a:pt x="127" y="61"/>
                  </a:cubicBezTo>
                  <a:cubicBezTo>
                    <a:pt x="128" y="61"/>
                    <a:pt x="129" y="61"/>
                    <a:pt x="130" y="61"/>
                  </a:cubicBezTo>
                  <a:cubicBezTo>
                    <a:pt x="130" y="61"/>
                    <a:pt x="131" y="61"/>
                    <a:pt x="131" y="61"/>
                  </a:cubicBezTo>
                  <a:cubicBezTo>
                    <a:pt x="132" y="61"/>
                    <a:pt x="132" y="61"/>
                    <a:pt x="132" y="61"/>
                  </a:cubicBezTo>
                  <a:cubicBezTo>
                    <a:pt x="132" y="62"/>
                    <a:pt x="132" y="62"/>
                    <a:pt x="133" y="62"/>
                  </a:cubicBezTo>
                  <a:cubicBezTo>
                    <a:pt x="133" y="62"/>
                    <a:pt x="134" y="62"/>
                    <a:pt x="135" y="62"/>
                  </a:cubicBezTo>
                  <a:cubicBezTo>
                    <a:pt x="135" y="62"/>
                    <a:pt x="135" y="62"/>
                    <a:pt x="136" y="62"/>
                  </a:cubicBezTo>
                  <a:cubicBezTo>
                    <a:pt x="137" y="63"/>
                    <a:pt x="137" y="63"/>
                    <a:pt x="138" y="63"/>
                  </a:cubicBezTo>
                  <a:cubicBezTo>
                    <a:pt x="138" y="63"/>
                    <a:pt x="139" y="63"/>
                    <a:pt x="139" y="63"/>
                  </a:cubicBezTo>
                  <a:cubicBezTo>
                    <a:pt x="140" y="64"/>
                    <a:pt x="142" y="64"/>
                    <a:pt x="143" y="64"/>
                  </a:cubicBezTo>
                  <a:cubicBezTo>
                    <a:pt x="146" y="66"/>
                    <a:pt x="148" y="67"/>
                    <a:pt x="151" y="68"/>
                  </a:cubicBezTo>
                  <a:cubicBezTo>
                    <a:pt x="152" y="70"/>
                    <a:pt x="153" y="71"/>
                    <a:pt x="155" y="72"/>
                  </a:cubicBezTo>
                  <a:cubicBezTo>
                    <a:pt x="156" y="72"/>
                    <a:pt x="157" y="74"/>
                    <a:pt x="158" y="75"/>
                  </a:cubicBezTo>
                  <a:cubicBezTo>
                    <a:pt x="160" y="77"/>
                    <a:pt x="162" y="79"/>
                    <a:pt x="164" y="82"/>
                  </a:cubicBezTo>
                  <a:cubicBezTo>
                    <a:pt x="164" y="84"/>
                    <a:pt x="165" y="85"/>
                    <a:pt x="166" y="86"/>
                  </a:cubicBezTo>
                  <a:cubicBezTo>
                    <a:pt x="167" y="88"/>
                    <a:pt x="167" y="90"/>
                    <a:pt x="168" y="92"/>
                  </a:cubicBezTo>
                  <a:cubicBezTo>
                    <a:pt x="168" y="95"/>
                    <a:pt x="169" y="97"/>
                    <a:pt x="169" y="99"/>
                  </a:cubicBezTo>
                  <a:cubicBezTo>
                    <a:pt x="169" y="102"/>
                    <a:pt x="170" y="105"/>
                    <a:pt x="170" y="108"/>
                  </a:cubicBezTo>
                  <a:cubicBezTo>
                    <a:pt x="169" y="109"/>
                    <a:pt x="170" y="112"/>
                    <a:pt x="169" y="113"/>
                  </a:cubicBezTo>
                  <a:cubicBezTo>
                    <a:pt x="169" y="116"/>
                    <a:pt x="169" y="119"/>
                    <a:pt x="168" y="121"/>
                  </a:cubicBezTo>
                  <a:cubicBezTo>
                    <a:pt x="168" y="122"/>
                    <a:pt x="168" y="122"/>
                    <a:pt x="168" y="122"/>
                  </a:cubicBezTo>
                  <a:cubicBezTo>
                    <a:pt x="168" y="123"/>
                    <a:pt x="168" y="124"/>
                    <a:pt x="168" y="125"/>
                  </a:cubicBezTo>
                  <a:cubicBezTo>
                    <a:pt x="167" y="128"/>
                    <a:pt x="167" y="130"/>
                    <a:pt x="166" y="133"/>
                  </a:cubicBezTo>
                  <a:cubicBezTo>
                    <a:pt x="165" y="135"/>
                    <a:pt x="165" y="137"/>
                    <a:pt x="164" y="138"/>
                  </a:cubicBezTo>
                  <a:cubicBezTo>
                    <a:pt x="164" y="141"/>
                    <a:pt x="163" y="143"/>
                    <a:pt x="162" y="145"/>
                  </a:cubicBezTo>
                  <a:cubicBezTo>
                    <a:pt x="162" y="146"/>
                    <a:pt x="161" y="147"/>
                    <a:pt x="161" y="147"/>
                  </a:cubicBezTo>
                  <a:cubicBezTo>
                    <a:pt x="160" y="149"/>
                    <a:pt x="159" y="151"/>
                    <a:pt x="158" y="153"/>
                  </a:cubicBezTo>
                  <a:cubicBezTo>
                    <a:pt x="157" y="155"/>
                    <a:pt x="155" y="156"/>
                    <a:pt x="154" y="158"/>
                  </a:cubicBezTo>
                  <a:cubicBezTo>
                    <a:pt x="153" y="159"/>
                    <a:pt x="151" y="161"/>
                    <a:pt x="150" y="162"/>
                  </a:cubicBezTo>
                  <a:cubicBezTo>
                    <a:pt x="149" y="162"/>
                    <a:pt x="148" y="163"/>
                    <a:pt x="147" y="164"/>
                  </a:cubicBezTo>
                  <a:cubicBezTo>
                    <a:pt x="145" y="166"/>
                    <a:pt x="143" y="167"/>
                    <a:pt x="140" y="168"/>
                  </a:cubicBezTo>
                  <a:cubicBezTo>
                    <a:pt x="138" y="168"/>
                    <a:pt x="136" y="169"/>
                    <a:pt x="134" y="169"/>
                  </a:cubicBezTo>
                  <a:cubicBezTo>
                    <a:pt x="132" y="169"/>
                    <a:pt x="130" y="169"/>
                    <a:pt x="129" y="169"/>
                  </a:cubicBezTo>
                  <a:cubicBezTo>
                    <a:pt x="128" y="168"/>
                    <a:pt x="128" y="168"/>
                    <a:pt x="127" y="168"/>
                  </a:cubicBezTo>
                  <a:cubicBezTo>
                    <a:pt x="127" y="168"/>
                    <a:pt x="126" y="168"/>
                    <a:pt x="126" y="168"/>
                  </a:cubicBezTo>
                  <a:cubicBezTo>
                    <a:pt x="125" y="168"/>
                    <a:pt x="124" y="167"/>
                    <a:pt x="123" y="167"/>
                  </a:cubicBezTo>
                  <a:cubicBezTo>
                    <a:pt x="122" y="166"/>
                    <a:pt x="120" y="166"/>
                    <a:pt x="119" y="164"/>
                  </a:cubicBezTo>
                  <a:cubicBezTo>
                    <a:pt x="118" y="163"/>
                    <a:pt x="117" y="162"/>
                    <a:pt x="116" y="161"/>
                  </a:cubicBezTo>
                  <a:cubicBezTo>
                    <a:pt x="116" y="160"/>
                    <a:pt x="115" y="160"/>
                    <a:pt x="115" y="159"/>
                  </a:cubicBezTo>
                  <a:cubicBezTo>
                    <a:pt x="114" y="158"/>
                    <a:pt x="114" y="157"/>
                    <a:pt x="114" y="156"/>
                  </a:cubicBezTo>
                  <a:cubicBezTo>
                    <a:pt x="113" y="154"/>
                    <a:pt x="113" y="152"/>
                    <a:pt x="113" y="150"/>
                  </a:cubicBezTo>
                  <a:cubicBezTo>
                    <a:pt x="113" y="148"/>
                    <a:pt x="113" y="147"/>
                    <a:pt x="114" y="145"/>
                  </a:cubicBezTo>
                  <a:cubicBezTo>
                    <a:pt x="114" y="142"/>
                    <a:pt x="115" y="140"/>
                    <a:pt x="116" y="138"/>
                  </a:cubicBezTo>
                  <a:cubicBezTo>
                    <a:pt x="116" y="137"/>
                    <a:pt x="116" y="136"/>
                    <a:pt x="117" y="134"/>
                  </a:cubicBezTo>
                  <a:cubicBezTo>
                    <a:pt x="117" y="133"/>
                    <a:pt x="118" y="131"/>
                    <a:pt x="118" y="130"/>
                  </a:cubicBezTo>
                  <a:cubicBezTo>
                    <a:pt x="118" y="128"/>
                    <a:pt x="119" y="127"/>
                    <a:pt x="119" y="126"/>
                  </a:cubicBezTo>
                  <a:cubicBezTo>
                    <a:pt x="119" y="125"/>
                    <a:pt x="120" y="124"/>
                    <a:pt x="120" y="124"/>
                  </a:cubicBezTo>
                  <a:cubicBezTo>
                    <a:pt x="120" y="122"/>
                    <a:pt x="121" y="120"/>
                    <a:pt x="122" y="118"/>
                  </a:cubicBezTo>
                  <a:cubicBezTo>
                    <a:pt x="122" y="115"/>
                    <a:pt x="123" y="113"/>
                    <a:pt x="123" y="111"/>
                  </a:cubicBezTo>
                  <a:cubicBezTo>
                    <a:pt x="124" y="108"/>
                    <a:pt x="124" y="106"/>
                    <a:pt x="124" y="103"/>
                  </a:cubicBezTo>
                  <a:cubicBezTo>
                    <a:pt x="124" y="100"/>
                    <a:pt x="123" y="99"/>
                    <a:pt x="122" y="96"/>
                  </a:cubicBezTo>
                  <a:cubicBezTo>
                    <a:pt x="122" y="94"/>
                    <a:pt x="120" y="92"/>
                    <a:pt x="119" y="90"/>
                  </a:cubicBezTo>
                  <a:cubicBezTo>
                    <a:pt x="118" y="89"/>
                    <a:pt x="117" y="89"/>
                    <a:pt x="116" y="88"/>
                  </a:cubicBezTo>
                  <a:cubicBezTo>
                    <a:pt x="115" y="88"/>
                    <a:pt x="114" y="87"/>
                    <a:pt x="113" y="87"/>
                  </a:cubicBezTo>
                  <a:cubicBezTo>
                    <a:pt x="111" y="86"/>
                    <a:pt x="109" y="86"/>
                    <a:pt x="106" y="86"/>
                  </a:cubicBezTo>
                  <a:cubicBezTo>
                    <a:pt x="104" y="86"/>
                    <a:pt x="101" y="87"/>
                    <a:pt x="98" y="89"/>
                  </a:cubicBezTo>
                  <a:cubicBezTo>
                    <a:pt x="97" y="89"/>
                    <a:pt x="97" y="89"/>
                    <a:pt x="96" y="90"/>
                  </a:cubicBezTo>
                  <a:cubicBezTo>
                    <a:pt x="95" y="91"/>
                    <a:pt x="93" y="93"/>
                    <a:pt x="92" y="94"/>
                  </a:cubicBezTo>
                  <a:cubicBezTo>
                    <a:pt x="91" y="95"/>
                    <a:pt x="90" y="96"/>
                    <a:pt x="90" y="97"/>
                  </a:cubicBezTo>
                  <a:cubicBezTo>
                    <a:pt x="87" y="101"/>
                    <a:pt x="86" y="104"/>
                    <a:pt x="85" y="108"/>
                  </a:cubicBezTo>
                  <a:cubicBezTo>
                    <a:pt x="85" y="110"/>
                    <a:pt x="85" y="112"/>
                    <a:pt x="85" y="115"/>
                  </a:cubicBezTo>
                  <a:cubicBezTo>
                    <a:pt x="85" y="117"/>
                    <a:pt x="85" y="119"/>
                    <a:pt x="85" y="121"/>
                  </a:cubicBezTo>
                  <a:cubicBezTo>
                    <a:pt x="85" y="123"/>
                    <a:pt x="85" y="124"/>
                    <a:pt x="85" y="127"/>
                  </a:cubicBezTo>
                  <a:cubicBezTo>
                    <a:pt x="86" y="129"/>
                    <a:pt x="87" y="132"/>
                    <a:pt x="88" y="135"/>
                  </a:cubicBezTo>
                  <a:cubicBezTo>
                    <a:pt x="88" y="135"/>
                    <a:pt x="88" y="135"/>
                    <a:pt x="88" y="135"/>
                  </a:cubicBezTo>
                  <a:cubicBezTo>
                    <a:pt x="88" y="136"/>
                    <a:pt x="88" y="136"/>
                    <a:pt x="88" y="136"/>
                  </a:cubicBezTo>
                  <a:cubicBezTo>
                    <a:pt x="88" y="136"/>
                    <a:pt x="88" y="136"/>
                    <a:pt x="88" y="137"/>
                  </a:cubicBezTo>
                  <a:cubicBezTo>
                    <a:pt x="88" y="137"/>
                    <a:pt x="88" y="138"/>
                    <a:pt x="88" y="138"/>
                  </a:cubicBezTo>
                  <a:cubicBezTo>
                    <a:pt x="88" y="139"/>
                    <a:pt x="87" y="139"/>
                    <a:pt x="87" y="140"/>
                  </a:cubicBezTo>
                  <a:cubicBezTo>
                    <a:pt x="87" y="140"/>
                    <a:pt x="87" y="141"/>
                    <a:pt x="87" y="141"/>
                  </a:cubicBezTo>
                  <a:cubicBezTo>
                    <a:pt x="87" y="142"/>
                    <a:pt x="87" y="142"/>
                    <a:pt x="87" y="143"/>
                  </a:cubicBezTo>
                  <a:cubicBezTo>
                    <a:pt x="86" y="143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6"/>
                    <a:pt x="86" y="146"/>
                    <a:pt x="86" y="147"/>
                  </a:cubicBezTo>
                  <a:cubicBezTo>
                    <a:pt x="86" y="147"/>
                    <a:pt x="86" y="147"/>
                    <a:pt x="86" y="148"/>
                  </a:cubicBezTo>
                  <a:cubicBezTo>
                    <a:pt x="85" y="148"/>
                    <a:pt x="85" y="150"/>
                    <a:pt x="85" y="151"/>
                  </a:cubicBezTo>
                  <a:cubicBezTo>
                    <a:pt x="85" y="151"/>
                    <a:pt x="84" y="151"/>
                    <a:pt x="85" y="152"/>
                  </a:cubicBezTo>
                  <a:cubicBezTo>
                    <a:pt x="85" y="152"/>
                    <a:pt x="85" y="152"/>
                    <a:pt x="85" y="152"/>
                  </a:cubicBezTo>
                  <a:cubicBezTo>
                    <a:pt x="85" y="152"/>
                    <a:pt x="84" y="152"/>
                    <a:pt x="84" y="153"/>
                  </a:cubicBezTo>
                  <a:cubicBezTo>
                    <a:pt x="84" y="153"/>
                    <a:pt x="84" y="154"/>
                    <a:pt x="84" y="154"/>
                  </a:cubicBezTo>
                  <a:cubicBezTo>
                    <a:pt x="84" y="154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6"/>
                  </a:cubicBezTo>
                  <a:cubicBezTo>
                    <a:pt x="84" y="156"/>
                    <a:pt x="84" y="156"/>
                    <a:pt x="84" y="156"/>
                  </a:cubicBezTo>
                  <a:cubicBezTo>
                    <a:pt x="83" y="156"/>
                    <a:pt x="83" y="157"/>
                    <a:pt x="83" y="157"/>
                  </a:cubicBezTo>
                  <a:cubicBezTo>
                    <a:pt x="83" y="158"/>
                    <a:pt x="83" y="158"/>
                    <a:pt x="83" y="158"/>
                  </a:cubicBezTo>
                  <a:cubicBezTo>
                    <a:pt x="83" y="159"/>
                    <a:pt x="83" y="159"/>
                    <a:pt x="83" y="159"/>
                  </a:cubicBezTo>
                  <a:cubicBezTo>
                    <a:pt x="83" y="159"/>
                    <a:pt x="83" y="160"/>
                    <a:pt x="83" y="160"/>
                  </a:cubicBezTo>
                  <a:cubicBezTo>
                    <a:pt x="83" y="161"/>
                    <a:pt x="83" y="161"/>
                    <a:pt x="83" y="161"/>
                  </a:cubicBezTo>
                  <a:cubicBezTo>
                    <a:pt x="82" y="162"/>
                    <a:pt x="82" y="164"/>
                    <a:pt x="81" y="166"/>
                  </a:cubicBezTo>
                  <a:cubicBezTo>
                    <a:pt x="81" y="167"/>
                    <a:pt x="81" y="169"/>
                    <a:pt x="80" y="170"/>
                  </a:cubicBezTo>
                  <a:cubicBezTo>
                    <a:pt x="80" y="171"/>
                    <a:pt x="80" y="173"/>
                    <a:pt x="79" y="174"/>
                  </a:cubicBezTo>
                  <a:cubicBezTo>
                    <a:pt x="79" y="175"/>
                    <a:pt x="79" y="175"/>
                    <a:pt x="79" y="177"/>
                  </a:cubicBezTo>
                  <a:cubicBezTo>
                    <a:pt x="79" y="177"/>
                    <a:pt x="79" y="178"/>
                    <a:pt x="79" y="178"/>
                  </a:cubicBezTo>
                  <a:cubicBezTo>
                    <a:pt x="78" y="180"/>
                    <a:pt x="78" y="182"/>
                    <a:pt x="77" y="183"/>
                  </a:cubicBezTo>
                  <a:cubicBezTo>
                    <a:pt x="77" y="185"/>
                    <a:pt x="76" y="187"/>
                    <a:pt x="76" y="189"/>
                  </a:cubicBezTo>
                  <a:cubicBezTo>
                    <a:pt x="75" y="191"/>
                    <a:pt x="75" y="193"/>
                    <a:pt x="74" y="195"/>
                  </a:cubicBezTo>
                  <a:cubicBezTo>
                    <a:pt x="74" y="197"/>
                    <a:pt x="73" y="199"/>
                    <a:pt x="73" y="201"/>
                  </a:cubicBezTo>
                  <a:cubicBezTo>
                    <a:pt x="73" y="202"/>
                    <a:pt x="73" y="203"/>
                    <a:pt x="72" y="204"/>
                  </a:cubicBezTo>
                  <a:cubicBezTo>
                    <a:pt x="72" y="206"/>
                    <a:pt x="72" y="207"/>
                    <a:pt x="72" y="209"/>
                  </a:cubicBezTo>
                  <a:cubicBezTo>
                    <a:pt x="71" y="211"/>
                    <a:pt x="71" y="213"/>
                    <a:pt x="71" y="215"/>
                  </a:cubicBezTo>
                  <a:cubicBezTo>
                    <a:pt x="71" y="216"/>
                    <a:pt x="71" y="218"/>
                    <a:pt x="71" y="220"/>
                  </a:cubicBezTo>
                  <a:cubicBezTo>
                    <a:pt x="71" y="222"/>
                    <a:pt x="71" y="223"/>
                    <a:pt x="71" y="225"/>
                  </a:cubicBezTo>
                  <a:cubicBezTo>
                    <a:pt x="71" y="226"/>
                    <a:pt x="71" y="226"/>
                    <a:pt x="71" y="227"/>
                  </a:cubicBezTo>
                  <a:cubicBezTo>
                    <a:pt x="71" y="227"/>
                    <a:pt x="71" y="228"/>
                    <a:pt x="70" y="227"/>
                  </a:cubicBezTo>
                  <a:cubicBezTo>
                    <a:pt x="70" y="227"/>
                    <a:pt x="69" y="227"/>
                    <a:pt x="68" y="226"/>
                  </a:cubicBezTo>
                  <a:cubicBezTo>
                    <a:pt x="66" y="225"/>
                    <a:pt x="64" y="224"/>
                    <a:pt x="62" y="223"/>
                  </a:cubicBezTo>
                  <a:cubicBezTo>
                    <a:pt x="62" y="223"/>
                    <a:pt x="61" y="222"/>
                    <a:pt x="60" y="222"/>
                  </a:cubicBezTo>
                  <a:cubicBezTo>
                    <a:pt x="59" y="221"/>
                    <a:pt x="58" y="221"/>
                    <a:pt x="56" y="220"/>
                  </a:cubicBezTo>
                  <a:cubicBezTo>
                    <a:pt x="55" y="219"/>
                    <a:pt x="55" y="219"/>
                    <a:pt x="54" y="218"/>
                  </a:cubicBezTo>
                  <a:cubicBezTo>
                    <a:pt x="54" y="218"/>
                    <a:pt x="54" y="218"/>
                    <a:pt x="54" y="218"/>
                  </a:cubicBezTo>
                  <a:cubicBezTo>
                    <a:pt x="53" y="218"/>
                    <a:pt x="52" y="217"/>
                    <a:pt x="51" y="217"/>
                  </a:cubicBezTo>
                  <a:cubicBezTo>
                    <a:pt x="50" y="216"/>
                    <a:pt x="49" y="215"/>
                    <a:pt x="48" y="214"/>
                  </a:cubicBezTo>
                  <a:cubicBezTo>
                    <a:pt x="47" y="213"/>
                    <a:pt x="45" y="212"/>
                    <a:pt x="44" y="211"/>
                  </a:cubicBezTo>
                  <a:cubicBezTo>
                    <a:pt x="43" y="210"/>
                    <a:pt x="41" y="208"/>
                    <a:pt x="39" y="207"/>
                  </a:cubicBezTo>
                  <a:cubicBezTo>
                    <a:pt x="39" y="206"/>
                    <a:pt x="38" y="206"/>
                    <a:pt x="37" y="205"/>
                  </a:cubicBezTo>
                  <a:cubicBezTo>
                    <a:pt x="37" y="204"/>
                    <a:pt x="36" y="204"/>
                    <a:pt x="36" y="203"/>
                  </a:cubicBezTo>
                  <a:cubicBezTo>
                    <a:pt x="36" y="203"/>
                    <a:pt x="35" y="203"/>
                    <a:pt x="35" y="203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5" y="203"/>
                    <a:pt x="34" y="202"/>
                    <a:pt x="33" y="201"/>
                  </a:cubicBezTo>
                  <a:cubicBezTo>
                    <a:pt x="33" y="201"/>
                    <a:pt x="32" y="200"/>
                    <a:pt x="32" y="200"/>
                  </a:cubicBezTo>
                  <a:cubicBezTo>
                    <a:pt x="32" y="200"/>
                    <a:pt x="32" y="199"/>
                    <a:pt x="32" y="199"/>
                  </a:cubicBezTo>
                  <a:cubicBezTo>
                    <a:pt x="31" y="198"/>
                    <a:pt x="30" y="198"/>
                    <a:pt x="29" y="197"/>
                  </a:cubicBezTo>
                  <a:cubicBezTo>
                    <a:pt x="28" y="196"/>
                    <a:pt x="28" y="195"/>
                    <a:pt x="27" y="194"/>
                  </a:cubicBezTo>
                  <a:cubicBezTo>
                    <a:pt x="27" y="194"/>
                    <a:pt x="27" y="194"/>
                    <a:pt x="26" y="193"/>
                  </a:cubicBezTo>
                  <a:cubicBezTo>
                    <a:pt x="26" y="193"/>
                    <a:pt x="26" y="192"/>
                    <a:pt x="25" y="191"/>
                  </a:cubicBezTo>
                  <a:cubicBezTo>
                    <a:pt x="24" y="191"/>
                    <a:pt x="24" y="190"/>
                    <a:pt x="23" y="189"/>
                  </a:cubicBezTo>
                  <a:cubicBezTo>
                    <a:pt x="23" y="189"/>
                    <a:pt x="23" y="189"/>
                    <a:pt x="23" y="188"/>
                  </a:cubicBezTo>
                  <a:cubicBezTo>
                    <a:pt x="23" y="188"/>
                    <a:pt x="23" y="188"/>
                    <a:pt x="23" y="188"/>
                  </a:cubicBezTo>
                  <a:cubicBezTo>
                    <a:pt x="22" y="187"/>
                    <a:pt x="22" y="186"/>
                    <a:pt x="21" y="186"/>
                  </a:cubicBezTo>
                  <a:cubicBezTo>
                    <a:pt x="21" y="186"/>
                    <a:pt x="21" y="185"/>
                    <a:pt x="21" y="185"/>
                  </a:cubicBezTo>
                  <a:cubicBezTo>
                    <a:pt x="21" y="185"/>
                    <a:pt x="21" y="185"/>
                    <a:pt x="21" y="185"/>
                  </a:cubicBezTo>
                  <a:cubicBezTo>
                    <a:pt x="21" y="185"/>
                    <a:pt x="21" y="185"/>
                    <a:pt x="20" y="185"/>
                  </a:cubicBezTo>
                  <a:cubicBezTo>
                    <a:pt x="20" y="184"/>
                    <a:pt x="19" y="183"/>
                    <a:pt x="19" y="183"/>
                  </a:cubicBezTo>
                  <a:cubicBezTo>
                    <a:pt x="19" y="182"/>
                    <a:pt x="18" y="182"/>
                    <a:pt x="18" y="181"/>
                  </a:cubicBezTo>
                  <a:cubicBezTo>
                    <a:pt x="18" y="181"/>
                    <a:pt x="18" y="181"/>
                    <a:pt x="18" y="181"/>
                  </a:cubicBezTo>
                  <a:cubicBezTo>
                    <a:pt x="17" y="180"/>
                    <a:pt x="17" y="179"/>
                    <a:pt x="16" y="179"/>
                  </a:cubicBezTo>
                  <a:cubicBezTo>
                    <a:pt x="16" y="178"/>
                    <a:pt x="15" y="177"/>
                    <a:pt x="15" y="176"/>
                  </a:cubicBezTo>
                  <a:cubicBezTo>
                    <a:pt x="15" y="175"/>
                    <a:pt x="14" y="175"/>
                    <a:pt x="14" y="175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3" y="173"/>
                    <a:pt x="13" y="172"/>
                    <a:pt x="12" y="171"/>
                  </a:cubicBezTo>
                  <a:cubicBezTo>
                    <a:pt x="12" y="171"/>
                    <a:pt x="12" y="170"/>
                    <a:pt x="12" y="170"/>
                  </a:cubicBezTo>
                  <a:cubicBezTo>
                    <a:pt x="12" y="170"/>
                    <a:pt x="12" y="170"/>
                    <a:pt x="12" y="169"/>
                  </a:cubicBezTo>
                  <a:cubicBezTo>
                    <a:pt x="12" y="169"/>
                    <a:pt x="11" y="169"/>
                    <a:pt x="11" y="168"/>
                  </a:cubicBezTo>
                  <a:cubicBezTo>
                    <a:pt x="11" y="168"/>
                    <a:pt x="11" y="168"/>
                    <a:pt x="11" y="167"/>
                  </a:cubicBezTo>
                  <a:cubicBezTo>
                    <a:pt x="10" y="167"/>
                    <a:pt x="10" y="167"/>
                    <a:pt x="10" y="167"/>
                  </a:cubicBezTo>
                  <a:cubicBezTo>
                    <a:pt x="10" y="166"/>
                    <a:pt x="10" y="165"/>
                    <a:pt x="9" y="165"/>
                  </a:cubicBezTo>
                  <a:cubicBezTo>
                    <a:pt x="9" y="164"/>
                    <a:pt x="9" y="164"/>
                    <a:pt x="9" y="164"/>
                  </a:cubicBezTo>
                  <a:cubicBezTo>
                    <a:pt x="9" y="164"/>
                    <a:pt x="9" y="164"/>
                    <a:pt x="9" y="164"/>
                  </a:cubicBezTo>
                  <a:cubicBezTo>
                    <a:pt x="9" y="163"/>
                    <a:pt x="9" y="163"/>
                    <a:pt x="9" y="163"/>
                  </a:cubicBezTo>
                  <a:cubicBezTo>
                    <a:pt x="9" y="163"/>
                    <a:pt x="9" y="163"/>
                    <a:pt x="9" y="163"/>
                  </a:cubicBezTo>
                  <a:cubicBezTo>
                    <a:pt x="9" y="163"/>
                    <a:pt x="9" y="163"/>
                    <a:pt x="9" y="163"/>
                  </a:cubicBezTo>
                  <a:cubicBezTo>
                    <a:pt x="9" y="163"/>
                    <a:pt x="8" y="162"/>
                    <a:pt x="8" y="161"/>
                  </a:cubicBezTo>
                  <a:cubicBezTo>
                    <a:pt x="8" y="161"/>
                    <a:pt x="8" y="161"/>
                    <a:pt x="8" y="161"/>
                  </a:cubicBezTo>
                  <a:cubicBezTo>
                    <a:pt x="8" y="161"/>
                    <a:pt x="8" y="161"/>
                    <a:pt x="8" y="161"/>
                  </a:cubicBezTo>
                  <a:cubicBezTo>
                    <a:pt x="8" y="161"/>
                    <a:pt x="8" y="161"/>
                    <a:pt x="8" y="161"/>
                  </a:cubicBezTo>
                  <a:cubicBezTo>
                    <a:pt x="8" y="160"/>
                    <a:pt x="8" y="160"/>
                    <a:pt x="7" y="159"/>
                  </a:cubicBezTo>
                  <a:cubicBezTo>
                    <a:pt x="7" y="159"/>
                    <a:pt x="7" y="159"/>
                    <a:pt x="7" y="159"/>
                  </a:cubicBezTo>
                  <a:cubicBezTo>
                    <a:pt x="7" y="159"/>
                    <a:pt x="7" y="159"/>
                    <a:pt x="7" y="159"/>
                  </a:cubicBezTo>
                  <a:cubicBezTo>
                    <a:pt x="7" y="158"/>
                    <a:pt x="7" y="158"/>
                    <a:pt x="7" y="158"/>
                  </a:cubicBezTo>
                  <a:cubicBezTo>
                    <a:pt x="7" y="158"/>
                    <a:pt x="7" y="158"/>
                    <a:pt x="7" y="158"/>
                  </a:cubicBezTo>
                  <a:cubicBezTo>
                    <a:pt x="7" y="157"/>
                    <a:pt x="6" y="157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5"/>
                    <a:pt x="6" y="155"/>
                  </a:cubicBezTo>
                  <a:cubicBezTo>
                    <a:pt x="6" y="155"/>
                    <a:pt x="6" y="155"/>
                    <a:pt x="6" y="154"/>
                  </a:cubicBezTo>
                  <a:cubicBezTo>
                    <a:pt x="6" y="154"/>
                    <a:pt x="5" y="154"/>
                    <a:pt x="5" y="154"/>
                  </a:cubicBezTo>
                  <a:cubicBezTo>
                    <a:pt x="5" y="154"/>
                    <a:pt x="5" y="153"/>
                    <a:pt x="5" y="153"/>
                  </a:cubicBezTo>
                  <a:cubicBezTo>
                    <a:pt x="5" y="153"/>
                    <a:pt x="5" y="152"/>
                    <a:pt x="5" y="152"/>
                  </a:cubicBezTo>
                  <a:cubicBezTo>
                    <a:pt x="5" y="152"/>
                    <a:pt x="5" y="152"/>
                    <a:pt x="5" y="151"/>
                  </a:cubicBezTo>
                  <a:cubicBezTo>
                    <a:pt x="4" y="151"/>
                    <a:pt x="4" y="150"/>
                    <a:pt x="4" y="150"/>
                  </a:cubicBezTo>
                  <a:cubicBezTo>
                    <a:pt x="4" y="149"/>
                    <a:pt x="4" y="149"/>
                    <a:pt x="4" y="149"/>
                  </a:cubicBezTo>
                  <a:cubicBezTo>
                    <a:pt x="4" y="148"/>
                    <a:pt x="4" y="148"/>
                    <a:pt x="4" y="148"/>
                  </a:cubicBezTo>
                  <a:cubicBezTo>
                    <a:pt x="4" y="147"/>
                    <a:pt x="3" y="147"/>
                    <a:pt x="3" y="146"/>
                  </a:cubicBezTo>
                  <a:cubicBezTo>
                    <a:pt x="3" y="146"/>
                    <a:pt x="3" y="145"/>
                    <a:pt x="3" y="144"/>
                  </a:cubicBezTo>
                  <a:cubicBezTo>
                    <a:pt x="3" y="144"/>
                    <a:pt x="3" y="144"/>
                    <a:pt x="3" y="143"/>
                  </a:cubicBezTo>
                  <a:cubicBezTo>
                    <a:pt x="3" y="143"/>
                    <a:pt x="3" y="143"/>
                    <a:pt x="3" y="142"/>
                  </a:cubicBezTo>
                  <a:cubicBezTo>
                    <a:pt x="3" y="142"/>
                    <a:pt x="2" y="142"/>
                    <a:pt x="2" y="142"/>
                  </a:cubicBezTo>
                  <a:cubicBezTo>
                    <a:pt x="2" y="142"/>
                    <a:pt x="2" y="141"/>
                    <a:pt x="2" y="141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2" y="138"/>
                    <a:pt x="1" y="137"/>
                    <a:pt x="1" y="136"/>
                  </a:cubicBezTo>
                  <a:cubicBezTo>
                    <a:pt x="1" y="136"/>
                    <a:pt x="1" y="135"/>
                    <a:pt x="1" y="135"/>
                  </a:cubicBezTo>
                  <a:cubicBezTo>
                    <a:pt x="1" y="135"/>
                    <a:pt x="1" y="135"/>
                    <a:pt x="1" y="135"/>
                  </a:cubicBezTo>
                  <a:cubicBezTo>
                    <a:pt x="1" y="134"/>
                    <a:pt x="1" y="134"/>
                    <a:pt x="1" y="133"/>
                  </a:cubicBezTo>
                  <a:cubicBezTo>
                    <a:pt x="1" y="133"/>
                    <a:pt x="1" y="133"/>
                    <a:pt x="1" y="133"/>
                  </a:cubicBezTo>
                  <a:cubicBezTo>
                    <a:pt x="1" y="133"/>
                    <a:pt x="1" y="133"/>
                    <a:pt x="1" y="132"/>
                  </a:cubicBezTo>
                  <a:cubicBezTo>
                    <a:pt x="1" y="132"/>
                    <a:pt x="1" y="132"/>
                    <a:pt x="1" y="131"/>
                  </a:cubicBezTo>
                  <a:cubicBezTo>
                    <a:pt x="1" y="131"/>
                    <a:pt x="1" y="131"/>
                    <a:pt x="1" y="130"/>
                  </a:cubicBezTo>
                  <a:cubicBezTo>
                    <a:pt x="1" y="130"/>
                    <a:pt x="1" y="130"/>
                    <a:pt x="1" y="130"/>
                  </a:cubicBezTo>
                  <a:cubicBezTo>
                    <a:pt x="1" y="130"/>
                    <a:pt x="1" y="129"/>
                    <a:pt x="1" y="129"/>
                  </a:cubicBezTo>
                  <a:cubicBezTo>
                    <a:pt x="1" y="129"/>
                    <a:pt x="1" y="129"/>
                    <a:pt x="1" y="128"/>
                  </a:cubicBezTo>
                  <a:cubicBezTo>
                    <a:pt x="1" y="128"/>
                    <a:pt x="1" y="128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6"/>
                    <a:pt x="0" y="126"/>
                    <a:pt x="0" y="125"/>
                  </a:cubicBezTo>
                  <a:cubicBezTo>
                    <a:pt x="1" y="125"/>
                    <a:pt x="0" y="124"/>
                    <a:pt x="0" y="124"/>
                  </a:cubicBezTo>
                  <a:cubicBezTo>
                    <a:pt x="0" y="122"/>
                    <a:pt x="0" y="120"/>
                    <a:pt x="0" y="119"/>
                  </a:cubicBezTo>
                  <a:cubicBezTo>
                    <a:pt x="0" y="118"/>
                    <a:pt x="0" y="118"/>
                    <a:pt x="0" y="117"/>
                  </a:cubicBezTo>
                  <a:cubicBezTo>
                    <a:pt x="0" y="116"/>
                    <a:pt x="0" y="115"/>
                    <a:pt x="0" y="114"/>
                  </a:cubicBezTo>
                  <a:cubicBezTo>
                    <a:pt x="0" y="113"/>
                    <a:pt x="0" y="112"/>
                    <a:pt x="0" y="112"/>
                  </a:cubicBezTo>
                  <a:cubicBezTo>
                    <a:pt x="0" y="111"/>
                    <a:pt x="1" y="111"/>
                    <a:pt x="0" y="110"/>
                  </a:cubicBezTo>
                  <a:cubicBezTo>
                    <a:pt x="0" y="110"/>
                    <a:pt x="0" y="110"/>
                    <a:pt x="0" y="109"/>
                  </a:cubicBezTo>
                  <a:cubicBezTo>
                    <a:pt x="1" y="109"/>
                    <a:pt x="1" y="109"/>
                    <a:pt x="1" y="108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1" y="108"/>
                    <a:pt x="1" y="108"/>
                    <a:pt x="1" y="107"/>
                  </a:cubicBezTo>
                  <a:cubicBezTo>
                    <a:pt x="1" y="107"/>
                    <a:pt x="1" y="107"/>
                    <a:pt x="1" y="106"/>
                  </a:cubicBezTo>
                  <a:cubicBezTo>
                    <a:pt x="1" y="105"/>
                    <a:pt x="1" y="105"/>
                    <a:pt x="1" y="104"/>
                  </a:cubicBezTo>
                  <a:cubicBezTo>
                    <a:pt x="1" y="104"/>
                    <a:pt x="1" y="104"/>
                    <a:pt x="1" y="104"/>
                  </a:cubicBezTo>
                  <a:cubicBezTo>
                    <a:pt x="1" y="104"/>
                    <a:pt x="1" y="103"/>
                    <a:pt x="1" y="103"/>
                  </a:cubicBezTo>
                  <a:cubicBezTo>
                    <a:pt x="2" y="100"/>
                    <a:pt x="2" y="97"/>
                    <a:pt x="3" y="94"/>
                  </a:cubicBezTo>
                  <a:cubicBezTo>
                    <a:pt x="3" y="91"/>
                    <a:pt x="4" y="89"/>
                    <a:pt x="5" y="87"/>
                  </a:cubicBezTo>
                  <a:cubicBezTo>
                    <a:pt x="5" y="86"/>
                    <a:pt x="5" y="85"/>
                    <a:pt x="5" y="85"/>
                  </a:cubicBezTo>
                  <a:cubicBezTo>
                    <a:pt x="5" y="85"/>
                    <a:pt x="5" y="84"/>
                    <a:pt x="6" y="84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6" y="83"/>
                    <a:pt x="6" y="81"/>
                    <a:pt x="7" y="80"/>
                  </a:cubicBezTo>
                  <a:cubicBezTo>
                    <a:pt x="7" y="78"/>
                    <a:pt x="8" y="76"/>
                    <a:pt x="9" y="74"/>
                  </a:cubicBezTo>
                  <a:cubicBezTo>
                    <a:pt x="9" y="73"/>
                    <a:pt x="10" y="71"/>
                    <a:pt x="11" y="70"/>
                  </a:cubicBezTo>
                  <a:cubicBezTo>
                    <a:pt x="12" y="68"/>
                    <a:pt x="12" y="66"/>
                    <a:pt x="13" y="64"/>
                  </a:cubicBezTo>
                  <a:cubicBezTo>
                    <a:pt x="14" y="63"/>
                    <a:pt x="15" y="62"/>
                    <a:pt x="15" y="61"/>
                  </a:cubicBezTo>
                  <a:cubicBezTo>
                    <a:pt x="16" y="59"/>
                    <a:pt x="17" y="58"/>
                    <a:pt x="18" y="56"/>
                  </a:cubicBezTo>
                  <a:cubicBezTo>
                    <a:pt x="19" y="55"/>
                    <a:pt x="20" y="54"/>
                    <a:pt x="21" y="52"/>
                  </a:cubicBezTo>
                  <a:cubicBezTo>
                    <a:pt x="22" y="51"/>
                    <a:pt x="23" y="49"/>
                    <a:pt x="24" y="48"/>
                  </a:cubicBezTo>
                  <a:cubicBezTo>
                    <a:pt x="24" y="47"/>
                    <a:pt x="25" y="47"/>
                    <a:pt x="25" y="46"/>
                  </a:cubicBezTo>
                  <a:cubicBezTo>
                    <a:pt x="26" y="46"/>
                    <a:pt x="26" y="45"/>
                    <a:pt x="27" y="44"/>
                  </a:cubicBezTo>
                  <a:cubicBezTo>
                    <a:pt x="28" y="43"/>
                    <a:pt x="29" y="41"/>
                    <a:pt x="31" y="40"/>
                  </a:cubicBezTo>
                  <a:cubicBezTo>
                    <a:pt x="31" y="39"/>
                    <a:pt x="32" y="38"/>
                    <a:pt x="33" y="37"/>
                  </a:cubicBezTo>
                  <a:cubicBezTo>
                    <a:pt x="35" y="35"/>
                    <a:pt x="36" y="34"/>
                    <a:pt x="38" y="32"/>
                  </a:cubicBezTo>
                  <a:cubicBezTo>
                    <a:pt x="39" y="31"/>
                    <a:pt x="40" y="30"/>
                    <a:pt x="42" y="29"/>
                  </a:cubicBezTo>
                  <a:cubicBezTo>
                    <a:pt x="43" y="28"/>
                    <a:pt x="45" y="26"/>
                    <a:pt x="46" y="25"/>
                  </a:cubicBezTo>
                  <a:cubicBezTo>
                    <a:pt x="48" y="24"/>
                    <a:pt x="50" y="22"/>
                    <a:pt x="52" y="21"/>
                  </a:cubicBezTo>
                  <a:cubicBezTo>
                    <a:pt x="52" y="21"/>
                    <a:pt x="52" y="21"/>
                    <a:pt x="53" y="20"/>
                  </a:cubicBezTo>
                  <a:cubicBezTo>
                    <a:pt x="55" y="19"/>
                    <a:pt x="57" y="18"/>
                    <a:pt x="58" y="17"/>
                  </a:cubicBezTo>
                  <a:cubicBezTo>
                    <a:pt x="59" y="16"/>
                    <a:pt x="60" y="16"/>
                    <a:pt x="61" y="15"/>
                  </a:cubicBezTo>
                  <a:cubicBezTo>
                    <a:pt x="63" y="14"/>
                    <a:pt x="65" y="13"/>
                    <a:pt x="67" y="13"/>
                  </a:cubicBezTo>
                  <a:cubicBezTo>
                    <a:pt x="68" y="12"/>
                    <a:pt x="69" y="11"/>
                    <a:pt x="71" y="11"/>
                  </a:cubicBezTo>
                  <a:cubicBezTo>
                    <a:pt x="72" y="10"/>
                    <a:pt x="73" y="9"/>
                    <a:pt x="75" y="9"/>
                  </a:cubicBezTo>
                  <a:cubicBezTo>
                    <a:pt x="76" y="8"/>
                    <a:pt x="77" y="8"/>
                    <a:pt x="79" y="7"/>
                  </a:cubicBezTo>
                  <a:cubicBezTo>
                    <a:pt x="80" y="7"/>
                    <a:pt x="81" y="6"/>
                    <a:pt x="83" y="6"/>
                  </a:cubicBezTo>
                  <a:cubicBezTo>
                    <a:pt x="85" y="5"/>
                    <a:pt x="86" y="5"/>
                    <a:pt x="88" y="5"/>
                  </a:cubicBezTo>
                  <a:cubicBezTo>
                    <a:pt x="89" y="4"/>
                    <a:pt x="91" y="4"/>
                    <a:pt x="92" y="3"/>
                  </a:cubicBezTo>
                  <a:cubicBezTo>
                    <a:pt x="94" y="3"/>
                    <a:pt x="95" y="2"/>
                    <a:pt x="97" y="2"/>
                  </a:cubicBezTo>
                  <a:cubicBezTo>
                    <a:pt x="98" y="2"/>
                    <a:pt x="99" y="2"/>
                    <a:pt x="100" y="2"/>
                  </a:cubicBezTo>
                  <a:cubicBezTo>
                    <a:pt x="101" y="2"/>
                    <a:pt x="102" y="2"/>
                    <a:pt x="103" y="1"/>
                  </a:cubicBezTo>
                  <a:cubicBezTo>
                    <a:pt x="104" y="1"/>
                    <a:pt x="104" y="1"/>
                    <a:pt x="105" y="1"/>
                  </a:cubicBezTo>
                  <a:cubicBezTo>
                    <a:pt x="108" y="1"/>
                    <a:pt x="110" y="1"/>
                    <a:pt x="113" y="1"/>
                  </a:cubicBezTo>
                  <a:cubicBezTo>
                    <a:pt x="115" y="1"/>
                    <a:pt x="116" y="1"/>
                    <a:pt x="117" y="1"/>
                  </a:cubicBezTo>
                  <a:cubicBezTo>
                    <a:pt x="119" y="0"/>
                    <a:pt x="120" y="0"/>
                    <a:pt x="122" y="0"/>
                  </a:cubicBezTo>
                  <a:cubicBezTo>
                    <a:pt x="124" y="1"/>
                    <a:pt x="126" y="1"/>
                    <a:pt x="128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30" y="1"/>
                    <a:pt x="132" y="1"/>
                    <a:pt x="133" y="1"/>
                  </a:cubicBezTo>
                  <a:cubicBezTo>
                    <a:pt x="136" y="1"/>
                    <a:pt x="138" y="2"/>
                    <a:pt x="141" y="2"/>
                  </a:cubicBezTo>
                  <a:cubicBezTo>
                    <a:pt x="142" y="3"/>
                    <a:pt x="144" y="3"/>
                    <a:pt x="145" y="3"/>
                  </a:cubicBezTo>
                  <a:cubicBezTo>
                    <a:pt x="147" y="4"/>
                    <a:pt x="148" y="4"/>
                    <a:pt x="149" y="4"/>
                  </a:cubicBezTo>
                  <a:cubicBezTo>
                    <a:pt x="151" y="5"/>
                    <a:pt x="152" y="5"/>
                    <a:pt x="154" y="5"/>
                  </a:cubicBezTo>
                  <a:cubicBezTo>
                    <a:pt x="155" y="6"/>
                    <a:pt x="156" y="6"/>
                    <a:pt x="157" y="7"/>
                  </a:cubicBezTo>
                  <a:cubicBezTo>
                    <a:pt x="158" y="7"/>
                    <a:pt x="159" y="7"/>
                    <a:pt x="160" y="7"/>
                  </a:cubicBezTo>
                  <a:cubicBezTo>
                    <a:pt x="160" y="8"/>
                    <a:pt x="160" y="8"/>
                    <a:pt x="161" y="8"/>
                  </a:cubicBezTo>
                  <a:cubicBezTo>
                    <a:pt x="161" y="8"/>
                    <a:pt x="161" y="8"/>
                    <a:pt x="162" y="8"/>
                  </a:cubicBezTo>
                  <a:cubicBezTo>
                    <a:pt x="163" y="9"/>
                    <a:pt x="164" y="9"/>
                    <a:pt x="165" y="10"/>
                  </a:cubicBezTo>
                  <a:cubicBezTo>
                    <a:pt x="166" y="10"/>
                    <a:pt x="167" y="11"/>
                    <a:pt x="168" y="11"/>
                  </a:cubicBezTo>
                  <a:cubicBezTo>
                    <a:pt x="169" y="11"/>
                    <a:pt x="170" y="11"/>
                    <a:pt x="170" y="12"/>
                  </a:cubicBezTo>
                  <a:cubicBezTo>
                    <a:pt x="172" y="13"/>
                    <a:pt x="173" y="13"/>
                    <a:pt x="175" y="14"/>
                  </a:cubicBezTo>
                  <a:cubicBezTo>
                    <a:pt x="175" y="14"/>
                    <a:pt x="175" y="15"/>
                    <a:pt x="175" y="15"/>
                  </a:cubicBezTo>
                  <a:cubicBezTo>
                    <a:pt x="178" y="16"/>
                    <a:pt x="180" y="17"/>
                    <a:pt x="183" y="19"/>
                  </a:cubicBezTo>
                  <a:cubicBezTo>
                    <a:pt x="184" y="20"/>
                    <a:pt x="185" y="21"/>
                    <a:pt x="187" y="22"/>
                  </a:cubicBezTo>
                  <a:cubicBezTo>
                    <a:pt x="189" y="23"/>
                    <a:pt x="191" y="25"/>
                    <a:pt x="194" y="27"/>
                  </a:cubicBezTo>
                  <a:cubicBezTo>
                    <a:pt x="195" y="28"/>
                    <a:pt x="197" y="29"/>
                    <a:pt x="198" y="31"/>
                  </a:cubicBezTo>
                  <a:cubicBezTo>
                    <a:pt x="200" y="32"/>
                    <a:pt x="201" y="33"/>
                    <a:pt x="202" y="34"/>
                  </a:cubicBezTo>
                  <a:cubicBezTo>
                    <a:pt x="203" y="35"/>
                    <a:pt x="204" y="36"/>
                    <a:pt x="205" y="37"/>
                  </a:cubicBezTo>
                  <a:cubicBezTo>
                    <a:pt x="206" y="39"/>
                    <a:pt x="207" y="40"/>
                    <a:pt x="209" y="42"/>
                  </a:cubicBezTo>
                  <a:cubicBezTo>
                    <a:pt x="210" y="43"/>
                    <a:pt x="211" y="44"/>
                    <a:pt x="212" y="46"/>
                  </a:cubicBezTo>
                  <a:cubicBezTo>
                    <a:pt x="213" y="47"/>
                    <a:pt x="214" y="48"/>
                    <a:pt x="215" y="49"/>
                  </a:cubicBezTo>
                  <a:cubicBezTo>
                    <a:pt x="216" y="51"/>
                    <a:pt x="218" y="53"/>
                    <a:pt x="219" y="56"/>
                  </a:cubicBezTo>
                  <a:cubicBezTo>
                    <a:pt x="220" y="58"/>
                    <a:pt x="222" y="60"/>
                    <a:pt x="223" y="62"/>
                  </a:cubicBezTo>
                  <a:cubicBezTo>
                    <a:pt x="224" y="63"/>
                    <a:pt x="224" y="64"/>
                    <a:pt x="225" y="66"/>
                  </a:cubicBezTo>
                  <a:cubicBezTo>
                    <a:pt x="226" y="68"/>
                    <a:pt x="227" y="69"/>
                    <a:pt x="227" y="71"/>
                  </a:cubicBezTo>
                  <a:cubicBezTo>
                    <a:pt x="228" y="73"/>
                    <a:pt x="229" y="74"/>
                    <a:pt x="229" y="76"/>
                  </a:cubicBezTo>
                  <a:cubicBezTo>
                    <a:pt x="230" y="76"/>
                    <a:pt x="230" y="77"/>
                    <a:pt x="230" y="78"/>
                  </a:cubicBezTo>
                  <a:cubicBezTo>
                    <a:pt x="231" y="79"/>
                    <a:pt x="231" y="81"/>
                    <a:pt x="232" y="82"/>
                  </a:cubicBezTo>
                  <a:cubicBezTo>
                    <a:pt x="232" y="84"/>
                    <a:pt x="233" y="85"/>
                    <a:pt x="233" y="87"/>
                  </a:cubicBezTo>
                  <a:cubicBezTo>
                    <a:pt x="234" y="88"/>
                    <a:pt x="234" y="88"/>
                    <a:pt x="234" y="89"/>
                  </a:cubicBezTo>
                  <a:cubicBezTo>
                    <a:pt x="235" y="92"/>
                    <a:pt x="235" y="96"/>
                    <a:pt x="236" y="99"/>
                  </a:cubicBezTo>
                  <a:cubicBezTo>
                    <a:pt x="236" y="101"/>
                    <a:pt x="237" y="103"/>
                    <a:pt x="237" y="105"/>
                  </a:cubicBezTo>
                  <a:cubicBezTo>
                    <a:pt x="237" y="107"/>
                    <a:pt x="237" y="108"/>
                    <a:pt x="237" y="110"/>
                  </a:cubicBezTo>
                  <a:cubicBezTo>
                    <a:pt x="237" y="111"/>
                    <a:pt x="237" y="112"/>
                    <a:pt x="237" y="113"/>
                  </a:cubicBezTo>
                  <a:cubicBezTo>
                    <a:pt x="238" y="116"/>
                    <a:pt x="238" y="119"/>
                    <a:pt x="238" y="122"/>
                  </a:cubicBezTo>
                  <a:cubicBezTo>
                    <a:pt x="238" y="124"/>
                    <a:pt x="237" y="127"/>
                    <a:pt x="237" y="129"/>
                  </a:cubicBezTo>
                  <a:cubicBezTo>
                    <a:pt x="237" y="130"/>
                    <a:pt x="237" y="132"/>
                    <a:pt x="237" y="133"/>
                  </a:cubicBezTo>
                  <a:cubicBezTo>
                    <a:pt x="237" y="134"/>
                    <a:pt x="237" y="136"/>
                    <a:pt x="236" y="137"/>
                  </a:cubicBezTo>
                  <a:cubicBezTo>
                    <a:pt x="236" y="138"/>
                    <a:pt x="236" y="140"/>
                    <a:pt x="236" y="141"/>
                  </a:cubicBezTo>
                  <a:cubicBezTo>
                    <a:pt x="235" y="143"/>
                    <a:pt x="235" y="145"/>
                    <a:pt x="235" y="146"/>
                  </a:cubicBezTo>
                  <a:cubicBezTo>
                    <a:pt x="234" y="147"/>
                    <a:pt x="234" y="148"/>
                    <a:pt x="234" y="149"/>
                  </a:cubicBezTo>
                  <a:cubicBezTo>
                    <a:pt x="233" y="150"/>
                    <a:pt x="233" y="152"/>
                    <a:pt x="233" y="153"/>
                  </a:cubicBezTo>
                  <a:cubicBezTo>
                    <a:pt x="232" y="155"/>
                    <a:pt x="231" y="156"/>
                    <a:pt x="231" y="158"/>
                  </a:cubicBezTo>
                  <a:cubicBezTo>
                    <a:pt x="230" y="160"/>
                    <a:pt x="230" y="161"/>
                    <a:pt x="229" y="162"/>
                  </a:cubicBezTo>
                  <a:cubicBezTo>
                    <a:pt x="229" y="164"/>
                    <a:pt x="228" y="165"/>
                    <a:pt x="228" y="166"/>
                  </a:cubicBezTo>
                  <a:cubicBezTo>
                    <a:pt x="227" y="167"/>
                    <a:pt x="227" y="168"/>
                    <a:pt x="226" y="169"/>
                  </a:cubicBezTo>
                  <a:cubicBezTo>
                    <a:pt x="226" y="171"/>
                    <a:pt x="225" y="172"/>
                    <a:pt x="225" y="173"/>
                  </a:cubicBezTo>
                  <a:cubicBezTo>
                    <a:pt x="224" y="174"/>
                    <a:pt x="224" y="174"/>
                    <a:pt x="223" y="175"/>
                  </a:cubicBezTo>
                  <a:cubicBezTo>
                    <a:pt x="223" y="175"/>
                    <a:pt x="223" y="176"/>
                    <a:pt x="222" y="177"/>
                  </a:cubicBezTo>
                  <a:cubicBezTo>
                    <a:pt x="222" y="177"/>
                    <a:pt x="222" y="178"/>
                    <a:pt x="222" y="178"/>
                  </a:cubicBezTo>
                  <a:cubicBezTo>
                    <a:pt x="221" y="180"/>
                    <a:pt x="220" y="181"/>
                    <a:pt x="219" y="183"/>
                  </a:cubicBezTo>
                  <a:cubicBezTo>
                    <a:pt x="218" y="184"/>
                    <a:pt x="217" y="185"/>
                    <a:pt x="217" y="186"/>
                  </a:cubicBezTo>
                  <a:cubicBezTo>
                    <a:pt x="216" y="187"/>
                    <a:pt x="215" y="188"/>
                    <a:pt x="215" y="189"/>
                  </a:cubicBezTo>
                  <a:cubicBezTo>
                    <a:pt x="215" y="189"/>
                    <a:pt x="215" y="189"/>
                    <a:pt x="215" y="190"/>
                  </a:cubicBezTo>
                  <a:cubicBezTo>
                    <a:pt x="214" y="190"/>
                    <a:pt x="214" y="190"/>
                    <a:pt x="214" y="190"/>
                  </a:cubicBezTo>
                  <a:cubicBezTo>
                    <a:pt x="213" y="192"/>
                    <a:pt x="212" y="193"/>
                    <a:pt x="210" y="195"/>
                  </a:cubicBezTo>
                  <a:cubicBezTo>
                    <a:pt x="210" y="195"/>
                    <a:pt x="210" y="195"/>
                    <a:pt x="209" y="196"/>
                  </a:cubicBezTo>
                  <a:cubicBezTo>
                    <a:pt x="208" y="197"/>
                    <a:pt x="207" y="199"/>
                    <a:pt x="205" y="200"/>
                  </a:cubicBezTo>
                  <a:cubicBezTo>
                    <a:pt x="205" y="201"/>
                    <a:pt x="204" y="201"/>
                    <a:pt x="204" y="202"/>
                  </a:cubicBezTo>
                  <a:cubicBezTo>
                    <a:pt x="204" y="202"/>
                    <a:pt x="204" y="202"/>
                    <a:pt x="203" y="202"/>
                  </a:cubicBezTo>
                  <a:cubicBezTo>
                    <a:pt x="203" y="202"/>
                    <a:pt x="203" y="203"/>
                    <a:pt x="203" y="202"/>
                  </a:cubicBezTo>
                  <a:cubicBezTo>
                    <a:pt x="203" y="202"/>
                    <a:pt x="203" y="202"/>
                    <a:pt x="203" y="203"/>
                  </a:cubicBezTo>
                  <a:cubicBezTo>
                    <a:pt x="203" y="203"/>
                    <a:pt x="202" y="203"/>
                    <a:pt x="202" y="204"/>
                  </a:cubicBezTo>
                  <a:cubicBezTo>
                    <a:pt x="201" y="204"/>
                    <a:pt x="201" y="205"/>
                    <a:pt x="200" y="205"/>
                  </a:cubicBezTo>
                  <a:cubicBezTo>
                    <a:pt x="199" y="207"/>
                    <a:pt x="198" y="208"/>
                    <a:pt x="196" y="209"/>
                  </a:cubicBezTo>
                  <a:cubicBezTo>
                    <a:pt x="195" y="210"/>
                    <a:pt x="193" y="211"/>
                    <a:pt x="192" y="212"/>
                  </a:cubicBezTo>
                  <a:cubicBezTo>
                    <a:pt x="191" y="213"/>
                    <a:pt x="189" y="215"/>
                    <a:pt x="188" y="215"/>
                  </a:cubicBezTo>
                  <a:cubicBezTo>
                    <a:pt x="187" y="216"/>
                    <a:pt x="186" y="217"/>
                    <a:pt x="185" y="217"/>
                  </a:cubicBezTo>
                  <a:cubicBezTo>
                    <a:pt x="185" y="218"/>
                    <a:pt x="184" y="218"/>
                    <a:pt x="184" y="218"/>
                  </a:cubicBezTo>
                  <a:cubicBezTo>
                    <a:pt x="184" y="219"/>
                    <a:pt x="183" y="219"/>
                    <a:pt x="183" y="219"/>
                  </a:cubicBezTo>
                  <a:cubicBezTo>
                    <a:pt x="180" y="221"/>
                    <a:pt x="177" y="222"/>
                    <a:pt x="175" y="224"/>
                  </a:cubicBezTo>
                  <a:cubicBezTo>
                    <a:pt x="171" y="225"/>
                    <a:pt x="169" y="227"/>
                    <a:pt x="166" y="228"/>
                  </a:cubicBezTo>
                  <a:cubicBezTo>
                    <a:pt x="164" y="229"/>
                    <a:pt x="162" y="230"/>
                    <a:pt x="160" y="230"/>
                  </a:cubicBezTo>
                  <a:cubicBezTo>
                    <a:pt x="158" y="231"/>
                    <a:pt x="156" y="231"/>
                    <a:pt x="155" y="232"/>
                  </a:cubicBezTo>
                  <a:cubicBezTo>
                    <a:pt x="154" y="232"/>
                    <a:pt x="154" y="232"/>
                    <a:pt x="153" y="233"/>
                  </a:cubicBezTo>
                  <a:cubicBezTo>
                    <a:pt x="151" y="233"/>
                    <a:pt x="149" y="234"/>
                    <a:pt x="147" y="234"/>
                  </a:cubicBezTo>
                  <a:cubicBezTo>
                    <a:pt x="144" y="235"/>
                    <a:pt x="142" y="235"/>
                    <a:pt x="139" y="236"/>
                  </a:cubicBezTo>
                  <a:cubicBezTo>
                    <a:pt x="137" y="236"/>
                    <a:pt x="135" y="236"/>
                    <a:pt x="132" y="237"/>
                  </a:cubicBezTo>
                  <a:cubicBezTo>
                    <a:pt x="130" y="237"/>
                    <a:pt x="128" y="238"/>
                    <a:pt x="126" y="238"/>
                  </a:cubicBezTo>
                  <a:cubicBezTo>
                    <a:pt x="123" y="238"/>
                    <a:pt x="120" y="238"/>
                    <a:pt x="117" y="238"/>
                  </a:cubicBezTo>
                  <a:cubicBezTo>
                    <a:pt x="117" y="238"/>
                    <a:pt x="116" y="238"/>
                    <a:pt x="116" y="238"/>
                  </a:cubicBezTo>
                  <a:cubicBezTo>
                    <a:pt x="116" y="238"/>
                    <a:pt x="115" y="238"/>
                    <a:pt x="114" y="238"/>
                  </a:cubicBezTo>
                  <a:cubicBezTo>
                    <a:pt x="114" y="238"/>
                    <a:pt x="114" y="238"/>
                    <a:pt x="114" y="238"/>
                  </a:cubicBezTo>
                  <a:cubicBezTo>
                    <a:pt x="112" y="238"/>
                    <a:pt x="110" y="238"/>
                    <a:pt x="108" y="237"/>
                  </a:cubicBezTo>
                  <a:cubicBezTo>
                    <a:pt x="107" y="237"/>
                    <a:pt x="106" y="237"/>
                    <a:pt x="104" y="237"/>
                  </a:cubicBezTo>
                  <a:cubicBezTo>
                    <a:pt x="103" y="236"/>
                    <a:pt x="102" y="236"/>
                    <a:pt x="101" y="236"/>
                  </a:cubicBezTo>
                  <a:cubicBezTo>
                    <a:pt x="99" y="236"/>
                    <a:pt x="98" y="236"/>
                    <a:pt x="97" y="236"/>
                  </a:cubicBezTo>
                  <a:cubicBezTo>
                    <a:pt x="96" y="235"/>
                    <a:pt x="95" y="235"/>
                    <a:pt x="94" y="235"/>
                  </a:cubicBezTo>
                  <a:cubicBezTo>
                    <a:pt x="93" y="235"/>
                    <a:pt x="93" y="235"/>
                    <a:pt x="92" y="234"/>
                  </a:cubicBezTo>
                  <a:cubicBezTo>
                    <a:pt x="90" y="234"/>
                    <a:pt x="89" y="234"/>
                    <a:pt x="87" y="233"/>
                  </a:cubicBezTo>
                  <a:cubicBezTo>
                    <a:pt x="87" y="233"/>
                    <a:pt x="86" y="233"/>
                    <a:pt x="86" y="233"/>
                  </a:cubicBezTo>
                  <a:cubicBezTo>
                    <a:pt x="86" y="233"/>
                    <a:pt x="85" y="233"/>
                    <a:pt x="86" y="232"/>
                  </a:cubicBezTo>
                  <a:cubicBezTo>
                    <a:pt x="86" y="232"/>
                    <a:pt x="86" y="232"/>
                    <a:pt x="86" y="232"/>
                  </a:cubicBezTo>
                  <a:cubicBezTo>
                    <a:pt x="86" y="232"/>
                    <a:pt x="86" y="232"/>
                    <a:pt x="86" y="232"/>
                  </a:cubicBezTo>
                  <a:cubicBezTo>
                    <a:pt x="86" y="231"/>
                    <a:pt x="86" y="231"/>
                    <a:pt x="86" y="231"/>
                  </a:cubicBezTo>
                  <a:cubicBezTo>
                    <a:pt x="86" y="231"/>
                    <a:pt x="86" y="231"/>
                    <a:pt x="86" y="231"/>
                  </a:cubicBezTo>
                  <a:cubicBezTo>
                    <a:pt x="87" y="231"/>
                    <a:pt x="87" y="230"/>
                    <a:pt x="88" y="229"/>
                  </a:cubicBezTo>
                  <a:cubicBezTo>
                    <a:pt x="89" y="227"/>
                    <a:pt x="90" y="225"/>
                    <a:pt x="91" y="222"/>
                  </a:cubicBezTo>
                  <a:cubicBezTo>
                    <a:pt x="93" y="220"/>
                    <a:pt x="94" y="218"/>
                    <a:pt x="95" y="215"/>
                  </a:cubicBezTo>
                  <a:cubicBezTo>
                    <a:pt x="96" y="213"/>
                    <a:pt x="97" y="210"/>
                    <a:pt x="97" y="208"/>
                  </a:cubicBezTo>
                  <a:cubicBezTo>
                    <a:pt x="97" y="207"/>
                    <a:pt x="97" y="207"/>
                    <a:pt x="97" y="207"/>
                  </a:cubicBezTo>
                  <a:cubicBezTo>
                    <a:pt x="98" y="206"/>
                    <a:pt x="98" y="205"/>
                    <a:pt x="98" y="204"/>
                  </a:cubicBezTo>
                  <a:cubicBezTo>
                    <a:pt x="99" y="203"/>
                    <a:pt x="99" y="202"/>
                    <a:pt x="99" y="201"/>
                  </a:cubicBezTo>
                  <a:cubicBezTo>
                    <a:pt x="99" y="200"/>
                    <a:pt x="100" y="198"/>
                    <a:pt x="100" y="197"/>
                  </a:cubicBezTo>
                  <a:cubicBezTo>
                    <a:pt x="101" y="195"/>
                    <a:pt x="101" y="194"/>
                    <a:pt x="101" y="192"/>
                  </a:cubicBezTo>
                  <a:cubicBezTo>
                    <a:pt x="102" y="191"/>
                    <a:pt x="102" y="189"/>
                    <a:pt x="103" y="187"/>
                  </a:cubicBezTo>
                  <a:cubicBezTo>
                    <a:pt x="103" y="186"/>
                    <a:pt x="104" y="184"/>
                    <a:pt x="104" y="183"/>
                  </a:cubicBezTo>
                  <a:cubicBezTo>
                    <a:pt x="104" y="182"/>
                    <a:pt x="104" y="181"/>
                    <a:pt x="104" y="180"/>
                  </a:cubicBezTo>
                  <a:cubicBezTo>
                    <a:pt x="105" y="179"/>
                    <a:pt x="105" y="179"/>
                    <a:pt x="105" y="178"/>
                  </a:cubicBezTo>
                  <a:cubicBezTo>
                    <a:pt x="105" y="177"/>
                    <a:pt x="106" y="177"/>
                    <a:pt x="106" y="175"/>
                  </a:cubicBezTo>
                  <a:cubicBezTo>
                    <a:pt x="106" y="177"/>
                    <a:pt x="107" y="177"/>
                    <a:pt x="108" y="178"/>
                  </a:cubicBezTo>
                  <a:cubicBezTo>
                    <a:pt x="108" y="178"/>
                    <a:pt x="108" y="179"/>
                    <a:pt x="108" y="179"/>
                  </a:cubicBezTo>
                  <a:cubicBezTo>
                    <a:pt x="111" y="182"/>
                    <a:pt x="114" y="183"/>
                    <a:pt x="116" y="185"/>
                  </a:cubicBezTo>
                  <a:cubicBezTo>
                    <a:pt x="118" y="186"/>
                    <a:pt x="119" y="186"/>
                    <a:pt x="120" y="187"/>
                  </a:cubicBezTo>
                  <a:cubicBezTo>
                    <a:pt x="121" y="187"/>
                    <a:pt x="122" y="187"/>
                    <a:pt x="122" y="188"/>
                  </a:cubicBezTo>
                  <a:cubicBezTo>
                    <a:pt x="124" y="188"/>
                    <a:pt x="126" y="189"/>
                    <a:pt x="128" y="189"/>
                  </a:cubicBezTo>
                  <a:cubicBezTo>
                    <a:pt x="130" y="190"/>
                    <a:pt x="131" y="190"/>
                    <a:pt x="132" y="190"/>
                  </a:cubicBezTo>
                  <a:cubicBezTo>
                    <a:pt x="134" y="190"/>
                    <a:pt x="137" y="190"/>
                    <a:pt x="139" y="190"/>
                  </a:cubicBezTo>
                  <a:cubicBezTo>
                    <a:pt x="139" y="190"/>
                    <a:pt x="139" y="190"/>
                    <a:pt x="139" y="190"/>
                  </a:cubicBezTo>
                  <a:cubicBezTo>
                    <a:pt x="141" y="190"/>
                    <a:pt x="143" y="189"/>
                    <a:pt x="145" y="189"/>
                  </a:cubicBezTo>
                  <a:cubicBezTo>
                    <a:pt x="146" y="189"/>
                    <a:pt x="148" y="188"/>
                    <a:pt x="150" y="188"/>
                  </a:cubicBezTo>
                  <a:cubicBezTo>
                    <a:pt x="152" y="187"/>
                    <a:pt x="153" y="187"/>
                    <a:pt x="155" y="186"/>
                  </a:cubicBezTo>
                  <a:cubicBezTo>
                    <a:pt x="156" y="185"/>
                    <a:pt x="158" y="185"/>
                    <a:pt x="159" y="185"/>
                  </a:cubicBezTo>
                  <a:cubicBezTo>
                    <a:pt x="161" y="184"/>
                    <a:pt x="162" y="183"/>
                    <a:pt x="164" y="182"/>
                  </a:cubicBezTo>
                  <a:cubicBezTo>
                    <a:pt x="166" y="181"/>
                    <a:pt x="168" y="179"/>
                    <a:pt x="170" y="177"/>
                  </a:cubicBezTo>
                  <a:cubicBezTo>
                    <a:pt x="173" y="175"/>
                    <a:pt x="175" y="173"/>
                    <a:pt x="178" y="171"/>
                  </a:cubicBezTo>
                  <a:cubicBezTo>
                    <a:pt x="178" y="170"/>
                    <a:pt x="179" y="169"/>
                    <a:pt x="179" y="169"/>
                  </a:cubicBezTo>
                  <a:cubicBezTo>
                    <a:pt x="180" y="168"/>
                    <a:pt x="180" y="167"/>
                    <a:pt x="181" y="167"/>
                  </a:cubicBezTo>
                  <a:cubicBezTo>
                    <a:pt x="181" y="167"/>
                    <a:pt x="181" y="167"/>
                    <a:pt x="181" y="166"/>
                  </a:cubicBezTo>
                  <a:cubicBezTo>
                    <a:pt x="181" y="166"/>
                    <a:pt x="181" y="166"/>
                    <a:pt x="181" y="166"/>
                  </a:cubicBezTo>
                  <a:cubicBezTo>
                    <a:pt x="182" y="165"/>
                    <a:pt x="183" y="164"/>
                    <a:pt x="184" y="162"/>
                  </a:cubicBezTo>
                  <a:cubicBezTo>
                    <a:pt x="184" y="162"/>
                    <a:pt x="184" y="162"/>
                    <a:pt x="184" y="162"/>
                  </a:cubicBezTo>
                  <a:cubicBezTo>
                    <a:pt x="185" y="161"/>
                    <a:pt x="186" y="160"/>
                    <a:pt x="186" y="159"/>
                  </a:cubicBezTo>
                  <a:cubicBezTo>
                    <a:pt x="186" y="159"/>
                    <a:pt x="186" y="159"/>
                    <a:pt x="186" y="158"/>
                  </a:cubicBezTo>
                  <a:cubicBezTo>
                    <a:pt x="187" y="158"/>
                    <a:pt x="187" y="157"/>
                    <a:pt x="188" y="156"/>
                  </a:cubicBezTo>
                  <a:cubicBezTo>
                    <a:pt x="188" y="156"/>
                    <a:pt x="188" y="156"/>
                    <a:pt x="188" y="156"/>
                  </a:cubicBezTo>
                  <a:cubicBezTo>
                    <a:pt x="189" y="154"/>
                    <a:pt x="190" y="152"/>
                    <a:pt x="190" y="150"/>
                  </a:cubicBezTo>
                  <a:cubicBezTo>
                    <a:pt x="191" y="150"/>
                    <a:pt x="191" y="150"/>
                    <a:pt x="191" y="151"/>
                  </a:cubicBezTo>
                  <a:cubicBezTo>
                    <a:pt x="191" y="150"/>
                    <a:pt x="191" y="150"/>
                    <a:pt x="191" y="150"/>
                  </a:cubicBezTo>
                  <a:cubicBezTo>
                    <a:pt x="191" y="148"/>
                    <a:pt x="192" y="147"/>
                    <a:pt x="192" y="145"/>
                  </a:cubicBezTo>
                  <a:cubicBezTo>
                    <a:pt x="193" y="145"/>
                    <a:pt x="193" y="145"/>
                    <a:pt x="193" y="145"/>
                  </a:cubicBezTo>
                  <a:cubicBezTo>
                    <a:pt x="193" y="145"/>
                    <a:pt x="193" y="145"/>
                    <a:pt x="193" y="146"/>
                  </a:cubicBezTo>
                  <a:cubicBezTo>
                    <a:pt x="193" y="145"/>
                    <a:pt x="193" y="145"/>
                    <a:pt x="193" y="145"/>
                  </a:cubicBezTo>
                  <a:cubicBezTo>
                    <a:pt x="194" y="143"/>
                    <a:pt x="194" y="141"/>
                    <a:pt x="195" y="139"/>
                  </a:cubicBezTo>
                  <a:cubicBezTo>
                    <a:pt x="195" y="137"/>
                    <a:pt x="196" y="135"/>
                    <a:pt x="196" y="133"/>
                  </a:cubicBezTo>
                  <a:cubicBezTo>
                    <a:pt x="196" y="132"/>
                    <a:pt x="196" y="132"/>
                    <a:pt x="196" y="131"/>
                  </a:cubicBezTo>
                  <a:cubicBezTo>
                    <a:pt x="197" y="131"/>
                    <a:pt x="197" y="130"/>
                    <a:pt x="197" y="130"/>
                  </a:cubicBezTo>
                  <a:cubicBezTo>
                    <a:pt x="197" y="129"/>
                    <a:pt x="197" y="129"/>
                    <a:pt x="197" y="128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7" y="128"/>
                    <a:pt x="197" y="128"/>
                    <a:pt x="198" y="128"/>
                  </a:cubicBezTo>
                  <a:cubicBezTo>
                    <a:pt x="198" y="128"/>
                    <a:pt x="198" y="128"/>
                    <a:pt x="198" y="128"/>
                  </a:cubicBezTo>
                  <a:cubicBezTo>
                    <a:pt x="198" y="128"/>
                    <a:pt x="198" y="128"/>
                    <a:pt x="198" y="128"/>
                  </a:cubicBezTo>
                  <a:cubicBezTo>
                    <a:pt x="198" y="127"/>
                    <a:pt x="197" y="127"/>
                    <a:pt x="197" y="127"/>
                  </a:cubicBezTo>
                  <a:cubicBezTo>
                    <a:pt x="198" y="126"/>
                    <a:pt x="198" y="125"/>
                    <a:pt x="198" y="124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8" y="124"/>
                    <a:pt x="198" y="124"/>
                    <a:pt x="198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8" y="120"/>
                    <a:pt x="198" y="120"/>
                    <a:pt x="198" y="119"/>
                  </a:cubicBezTo>
                  <a:cubicBezTo>
                    <a:pt x="198" y="119"/>
                    <a:pt x="198" y="119"/>
                    <a:pt x="198" y="119"/>
                  </a:cubicBezTo>
                  <a:cubicBezTo>
                    <a:pt x="199" y="118"/>
                    <a:pt x="199" y="118"/>
                    <a:pt x="199" y="117"/>
                  </a:cubicBezTo>
                  <a:cubicBezTo>
                    <a:pt x="199" y="117"/>
                    <a:pt x="199" y="117"/>
                    <a:pt x="199" y="117"/>
                  </a:cubicBezTo>
                  <a:cubicBezTo>
                    <a:pt x="199" y="116"/>
                    <a:pt x="199" y="116"/>
                    <a:pt x="199" y="116"/>
                  </a:cubicBezTo>
                  <a:cubicBezTo>
                    <a:pt x="199" y="113"/>
                    <a:pt x="199" y="110"/>
                    <a:pt x="199" y="107"/>
                  </a:cubicBezTo>
                  <a:cubicBezTo>
                    <a:pt x="199" y="105"/>
                    <a:pt x="199" y="104"/>
                    <a:pt x="199" y="102"/>
                  </a:cubicBezTo>
                  <a:cubicBezTo>
                    <a:pt x="198" y="100"/>
                    <a:pt x="198" y="98"/>
                    <a:pt x="198" y="96"/>
                  </a:cubicBezTo>
                  <a:cubicBezTo>
                    <a:pt x="198" y="95"/>
                    <a:pt x="197" y="94"/>
                    <a:pt x="197" y="93"/>
                  </a:cubicBezTo>
                  <a:cubicBezTo>
                    <a:pt x="197" y="92"/>
                    <a:pt x="197" y="92"/>
                    <a:pt x="197" y="92"/>
                  </a:cubicBezTo>
                  <a:cubicBezTo>
                    <a:pt x="197" y="92"/>
                    <a:pt x="197" y="92"/>
                    <a:pt x="197" y="92"/>
                  </a:cubicBezTo>
                  <a:cubicBezTo>
                    <a:pt x="197" y="91"/>
                    <a:pt x="196" y="91"/>
                    <a:pt x="196" y="91"/>
                  </a:cubicBezTo>
                  <a:cubicBezTo>
                    <a:pt x="196" y="89"/>
                    <a:pt x="195" y="88"/>
                    <a:pt x="195" y="86"/>
                  </a:cubicBezTo>
                  <a:cubicBezTo>
                    <a:pt x="195" y="86"/>
                    <a:pt x="195" y="86"/>
                    <a:pt x="195" y="85"/>
                  </a:cubicBezTo>
                  <a:cubicBezTo>
                    <a:pt x="194" y="85"/>
                    <a:pt x="194" y="85"/>
                    <a:pt x="194" y="84"/>
                  </a:cubicBezTo>
                  <a:cubicBezTo>
                    <a:pt x="194" y="84"/>
                    <a:pt x="194" y="83"/>
                    <a:pt x="193" y="82"/>
                  </a:cubicBezTo>
                  <a:cubicBezTo>
                    <a:pt x="192" y="80"/>
                    <a:pt x="192" y="78"/>
                    <a:pt x="190" y="77"/>
                  </a:cubicBezTo>
                  <a:cubicBezTo>
                    <a:pt x="189" y="75"/>
                    <a:pt x="188" y="72"/>
                    <a:pt x="187" y="71"/>
                  </a:cubicBezTo>
                  <a:cubicBezTo>
                    <a:pt x="186" y="69"/>
                    <a:pt x="184" y="67"/>
                    <a:pt x="183" y="66"/>
                  </a:cubicBezTo>
                  <a:cubicBezTo>
                    <a:pt x="183" y="66"/>
                    <a:pt x="182" y="65"/>
                    <a:pt x="182" y="65"/>
                  </a:cubicBezTo>
                  <a:cubicBezTo>
                    <a:pt x="182" y="64"/>
                    <a:pt x="181" y="64"/>
                    <a:pt x="181" y="64"/>
                  </a:cubicBezTo>
                  <a:cubicBezTo>
                    <a:pt x="181" y="64"/>
                    <a:pt x="181" y="64"/>
                    <a:pt x="181" y="64"/>
                  </a:cubicBezTo>
                  <a:cubicBezTo>
                    <a:pt x="181" y="64"/>
                    <a:pt x="181" y="64"/>
                    <a:pt x="181" y="64"/>
                  </a:cubicBezTo>
                  <a:cubicBezTo>
                    <a:pt x="180" y="62"/>
                    <a:pt x="179" y="61"/>
                    <a:pt x="177" y="60"/>
                  </a:cubicBezTo>
                  <a:cubicBezTo>
                    <a:pt x="177" y="60"/>
                    <a:pt x="177" y="59"/>
                    <a:pt x="176" y="59"/>
                  </a:cubicBezTo>
                  <a:cubicBezTo>
                    <a:pt x="175" y="58"/>
                    <a:pt x="174" y="56"/>
                    <a:pt x="173" y="56"/>
                  </a:cubicBezTo>
                  <a:cubicBezTo>
                    <a:pt x="171" y="55"/>
                    <a:pt x="170" y="54"/>
                    <a:pt x="169" y="53"/>
                  </a:cubicBezTo>
                  <a:cubicBezTo>
                    <a:pt x="167" y="52"/>
                    <a:pt x="166" y="51"/>
                    <a:pt x="164" y="50"/>
                  </a:cubicBezTo>
                  <a:cubicBezTo>
                    <a:pt x="164" y="50"/>
                    <a:pt x="164" y="50"/>
                    <a:pt x="164" y="50"/>
                  </a:cubicBezTo>
                  <a:cubicBezTo>
                    <a:pt x="161" y="49"/>
                    <a:pt x="159" y="48"/>
                    <a:pt x="157" y="47"/>
                  </a:cubicBezTo>
                  <a:cubicBezTo>
                    <a:pt x="154" y="46"/>
                    <a:pt x="152" y="45"/>
                    <a:pt x="150" y="44"/>
                  </a:cubicBezTo>
                  <a:cubicBezTo>
                    <a:pt x="147" y="43"/>
                    <a:pt x="145" y="43"/>
                    <a:pt x="143" y="42"/>
                  </a:cubicBezTo>
                  <a:cubicBezTo>
                    <a:pt x="141" y="42"/>
                    <a:pt x="139" y="41"/>
                    <a:pt x="137" y="41"/>
                  </a:cubicBezTo>
                  <a:cubicBezTo>
                    <a:pt x="136" y="41"/>
                    <a:pt x="134" y="41"/>
                    <a:pt x="133" y="40"/>
                  </a:cubicBezTo>
                  <a:cubicBezTo>
                    <a:pt x="133" y="40"/>
                    <a:pt x="132" y="40"/>
                    <a:pt x="132" y="40"/>
                  </a:cubicBezTo>
                  <a:cubicBezTo>
                    <a:pt x="131" y="40"/>
                    <a:pt x="130" y="40"/>
                    <a:pt x="130" y="40"/>
                  </a:cubicBezTo>
                  <a:cubicBezTo>
                    <a:pt x="129" y="40"/>
                    <a:pt x="128" y="40"/>
                    <a:pt x="127" y="40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26" y="40"/>
                    <a:pt x="126" y="40"/>
                    <a:pt x="126" y="40"/>
                  </a:cubicBezTo>
                  <a:cubicBezTo>
                    <a:pt x="123" y="40"/>
                    <a:pt x="121" y="40"/>
                    <a:pt x="118" y="40"/>
                  </a:cubicBezTo>
                  <a:cubicBezTo>
                    <a:pt x="118" y="40"/>
                    <a:pt x="117" y="40"/>
                    <a:pt x="116" y="40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5" y="40"/>
                    <a:pt x="115" y="40"/>
                    <a:pt x="114" y="40"/>
                  </a:cubicBezTo>
                  <a:cubicBezTo>
                    <a:pt x="114" y="41"/>
                    <a:pt x="113" y="40"/>
                    <a:pt x="113" y="41"/>
                  </a:cubicBezTo>
                  <a:cubicBezTo>
                    <a:pt x="112" y="40"/>
                    <a:pt x="112" y="41"/>
                    <a:pt x="112" y="41"/>
                  </a:cubicBezTo>
                  <a:cubicBezTo>
                    <a:pt x="112" y="41"/>
                    <a:pt x="111" y="41"/>
                    <a:pt x="111" y="41"/>
                  </a:cubicBezTo>
                  <a:cubicBezTo>
                    <a:pt x="110" y="41"/>
                    <a:pt x="110" y="41"/>
                    <a:pt x="109" y="41"/>
                  </a:cubicBezTo>
                  <a:cubicBezTo>
                    <a:pt x="109" y="41"/>
                    <a:pt x="108" y="41"/>
                    <a:pt x="108" y="41"/>
                  </a:cubicBezTo>
                  <a:cubicBezTo>
                    <a:pt x="108" y="41"/>
                    <a:pt x="107" y="41"/>
                    <a:pt x="107" y="41"/>
                  </a:cubicBezTo>
                  <a:cubicBezTo>
                    <a:pt x="106" y="41"/>
                    <a:pt x="106" y="41"/>
                    <a:pt x="105" y="42"/>
                  </a:cubicBezTo>
                  <a:cubicBezTo>
                    <a:pt x="104" y="42"/>
                    <a:pt x="104" y="42"/>
                    <a:pt x="104" y="42"/>
                  </a:cubicBezTo>
                  <a:cubicBezTo>
                    <a:pt x="104" y="42"/>
                    <a:pt x="104" y="42"/>
                    <a:pt x="104" y="42"/>
                  </a:cubicBezTo>
                  <a:cubicBezTo>
                    <a:pt x="103" y="42"/>
                    <a:pt x="103" y="42"/>
                    <a:pt x="103" y="42"/>
                  </a:cubicBezTo>
                  <a:cubicBezTo>
                    <a:pt x="101" y="42"/>
                    <a:pt x="100" y="43"/>
                    <a:pt x="98" y="43"/>
                  </a:cubicBezTo>
                  <a:cubicBezTo>
                    <a:pt x="98" y="43"/>
                    <a:pt x="98" y="43"/>
                    <a:pt x="97" y="43"/>
                  </a:cubicBezTo>
                  <a:cubicBezTo>
                    <a:pt x="97" y="43"/>
                    <a:pt x="97" y="43"/>
                    <a:pt x="97" y="43"/>
                  </a:cubicBezTo>
                  <a:cubicBezTo>
                    <a:pt x="97" y="43"/>
                    <a:pt x="97" y="43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6" y="43"/>
                    <a:pt x="96" y="43"/>
                    <a:pt x="95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4"/>
                    <a:pt x="94" y="44"/>
                    <a:pt x="94" y="44"/>
                  </a:cubicBezTo>
                  <a:cubicBezTo>
                    <a:pt x="91" y="45"/>
                    <a:pt x="89" y="46"/>
                    <a:pt x="87" y="47"/>
                  </a:cubicBezTo>
                  <a:cubicBezTo>
                    <a:pt x="86" y="47"/>
                    <a:pt x="85" y="48"/>
                    <a:pt x="84" y="48"/>
                  </a:cubicBezTo>
                  <a:cubicBezTo>
                    <a:pt x="83" y="48"/>
                    <a:pt x="82" y="49"/>
                    <a:pt x="80" y="50"/>
                  </a:cubicBezTo>
                  <a:cubicBezTo>
                    <a:pt x="79" y="50"/>
                    <a:pt x="78" y="51"/>
                    <a:pt x="76" y="52"/>
                  </a:cubicBezTo>
                  <a:cubicBezTo>
                    <a:pt x="76" y="52"/>
                    <a:pt x="76" y="52"/>
                    <a:pt x="76" y="52"/>
                  </a:cubicBezTo>
                  <a:cubicBezTo>
                    <a:pt x="75" y="52"/>
                    <a:pt x="75" y="53"/>
                    <a:pt x="74" y="53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Oval 78">
              <a:extLst>
                <a:ext uri="{FF2B5EF4-FFF2-40B4-BE49-F238E27FC236}">
                  <a16:creationId xmlns:a16="http://schemas.microsoft.com/office/drawing/2014/main" xmlns="" id="{FB8FDF7E-A059-44DE-A03D-F5CA04AC0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456" y="2351655"/>
              <a:ext cx="677934" cy="6836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3" name="Freeform 79">
              <a:extLst>
                <a:ext uri="{FF2B5EF4-FFF2-40B4-BE49-F238E27FC236}">
                  <a16:creationId xmlns:a16="http://schemas.microsoft.com/office/drawing/2014/main" xmlns="" id="{63A2ADE8-B3A0-4B38-A3EA-7824BB3B6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634" y="2466171"/>
              <a:ext cx="218726" cy="456918"/>
            </a:xfrm>
            <a:custGeom>
              <a:avLst/>
              <a:gdLst>
                <a:gd name="T0" fmla="*/ 0 w 175"/>
                <a:gd name="T1" fmla="*/ 104 h 363"/>
                <a:gd name="T2" fmla="*/ 38 w 175"/>
                <a:gd name="T3" fmla="*/ 104 h 363"/>
                <a:gd name="T4" fmla="*/ 38 w 175"/>
                <a:gd name="T5" fmla="*/ 85 h 363"/>
                <a:gd name="T6" fmla="*/ 45 w 175"/>
                <a:gd name="T7" fmla="*/ 36 h 363"/>
                <a:gd name="T8" fmla="*/ 70 w 175"/>
                <a:gd name="T9" fmla="*/ 10 h 363"/>
                <a:gd name="T10" fmla="*/ 117 w 175"/>
                <a:gd name="T11" fmla="*/ 0 h 363"/>
                <a:gd name="T12" fmla="*/ 175 w 175"/>
                <a:gd name="T13" fmla="*/ 9 h 363"/>
                <a:gd name="T14" fmla="*/ 165 w 175"/>
                <a:gd name="T15" fmla="*/ 56 h 363"/>
                <a:gd name="T16" fmla="*/ 134 w 175"/>
                <a:gd name="T17" fmla="*/ 52 h 363"/>
                <a:gd name="T18" fmla="*/ 113 w 175"/>
                <a:gd name="T19" fmla="*/ 59 h 363"/>
                <a:gd name="T20" fmla="*/ 106 w 175"/>
                <a:gd name="T21" fmla="*/ 86 h 363"/>
                <a:gd name="T22" fmla="*/ 106 w 175"/>
                <a:gd name="T23" fmla="*/ 104 h 363"/>
                <a:gd name="T24" fmla="*/ 157 w 175"/>
                <a:gd name="T25" fmla="*/ 104 h 363"/>
                <a:gd name="T26" fmla="*/ 157 w 175"/>
                <a:gd name="T27" fmla="*/ 158 h 363"/>
                <a:gd name="T28" fmla="*/ 106 w 175"/>
                <a:gd name="T29" fmla="*/ 158 h 363"/>
                <a:gd name="T30" fmla="*/ 106 w 175"/>
                <a:gd name="T31" fmla="*/ 363 h 363"/>
                <a:gd name="T32" fmla="*/ 38 w 175"/>
                <a:gd name="T33" fmla="*/ 363 h 363"/>
                <a:gd name="T34" fmla="*/ 38 w 175"/>
                <a:gd name="T35" fmla="*/ 158 h 363"/>
                <a:gd name="T36" fmla="*/ 0 w 175"/>
                <a:gd name="T37" fmla="*/ 158 h 363"/>
                <a:gd name="T38" fmla="*/ 0 w 175"/>
                <a:gd name="T39" fmla="*/ 104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5" h="363">
                  <a:moveTo>
                    <a:pt x="0" y="104"/>
                  </a:moveTo>
                  <a:cubicBezTo>
                    <a:pt x="38" y="104"/>
                    <a:pt x="38" y="104"/>
                    <a:pt x="38" y="104"/>
                  </a:cubicBezTo>
                  <a:cubicBezTo>
                    <a:pt x="38" y="85"/>
                    <a:pt x="38" y="85"/>
                    <a:pt x="38" y="85"/>
                  </a:cubicBezTo>
                  <a:cubicBezTo>
                    <a:pt x="38" y="63"/>
                    <a:pt x="40" y="47"/>
                    <a:pt x="45" y="36"/>
                  </a:cubicBezTo>
                  <a:cubicBezTo>
                    <a:pt x="49" y="25"/>
                    <a:pt x="58" y="17"/>
                    <a:pt x="70" y="10"/>
                  </a:cubicBezTo>
                  <a:cubicBezTo>
                    <a:pt x="83" y="3"/>
                    <a:pt x="98" y="0"/>
                    <a:pt x="117" y="0"/>
                  </a:cubicBezTo>
                  <a:cubicBezTo>
                    <a:pt x="137" y="0"/>
                    <a:pt x="156" y="3"/>
                    <a:pt x="175" y="9"/>
                  </a:cubicBezTo>
                  <a:cubicBezTo>
                    <a:pt x="165" y="56"/>
                    <a:pt x="165" y="56"/>
                    <a:pt x="165" y="56"/>
                  </a:cubicBezTo>
                  <a:cubicBezTo>
                    <a:pt x="154" y="54"/>
                    <a:pt x="144" y="52"/>
                    <a:pt x="134" y="52"/>
                  </a:cubicBezTo>
                  <a:cubicBezTo>
                    <a:pt x="124" y="52"/>
                    <a:pt x="117" y="55"/>
                    <a:pt x="113" y="59"/>
                  </a:cubicBezTo>
                  <a:cubicBezTo>
                    <a:pt x="108" y="64"/>
                    <a:pt x="106" y="73"/>
                    <a:pt x="106" y="86"/>
                  </a:cubicBezTo>
                  <a:cubicBezTo>
                    <a:pt x="106" y="104"/>
                    <a:pt x="106" y="104"/>
                    <a:pt x="106" y="104"/>
                  </a:cubicBezTo>
                  <a:cubicBezTo>
                    <a:pt x="157" y="104"/>
                    <a:pt x="157" y="104"/>
                    <a:pt x="157" y="104"/>
                  </a:cubicBezTo>
                  <a:cubicBezTo>
                    <a:pt x="157" y="158"/>
                    <a:pt x="157" y="158"/>
                    <a:pt x="157" y="158"/>
                  </a:cubicBezTo>
                  <a:cubicBezTo>
                    <a:pt x="106" y="158"/>
                    <a:pt x="106" y="158"/>
                    <a:pt x="106" y="158"/>
                  </a:cubicBezTo>
                  <a:cubicBezTo>
                    <a:pt x="106" y="363"/>
                    <a:pt x="106" y="363"/>
                    <a:pt x="106" y="363"/>
                  </a:cubicBezTo>
                  <a:cubicBezTo>
                    <a:pt x="38" y="363"/>
                    <a:pt x="38" y="363"/>
                    <a:pt x="38" y="363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0" y="158"/>
                    <a:pt x="0" y="158"/>
                    <a:pt x="0" y="158"/>
                  </a:cubicBezTo>
                  <a:lnTo>
                    <a:pt x="0" y="104"/>
                  </a:lnTo>
                  <a:close/>
                </a:path>
              </a:pathLst>
            </a:custGeom>
            <a:solidFill>
              <a:srgbClr val="F8F4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4" name="Oval 80">
              <a:extLst>
                <a:ext uri="{FF2B5EF4-FFF2-40B4-BE49-F238E27FC236}">
                  <a16:creationId xmlns:a16="http://schemas.microsoft.com/office/drawing/2014/main" xmlns="" id="{4AFAE7F4-C04A-49CA-879C-6E1C162725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09598" y="2174155"/>
              <a:ext cx="447758" cy="4511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5" name="Oval 81">
              <a:extLst>
                <a:ext uri="{FF2B5EF4-FFF2-40B4-BE49-F238E27FC236}">
                  <a16:creationId xmlns:a16="http://schemas.microsoft.com/office/drawing/2014/main" xmlns="" id="{38271CAC-9388-42A4-9595-6B0433DF3D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13956" y="4708392"/>
              <a:ext cx="375612" cy="37790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Oval 82">
              <a:extLst>
                <a:ext uri="{FF2B5EF4-FFF2-40B4-BE49-F238E27FC236}">
                  <a16:creationId xmlns:a16="http://schemas.microsoft.com/office/drawing/2014/main" xmlns="" id="{5CF4BDA5-E6AA-40B1-968D-3DFD7CC5FD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49180" y="3751039"/>
              <a:ext cx="333242" cy="33667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7" name="Oval 83">
              <a:extLst>
                <a:ext uri="{FF2B5EF4-FFF2-40B4-BE49-F238E27FC236}">
                  <a16:creationId xmlns:a16="http://schemas.microsoft.com/office/drawing/2014/main" xmlns="" id="{65978206-153D-4283-AA03-398F67F0D7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17922" y="4829779"/>
              <a:ext cx="318354" cy="32178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8" name="Oval 84">
              <a:extLst>
                <a:ext uri="{FF2B5EF4-FFF2-40B4-BE49-F238E27FC236}">
                  <a16:creationId xmlns:a16="http://schemas.microsoft.com/office/drawing/2014/main" xmlns="" id="{AEF4C69F-D833-463D-82FE-00EA7006CA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72985" y="4541199"/>
              <a:ext cx="223306" cy="22559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9" name="Oval 85">
              <a:extLst>
                <a:ext uri="{FF2B5EF4-FFF2-40B4-BE49-F238E27FC236}">
                  <a16:creationId xmlns:a16="http://schemas.microsoft.com/office/drawing/2014/main" xmlns="" id="{EA6F6217-0CDF-477B-8A67-FC49495B50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57387" y="3243734"/>
              <a:ext cx="354999" cy="356144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Oval 86">
              <a:extLst>
                <a:ext uri="{FF2B5EF4-FFF2-40B4-BE49-F238E27FC236}">
                  <a16:creationId xmlns:a16="http://schemas.microsoft.com/office/drawing/2014/main" xmlns="" id="{C1722F7E-FE6B-4E7E-9867-1CD966A508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69083" y="3451007"/>
              <a:ext cx="219871" cy="222161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Oval 87">
              <a:extLst>
                <a:ext uri="{FF2B5EF4-FFF2-40B4-BE49-F238E27FC236}">
                  <a16:creationId xmlns:a16="http://schemas.microsoft.com/office/drawing/2014/main" xmlns="" id="{554436DD-FF73-4BBF-B708-9BBAA1CA2B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7405" y="2862396"/>
              <a:ext cx="167193" cy="17062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2" name="Oval 88">
              <a:extLst>
                <a:ext uri="{FF2B5EF4-FFF2-40B4-BE49-F238E27FC236}">
                  <a16:creationId xmlns:a16="http://schemas.microsoft.com/office/drawing/2014/main" xmlns="" id="{B62B9656-E71F-45AD-A34F-28AACB6621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13775" y="2714670"/>
              <a:ext cx="272548" cy="274838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3" name="Oval 89">
              <a:extLst>
                <a:ext uri="{FF2B5EF4-FFF2-40B4-BE49-F238E27FC236}">
                  <a16:creationId xmlns:a16="http://schemas.microsoft.com/office/drawing/2014/main" xmlns="" id="{F8B5B2A8-0048-454F-B523-18C8A66ABB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57196" y="2507396"/>
              <a:ext cx="258806" cy="2610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Oval 90">
              <a:extLst>
                <a:ext uri="{FF2B5EF4-FFF2-40B4-BE49-F238E27FC236}">
                  <a16:creationId xmlns:a16="http://schemas.microsoft.com/office/drawing/2014/main" xmlns="" id="{EF0ABD84-20B4-4175-9997-122A1F10E9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6310" y="2538316"/>
              <a:ext cx="372177" cy="375612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5" name="Oval 91">
              <a:extLst>
                <a:ext uri="{FF2B5EF4-FFF2-40B4-BE49-F238E27FC236}">
                  <a16:creationId xmlns:a16="http://schemas.microsoft.com/office/drawing/2014/main" xmlns="" id="{26FC260E-8ECB-4253-BFBC-C5062C6214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62583" y="1824881"/>
              <a:ext cx="237048" cy="241628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6" name="Oval 92">
              <a:extLst>
                <a:ext uri="{FF2B5EF4-FFF2-40B4-BE49-F238E27FC236}">
                  <a16:creationId xmlns:a16="http://schemas.microsoft.com/office/drawing/2014/main" xmlns="" id="{71BF223A-678E-4481-9A61-012F88A2DF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73473" y="1924511"/>
              <a:ext cx="207274" cy="20956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Oval 93">
              <a:extLst>
                <a:ext uri="{FF2B5EF4-FFF2-40B4-BE49-F238E27FC236}">
                  <a16:creationId xmlns:a16="http://schemas.microsoft.com/office/drawing/2014/main" xmlns="" id="{FFC76908-F509-40FE-A0E8-C50B9B54EF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006" y="3108605"/>
              <a:ext cx="243919" cy="24506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Oval 94">
              <a:extLst>
                <a:ext uri="{FF2B5EF4-FFF2-40B4-BE49-F238E27FC236}">
                  <a16:creationId xmlns:a16="http://schemas.microsoft.com/office/drawing/2014/main" xmlns="" id="{BDF7859E-8C5A-4886-AA9F-C5CC935BB5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2391" y="3005541"/>
              <a:ext cx="360726" cy="36416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9" name="Oval 95">
              <a:extLst>
                <a:ext uri="{FF2B5EF4-FFF2-40B4-BE49-F238E27FC236}">
                  <a16:creationId xmlns:a16="http://schemas.microsoft.com/office/drawing/2014/main" xmlns="" id="{5447F352-E12E-47B8-8E5A-59C91166A4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2086" y="2856670"/>
              <a:ext cx="185516" cy="18895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Oval 96">
              <a:extLst>
                <a:ext uri="{FF2B5EF4-FFF2-40B4-BE49-F238E27FC236}">
                  <a16:creationId xmlns:a16="http://schemas.microsoft.com/office/drawing/2014/main" xmlns="" id="{1462F204-7938-4ECB-BF13-DB6D39F1F5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9941" y="2160413"/>
              <a:ext cx="321790" cy="3229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Oval 97">
              <a:extLst>
                <a:ext uri="{FF2B5EF4-FFF2-40B4-BE49-F238E27FC236}">
                  <a16:creationId xmlns:a16="http://schemas.microsoft.com/office/drawing/2014/main" xmlns="" id="{4D08A228-F9FC-4E6A-95EF-A2516E6770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40114" y="3668587"/>
              <a:ext cx="171774" cy="172919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Oval 98">
              <a:extLst>
                <a:ext uri="{FF2B5EF4-FFF2-40B4-BE49-F238E27FC236}">
                  <a16:creationId xmlns:a16="http://schemas.microsoft.com/office/drawing/2014/main" xmlns="" id="{18EF7E6E-D3A8-4520-BD22-F031C25D6B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7182" y="4081990"/>
              <a:ext cx="184371" cy="185516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Oval 99">
              <a:extLst>
                <a:ext uri="{FF2B5EF4-FFF2-40B4-BE49-F238E27FC236}">
                  <a16:creationId xmlns:a16="http://schemas.microsoft.com/office/drawing/2014/main" xmlns="" id="{6EF0FF8A-909D-4770-8E35-9E063D3A89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6891" y="5181343"/>
              <a:ext cx="184371" cy="18551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4" name="Oval 100">
              <a:extLst>
                <a:ext uri="{FF2B5EF4-FFF2-40B4-BE49-F238E27FC236}">
                  <a16:creationId xmlns:a16="http://schemas.microsoft.com/office/drawing/2014/main" xmlns="" id="{6D68F0A8-0D33-4728-B060-E068163D5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7601" y="3445282"/>
              <a:ext cx="184371" cy="185516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5" name="Oval 101">
              <a:extLst>
                <a:ext uri="{FF2B5EF4-FFF2-40B4-BE49-F238E27FC236}">
                  <a16:creationId xmlns:a16="http://schemas.microsoft.com/office/drawing/2014/main" xmlns="" id="{ADAF91B7-B31F-49E0-9E73-15F10C147F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73409" y="4338506"/>
              <a:ext cx="349274" cy="352709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Oval 102">
              <a:extLst>
                <a:ext uri="{FF2B5EF4-FFF2-40B4-BE49-F238E27FC236}">
                  <a16:creationId xmlns:a16="http://schemas.microsoft.com/office/drawing/2014/main" xmlns="" id="{BF289EE3-C64C-4FDB-95F9-D9F0718510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12906" y="5045069"/>
              <a:ext cx="349274" cy="35156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7" name="Oval 103">
              <a:extLst>
                <a:ext uri="{FF2B5EF4-FFF2-40B4-BE49-F238E27FC236}">
                  <a16:creationId xmlns:a16="http://schemas.microsoft.com/office/drawing/2014/main" xmlns="" id="{84A58B1C-186B-49A7-B0B9-1636FDD6F7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3441" y="4055651"/>
              <a:ext cx="183225" cy="18551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aphicFrame>
        <p:nvGraphicFramePr>
          <p:cNvPr id="119" name="Схема 118"/>
          <p:cNvGraphicFramePr/>
          <p:nvPr/>
        </p:nvGraphicFramePr>
        <p:xfrm>
          <a:off x="0" y="1142960"/>
          <a:ext cx="9072626" cy="5429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5" name="Заголовок 124"/>
          <p:cNvSpPr>
            <a:spLocks noGrp="1"/>
          </p:cNvSpPr>
          <p:nvPr>
            <p:ph type="title"/>
          </p:nvPr>
        </p:nvSpPr>
        <p:spPr>
          <a:xfrm>
            <a:off x="928662" y="274320"/>
            <a:ext cx="7215238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Проблематика</a:t>
            </a:r>
            <a:endParaRPr lang="ru-RU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18" name="Схема 117"/>
          <p:cNvGraphicFramePr/>
          <p:nvPr/>
        </p:nvGraphicFramePr>
        <p:xfrm>
          <a:off x="2928926" y="5786454"/>
          <a:ext cx="3500462" cy="936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xmlns="" val="35627603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graphicEl>
                                              <a:dgm id="{1916B385-994E-465F-B307-A6542DE9FE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9">
                                            <p:graphicEl>
                                              <a:dgm id="{1916B385-994E-465F-B307-A6542DE9FE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graphicEl>
                                              <a:dgm id="{77D00F78-0B89-473D-9F79-439B83D6B8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9">
                                            <p:graphicEl>
                                              <a:dgm id="{77D00F78-0B89-473D-9F79-439B83D6B8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graphicEl>
                                              <a:dgm id="{663397C5-F779-440D-9E6E-FBA2CB3292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9">
                                            <p:graphicEl>
                                              <a:dgm id="{663397C5-F779-440D-9E6E-FBA2CB3292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graphicEl>
                                              <a:dgm id="{58C00268-AFDC-4922-9063-9DBF716708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9">
                                            <p:graphicEl>
                                              <a:dgm id="{58C00268-AFDC-4922-9063-9DBF716708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graphicEl>
                                              <a:dgm id="{847F1B27-D056-4512-9089-87B1151882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9">
                                            <p:graphicEl>
                                              <a:dgm id="{847F1B27-D056-4512-9089-87B1151882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graphicEl>
                                              <a:dgm id="{0E67749E-309E-4D7E-8FE4-0684192B72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9">
                                            <p:graphicEl>
                                              <a:dgm id="{0E67749E-309E-4D7E-8FE4-0684192B72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graphicEl>
                                              <a:dgm id="{303DF5B9-8154-4C73-8661-9862D03FD6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9">
                                            <p:graphicEl>
                                              <a:dgm id="{303DF5B9-8154-4C73-8661-9862D03FD6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9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"/>
          <p:cNvGrpSpPr/>
          <p:nvPr/>
        </p:nvGrpSpPr>
        <p:grpSpPr>
          <a:xfrm>
            <a:off x="0" y="4929198"/>
            <a:ext cx="9144000" cy="1928802"/>
            <a:chOff x="0" y="5204122"/>
            <a:chExt cx="10506757" cy="1653878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AF1809E0-EEBE-4DEB-8C61-2E1A5676AA41}"/>
                </a:ext>
              </a:extLst>
            </p:cNvPr>
            <p:cNvSpPr/>
            <p:nvPr/>
          </p:nvSpPr>
          <p:spPr>
            <a:xfrm>
              <a:off x="6304165" y="5204123"/>
              <a:ext cx="2102127" cy="165387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AF1809E0-EEBE-4DEB-8C61-2E1A5676AA41}"/>
                </a:ext>
              </a:extLst>
            </p:cNvPr>
            <p:cNvSpPr/>
            <p:nvPr/>
          </p:nvSpPr>
          <p:spPr>
            <a:xfrm>
              <a:off x="8404630" y="5204123"/>
              <a:ext cx="2102127" cy="1653877"/>
            </a:xfrm>
            <a:prstGeom prst="rect">
              <a:avLst/>
            </a:prstGeom>
            <a:solidFill>
              <a:srgbClr val="7490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AF1809E0-EEBE-4DEB-8C61-2E1A5676AA41}"/>
                </a:ext>
              </a:extLst>
            </p:cNvPr>
            <p:cNvSpPr/>
            <p:nvPr/>
          </p:nvSpPr>
          <p:spPr>
            <a:xfrm>
              <a:off x="0" y="5204123"/>
              <a:ext cx="2102127" cy="165387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AF1809E0-EEBE-4DEB-8C61-2E1A5676AA41}"/>
                </a:ext>
              </a:extLst>
            </p:cNvPr>
            <p:cNvSpPr/>
            <p:nvPr/>
          </p:nvSpPr>
          <p:spPr>
            <a:xfrm>
              <a:off x="4203146" y="5204123"/>
              <a:ext cx="2102127" cy="1653877"/>
            </a:xfrm>
            <a:prstGeom prst="rect">
              <a:avLst/>
            </a:prstGeom>
            <a:solidFill>
              <a:srgbClr val="FB57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AF1809E0-EEBE-4DEB-8C61-2E1A5676AA41}"/>
                </a:ext>
              </a:extLst>
            </p:cNvPr>
            <p:cNvSpPr/>
            <p:nvPr/>
          </p:nvSpPr>
          <p:spPr>
            <a:xfrm>
              <a:off x="2101573" y="5204122"/>
              <a:ext cx="2102127" cy="165387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" name="Group 19"/>
          <p:cNvGrpSpPr/>
          <p:nvPr/>
        </p:nvGrpSpPr>
        <p:grpSpPr>
          <a:xfrm>
            <a:off x="7643834" y="5088151"/>
            <a:ext cx="898995" cy="1198369"/>
            <a:chOff x="2700338" y="8651875"/>
            <a:chExt cx="6545262" cy="6543675"/>
          </a:xfrm>
          <a:solidFill>
            <a:schemeClr val="bg1"/>
          </a:solidFill>
        </p:grpSpPr>
        <p:sp>
          <p:nvSpPr>
            <p:cNvPr id="21" name="Freeform 18"/>
            <p:cNvSpPr>
              <a:spLocks noEditPoints="1"/>
            </p:cNvSpPr>
            <p:nvPr/>
          </p:nvSpPr>
          <p:spPr bwMode="auto">
            <a:xfrm>
              <a:off x="2700338" y="10820400"/>
              <a:ext cx="4376737" cy="4375150"/>
            </a:xfrm>
            <a:custGeom>
              <a:avLst/>
              <a:gdLst>
                <a:gd name="T0" fmla="*/ 477 w 1376"/>
                <a:gd name="T1" fmla="*/ 1360 h 1376"/>
                <a:gd name="T2" fmla="*/ 312 w 1376"/>
                <a:gd name="T3" fmla="*/ 1212 h 1376"/>
                <a:gd name="T4" fmla="*/ 237 w 1376"/>
                <a:gd name="T5" fmla="*/ 1044 h 1376"/>
                <a:gd name="T6" fmla="*/ 64 w 1376"/>
                <a:gd name="T7" fmla="*/ 1013 h 1376"/>
                <a:gd name="T8" fmla="*/ 51 w 1376"/>
                <a:gd name="T9" fmla="*/ 793 h 1376"/>
                <a:gd name="T10" fmla="*/ 117 w 1376"/>
                <a:gd name="T11" fmla="*/ 621 h 1376"/>
                <a:gd name="T12" fmla="*/ 16 w 1376"/>
                <a:gd name="T13" fmla="*/ 476 h 1376"/>
                <a:gd name="T14" fmla="*/ 164 w 1376"/>
                <a:gd name="T15" fmla="*/ 312 h 1376"/>
                <a:gd name="T16" fmla="*/ 332 w 1376"/>
                <a:gd name="T17" fmla="*/ 237 h 1376"/>
                <a:gd name="T18" fmla="*/ 363 w 1376"/>
                <a:gd name="T19" fmla="*/ 63 h 1376"/>
                <a:gd name="T20" fmla="*/ 583 w 1376"/>
                <a:gd name="T21" fmla="*/ 51 h 1376"/>
                <a:gd name="T22" fmla="*/ 755 w 1376"/>
                <a:gd name="T23" fmla="*/ 116 h 1376"/>
                <a:gd name="T24" fmla="*/ 900 w 1376"/>
                <a:gd name="T25" fmla="*/ 16 h 1376"/>
                <a:gd name="T26" fmla="*/ 1064 w 1376"/>
                <a:gd name="T27" fmla="*/ 163 h 1376"/>
                <a:gd name="T28" fmla="*/ 1139 w 1376"/>
                <a:gd name="T29" fmla="*/ 331 h 1376"/>
                <a:gd name="T30" fmla="*/ 1313 w 1376"/>
                <a:gd name="T31" fmla="*/ 362 h 1376"/>
                <a:gd name="T32" fmla="*/ 1360 w 1376"/>
                <a:gd name="T33" fmla="*/ 476 h 1376"/>
                <a:gd name="T34" fmla="*/ 1260 w 1376"/>
                <a:gd name="T35" fmla="*/ 621 h 1376"/>
                <a:gd name="T36" fmla="*/ 1325 w 1376"/>
                <a:gd name="T37" fmla="*/ 793 h 1376"/>
                <a:gd name="T38" fmla="*/ 1313 w 1376"/>
                <a:gd name="T39" fmla="*/ 1013 h 1376"/>
                <a:gd name="T40" fmla="*/ 1139 w 1376"/>
                <a:gd name="T41" fmla="*/ 1044 h 1376"/>
                <a:gd name="T42" fmla="*/ 1064 w 1376"/>
                <a:gd name="T43" fmla="*/ 1212 h 1376"/>
                <a:gd name="T44" fmla="*/ 900 w 1376"/>
                <a:gd name="T45" fmla="*/ 1360 h 1376"/>
                <a:gd name="T46" fmla="*/ 755 w 1376"/>
                <a:gd name="T47" fmla="*/ 1259 h 1376"/>
                <a:gd name="T48" fmla="*/ 583 w 1376"/>
                <a:gd name="T49" fmla="*/ 1325 h 1376"/>
                <a:gd name="T50" fmla="*/ 403 w 1376"/>
                <a:gd name="T51" fmla="*/ 1230 h 1376"/>
                <a:gd name="T52" fmla="*/ 544 w 1376"/>
                <a:gd name="T53" fmla="*/ 1210 h 1376"/>
                <a:gd name="T54" fmla="*/ 748 w 1376"/>
                <a:gd name="T55" fmla="*/ 1167 h 1376"/>
                <a:gd name="T56" fmla="*/ 870 w 1376"/>
                <a:gd name="T57" fmla="*/ 1273 h 1376"/>
                <a:gd name="T58" fmla="*/ 956 w 1376"/>
                <a:gd name="T59" fmla="*/ 1159 h 1376"/>
                <a:gd name="T60" fmla="*/ 1070 w 1376"/>
                <a:gd name="T61" fmla="*/ 985 h 1376"/>
                <a:gd name="T62" fmla="*/ 1230 w 1376"/>
                <a:gd name="T63" fmla="*/ 973 h 1376"/>
                <a:gd name="T64" fmla="*/ 1211 w 1376"/>
                <a:gd name="T65" fmla="*/ 832 h 1376"/>
                <a:gd name="T66" fmla="*/ 1168 w 1376"/>
                <a:gd name="T67" fmla="*/ 628 h 1376"/>
                <a:gd name="T68" fmla="*/ 1274 w 1376"/>
                <a:gd name="T69" fmla="*/ 506 h 1376"/>
                <a:gd name="T70" fmla="*/ 1160 w 1376"/>
                <a:gd name="T71" fmla="*/ 420 h 1376"/>
                <a:gd name="T72" fmla="*/ 986 w 1376"/>
                <a:gd name="T73" fmla="*/ 306 h 1376"/>
                <a:gd name="T74" fmla="*/ 974 w 1376"/>
                <a:gd name="T75" fmla="*/ 146 h 1376"/>
                <a:gd name="T76" fmla="*/ 833 w 1376"/>
                <a:gd name="T77" fmla="*/ 165 h 1376"/>
                <a:gd name="T78" fmla="*/ 629 w 1376"/>
                <a:gd name="T79" fmla="*/ 208 h 1376"/>
                <a:gd name="T80" fmla="*/ 507 w 1376"/>
                <a:gd name="T81" fmla="*/ 102 h 1376"/>
                <a:gd name="T82" fmla="*/ 421 w 1376"/>
                <a:gd name="T83" fmla="*/ 216 h 1376"/>
                <a:gd name="T84" fmla="*/ 307 w 1376"/>
                <a:gd name="T85" fmla="*/ 390 h 1376"/>
                <a:gd name="T86" fmla="*/ 146 w 1376"/>
                <a:gd name="T87" fmla="*/ 402 h 1376"/>
                <a:gd name="T88" fmla="*/ 166 w 1376"/>
                <a:gd name="T89" fmla="*/ 543 h 1376"/>
                <a:gd name="T90" fmla="*/ 209 w 1376"/>
                <a:gd name="T91" fmla="*/ 747 h 1376"/>
                <a:gd name="T92" fmla="*/ 103 w 1376"/>
                <a:gd name="T93" fmla="*/ 869 h 1376"/>
                <a:gd name="T94" fmla="*/ 217 w 1376"/>
                <a:gd name="T95" fmla="*/ 955 h 1376"/>
                <a:gd name="T96" fmla="*/ 391 w 1376"/>
                <a:gd name="T97" fmla="*/ 1069 h 1376"/>
                <a:gd name="T98" fmla="*/ 403 w 1376"/>
                <a:gd name="T99" fmla="*/ 1230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76" h="1376">
                  <a:moveTo>
                    <a:pt x="509" y="1366"/>
                  </a:moveTo>
                  <a:cubicBezTo>
                    <a:pt x="498" y="1366"/>
                    <a:pt x="487" y="1364"/>
                    <a:pt x="477" y="1360"/>
                  </a:cubicBezTo>
                  <a:cubicBezTo>
                    <a:pt x="363" y="1312"/>
                    <a:pt x="363" y="1312"/>
                    <a:pt x="363" y="1312"/>
                  </a:cubicBezTo>
                  <a:cubicBezTo>
                    <a:pt x="324" y="1296"/>
                    <a:pt x="302" y="1253"/>
                    <a:pt x="312" y="1212"/>
                  </a:cubicBezTo>
                  <a:cubicBezTo>
                    <a:pt x="319" y="1188"/>
                    <a:pt x="325" y="1163"/>
                    <a:pt x="332" y="1139"/>
                  </a:cubicBezTo>
                  <a:cubicBezTo>
                    <a:pt x="297" y="1111"/>
                    <a:pt x="265" y="1079"/>
                    <a:pt x="237" y="1044"/>
                  </a:cubicBezTo>
                  <a:cubicBezTo>
                    <a:pt x="213" y="1051"/>
                    <a:pt x="188" y="1057"/>
                    <a:pt x="164" y="1064"/>
                  </a:cubicBezTo>
                  <a:cubicBezTo>
                    <a:pt x="123" y="1074"/>
                    <a:pt x="80" y="1052"/>
                    <a:pt x="64" y="1013"/>
                  </a:cubicBezTo>
                  <a:cubicBezTo>
                    <a:pt x="16" y="899"/>
                    <a:pt x="16" y="899"/>
                    <a:pt x="16" y="899"/>
                  </a:cubicBezTo>
                  <a:cubicBezTo>
                    <a:pt x="0" y="860"/>
                    <a:pt x="15" y="815"/>
                    <a:pt x="51" y="793"/>
                  </a:cubicBezTo>
                  <a:cubicBezTo>
                    <a:pt x="73" y="780"/>
                    <a:pt x="95" y="767"/>
                    <a:pt x="117" y="754"/>
                  </a:cubicBezTo>
                  <a:cubicBezTo>
                    <a:pt x="112" y="710"/>
                    <a:pt x="112" y="665"/>
                    <a:pt x="117" y="621"/>
                  </a:cubicBezTo>
                  <a:cubicBezTo>
                    <a:pt x="95" y="608"/>
                    <a:pt x="73" y="595"/>
                    <a:pt x="51" y="582"/>
                  </a:cubicBezTo>
                  <a:cubicBezTo>
                    <a:pt x="15" y="561"/>
                    <a:pt x="0" y="515"/>
                    <a:pt x="16" y="476"/>
                  </a:cubicBezTo>
                  <a:cubicBezTo>
                    <a:pt x="64" y="362"/>
                    <a:pt x="64" y="362"/>
                    <a:pt x="64" y="362"/>
                  </a:cubicBezTo>
                  <a:cubicBezTo>
                    <a:pt x="80" y="323"/>
                    <a:pt x="123" y="301"/>
                    <a:pt x="164" y="312"/>
                  </a:cubicBezTo>
                  <a:cubicBezTo>
                    <a:pt x="188" y="318"/>
                    <a:pt x="213" y="324"/>
                    <a:pt x="237" y="331"/>
                  </a:cubicBezTo>
                  <a:cubicBezTo>
                    <a:pt x="265" y="296"/>
                    <a:pt x="297" y="264"/>
                    <a:pt x="332" y="237"/>
                  </a:cubicBezTo>
                  <a:cubicBezTo>
                    <a:pt x="325" y="212"/>
                    <a:pt x="319" y="187"/>
                    <a:pt x="312" y="163"/>
                  </a:cubicBezTo>
                  <a:cubicBezTo>
                    <a:pt x="302" y="122"/>
                    <a:pt x="324" y="79"/>
                    <a:pt x="363" y="63"/>
                  </a:cubicBezTo>
                  <a:cubicBezTo>
                    <a:pt x="477" y="16"/>
                    <a:pt x="477" y="16"/>
                    <a:pt x="477" y="16"/>
                  </a:cubicBezTo>
                  <a:cubicBezTo>
                    <a:pt x="516" y="0"/>
                    <a:pt x="561" y="15"/>
                    <a:pt x="583" y="51"/>
                  </a:cubicBezTo>
                  <a:cubicBezTo>
                    <a:pt x="596" y="72"/>
                    <a:pt x="609" y="94"/>
                    <a:pt x="622" y="116"/>
                  </a:cubicBezTo>
                  <a:cubicBezTo>
                    <a:pt x="666" y="111"/>
                    <a:pt x="711" y="111"/>
                    <a:pt x="755" y="116"/>
                  </a:cubicBezTo>
                  <a:cubicBezTo>
                    <a:pt x="768" y="94"/>
                    <a:pt x="781" y="72"/>
                    <a:pt x="794" y="51"/>
                  </a:cubicBezTo>
                  <a:cubicBezTo>
                    <a:pt x="815" y="15"/>
                    <a:pt x="861" y="0"/>
                    <a:pt x="900" y="16"/>
                  </a:cubicBezTo>
                  <a:cubicBezTo>
                    <a:pt x="1014" y="63"/>
                    <a:pt x="1014" y="63"/>
                    <a:pt x="1014" y="63"/>
                  </a:cubicBezTo>
                  <a:cubicBezTo>
                    <a:pt x="1053" y="79"/>
                    <a:pt x="1075" y="122"/>
                    <a:pt x="1064" y="163"/>
                  </a:cubicBezTo>
                  <a:cubicBezTo>
                    <a:pt x="1058" y="187"/>
                    <a:pt x="1052" y="212"/>
                    <a:pt x="1045" y="237"/>
                  </a:cubicBezTo>
                  <a:cubicBezTo>
                    <a:pt x="1080" y="264"/>
                    <a:pt x="1112" y="296"/>
                    <a:pt x="1139" y="331"/>
                  </a:cubicBezTo>
                  <a:cubicBezTo>
                    <a:pt x="1164" y="324"/>
                    <a:pt x="1189" y="318"/>
                    <a:pt x="1213" y="312"/>
                  </a:cubicBezTo>
                  <a:cubicBezTo>
                    <a:pt x="1254" y="301"/>
                    <a:pt x="1297" y="323"/>
                    <a:pt x="1313" y="362"/>
                  </a:cubicBezTo>
                  <a:cubicBezTo>
                    <a:pt x="1360" y="476"/>
                    <a:pt x="1360" y="476"/>
                    <a:pt x="1360" y="476"/>
                  </a:cubicBezTo>
                  <a:cubicBezTo>
                    <a:pt x="1360" y="476"/>
                    <a:pt x="1360" y="476"/>
                    <a:pt x="1360" y="476"/>
                  </a:cubicBezTo>
                  <a:cubicBezTo>
                    <a:pt x="1376" y="515"/>
                    <a:pt x="1361" y="561"/>
                    <a:pt x="1325" y="582"/>
                  </a:cubicBezTo>
                  <a:cubicBezTo>
                    <a:pt x="1304" y="595"/>
                    <a:pt x="1282" y="608"/>
                    <a:pt x="1260" y="621"/>
                  </a:cubicBezTo>
                  <a:cubicBezTo>
                    <a:pt x="1265" y="665"/>
                    <a:pt x="1265" y="710"/>
                    <a:pt x="1260" y="754"/>
                  </a:cubicBezTo>
                  <a:cubicBezTo>
                    <a:pt x="1282" y="767"/>
                    <a:pt x="1304" y="780"/>
                    <a:pt x="1325" y="793"/>
                  </a:cubicBezTo>
                  <a:cubicBezTo>
                    <a:pt x="1361" y="815"/>
                    <a:pt x="1376" y="860"/>
                    <a:pt x="1360" y="899"/>
                  </a:cubicBezTo>
                  <a:cubicBezTo>
                    <a:pt x="1313" y="1013"/>
                    <a:pt x="1313" y="1013"/>
                    <a:pt x="1313" y="1013"/>
                  </a:cubicBezTo>
                  <a:cubicBezTo>
                    <a:pt x="1297" y="1052"/>
                    <a:pt x="1254" y="1074"/>
                    <a:pt x="1213" y="1064"/>
                  </a:cubicBezTo>
                  <a:cubicBezTo>
                    <a:pt x="1189" y="1057"/>
                    <a:pt x="1164" y="1051"/>
                    <a:pt x="1139" y="1044"/>
                  </a:cubicBezTo>
                  <a:cubicBezTo>
                    <a:pt x="1112" y="1079"/>
                    <a:pt x="1080" y="1111"/>
                    <a:pt x="1045" y="1139"/>
                  </a:cubicBezTo>
                  <a:cubicBezTo>
                    <a:pt x="1052" y="1164"/>
                    <a:pt x="1058" y="1188"/>
                    <a:pt x="1064" y="1212"/>
                  </a:cubicBezTo>
                  <a:cubicBezTo>
                    <a:pt x="1075" y="1253"/>
                    <a:pt x="1053" y="1296"/>
                    <a:pt x="1014" y="1312"/>
                  </a:cubicBezTo>
                  <a:cubicBezTo>
                    <a:pt x="900" y="1360"/>
                    <a:pt x="900" y="1360"/>
                    <a:pt x="900" y="1360"/>
                  </a:cubicBezTo>
                  <a:cubicBezTo>
                    <a:pt x="861" y="1376"/>
                    <a:pt x="815" y="1361"/>
                    <a:pt x="794" y="1325"/>
                  </a:cubicBezTo>
                  <a:cubicBezTo>
                    <a:pt x="781" y="1303"/>
                    <a:pt x="768" y="1281"/>
                    <a:pt x="755" y="1259"/>
                  </a:cubicBezTo>
                  <a:cubicBezTo>
                    <a:pt x="711" y="1264"/>
                    <a:pt x="666" y="1264"/>
                    <a:pt x="622" y="1259"/>
                  </a:cubicBezTo>
                  <a:cubicBezTo>
                    <a:pt x="609" y="1281"/>
                    <a:pt x="596" y="1303"/>
                    <a:pt x="583" y="1325"/>
                  </a:cubicBezTo>
                  <a:cubicBezTo>
                    <a:pt x="567" y="1351"/>
                    <a:pt x="539" y="1366"/>
                    <a:pt x="509" y="1366"/>
                  </a:cubicBezTo>
                  <a:close/>
                  <a:moveTo>
                    <a:pt x="403" y="1230"/>
                  </a:moveTo>
                  <a:cubicBezTo>
                    <a:pt x="507" y="1273"/>
                    <a:pt x="507" y="1273"/>
                    <a:pt x="507" y="1273"/>
                  </a:cubicBezTo>
                  <a:cubicBezTo>
                    <a:pt x="519" y="1252"/>
                    <a:pt x="532" y="1231"/>
                    <a:pt x="544" y="1210"/>
                  </a:cubicBezTo>
                  <a:cubicBezTo>
                    <a:pt x="562" y="1180"/>
                    <a:pt x="595" y="1163"/>
                    <a:pt x="629" y="1167"/>
                  </a:cubicBezTo>
                  <a:cubicBezTo>
                    <a:pt x="669" y="1172"/>
                    <a:pt x="708" y="1172"/>
                    <a:pt x="748" y="1167"/>
                  </a:cubicBezTo>
                  <a:cubicBezTo>
                    <a:pt x="782" y="1163"/>
                    <a:pt x="815" y="1180"/>
                    <a:pt x="833" y="1210"/>
                  </a:cubicBezTo>
                  <a:cubicBezTo>
                    <a:pt x="845" y="1231"/>
                    <a:pt x="857" y="1252"/>
                    <a:pt x="870" y="1273"/>
                  </a:cubicBezTo>
                  <a:cubicBezTo>
                    <a:pt x="974" y="1230"/>
                    <a:pt x="974" y="1230"/>
                    <a:pt x="974" y="1230"/>
                  </a:cubicBezTo>
                  <a:cubicBezTo>
                    <a:pt x="968" y="1206"/>
                    <a:pt x="962" y="1183"/>
                    <a:pt x="956" y="1159"/>
                  </a:cubicBezTo>
                  <a:cubicBezTo>
                    <a:pt x="947" y="1125"/>
                    <a:pt x="958" y="1090"/>
                    <a:pt x="986" y="1069"/>
                  </a:cubicBezTo>
                  <a:cubicBezTo>
                    <a:pt x="1017" y="1044"/>
                    <a:pt x="1045" y="1016"/>
                    <a:pt x="1070" y="985"/>
                  </a:cubicBezTo>
                  <a:cubicBezTo>
                    <a:pt x="1091" y="958"/>
                    <a:pt x="1126" y="946"/>
                    <a:pt x="1160" y="955"/>
                  </a:cubicBezTo>
                  <a:cubicBezTo>
                    <a:pt x="1183" y="961"/>
                    <a:pt x="1207" y="967"/>
                    <a:pt x="1230" y="973"/>
                  </a:cubicBezTo>
                  <a:cubicBezTo>
                    <a:pt x="1274" y="869"/>
                    <a:pt x="1274" y="869"/>
                    <a:pt x="1274" y="869"/>
                  </a:cubicBezTo>
                  <a:cubicBezTo>
                    <a:pt x="1253" y="856"/>
                    <a:pt x="1232" y="844"/>
                    <a:pt x="1211" y="832"/>
                  </a:cubicBezTo>
                  <a:cubicBezTo>
                    <a:pt x="1181" y="814"/>
                    <a:pt x="1164" y="781"/>
                    <a:pt x="1168" y="747"/>
                  </a:cubicBezTo>
                  <a:cubicBezTo>
                    <a:pt x="1173" y="707"/>
                    <a:pt x="1173" y="668"/>
                    <a:pt x="1168" y="628"/>
                  </a:cubicBezTo>
                  <a:cubicBezTo>
                    <a:pt x="1164" y="594"/>
                    <a:pt x="1181" y="561"/>
                    <a:pt x="1211" y="543"/>
                  </a:cubicBezTo>
                  <a:cubicBezTo>
                    <a:pt x="1232" y="531"/>
                    <a:pt x="1253" y="519"/>
                    <a:pt x="1274" y="506"/>
                  </a:cubicBezTo>
                  <a:cubicBezTo>
                    <a:pt x="1230" y="402"/>
                    <a:pt x="1230" y="402"/>
                    <a:pt x="1230" y="402"/>
                  </a:cubicBezTo>
                  <a:cubicBezTo>
                    <a:pt x="1207" y="408"/>
                    <a:pt x="1183" y="414"/>
                    <a:pt x="1160" y="420"/>
                  </a:cubicBezTo>
                  <a:cubicBezTo>
                    <a:pt x="1126" y="429"/>
                    <a:pt x="1091" y="418"/>
                    <a:pt x="1070" y="390"/>
                  </a:cubicBezTo>
                  <a:cubicBezTo>
                    <a:pt x="1045" y="359"/>
                    <a:pt x="1017" y="331"/>
                    <a:pt x="986" y="306"/>
                  </a:cubicBezTo>
                  <a:cubicBezTo>
                    <a:pt x="958" y="285"/>
                    <a:pt x="947" y="250"/>
                    <a:pt x="956" y="216"/>
                  </a:cubicBezTo>
                  <a:cubicBezTo>
                    <a:pt x="962" y="193"/>
                    <a:pt x="968" y="169"/>
                    <a:pt x="974" y="146"/>
                  </a:cubicBezTo>
                  <a:cubicBezTo>
                    <a:pt x="870" y="102"/>
                    <a:pt x="870" y="102"/>
                    <a:pt x="870" y="102"/>
                  </a:cubicBezTo>
                  <a:cubicBezTo>
                    <a:pt x="857" y="123"/>
                    <a:pt x="845" y="144"/>
                    <a:pt x="833" y="165"/>
                  </a:cubicBezTo>
                  <a:cubicBezTo>
                    <a:pt x="815" y="195"/>
                    <a:pt x="782" y="212"/>
                    <a:pt x="748" y="208"/>
                  </a:cubicBezTo>
                  <a:cubicBezTo>
                    <a:pt x="708" y="203"/>
                    <a:pt x="668" y="203"/>
                    <a:pt x="629" y="208"/>
                  </a:cubicBezTo>
                  <a:cubicBezTo>
                    <a:pt x="595" y="212"/>
                    <a:pt x="561" y="195"/>
                    <a:pt x="544" y="165"/>
                  </a:cubicBezTo>
                  <a:cubicBezTo>
                    <a:pt x="532" y="144"/>
                    <a:pt x="519" y="123"/>
                    <a:pt x="507" y="102"/>
                  </a:cubicBezTo>
                  <a:cubicBezTo>
                    <a:pt x="403" y="146"/>
                    <a:pt x="403" y="146"/>
                    <a:pt x="403" y="146"/>
                  </a:cubicBezTo>
                  <a:cubicBezTo>
                    <a:pt x="409" y="169"/>
                    <a:pt x="415" y="193"/>
                    <a:pt x="421" y="216"/>
                  </a:cubicBezTo>
                  <a:cubicBezTo>
                    <a:pt x="430" y="250"/>
                    <a:pt x="418" y="285"/>
                    <a:pt x="391" y="306"/>
                  </a:cubicBezTo>
                  <a:cubicBezTo>
                    <a:pt x="360" y="331"/>
                    <a:pt x="332" y="359"/>
                    <a:pt x="307" y="390"/>
                  </a:cubicBezTo>
                  <a:cubicBezTo>
                    <a:pt x="286" y="418"/>
                    <a:pt x="251" y="429"/>
                    <a:pt x="217" y="420"/>
                  </a:cubicBezTo>
                  <a:cubicBezTo>
                    <a:pt x="193" y="414"/>
                    <a:pt x="170" y="408"/>
                    <a:pt x="146" y="402"/>
                  </a:cubicBezTo>
                  <a:cubicBezTo>
                    <a:pt x="103" y="506"/>
                    <a:pt x="103" y="506"/>
                    <a:pt x="103" y="506"/>
                  </a:cubicBezTo>
                  <a:cubicBezTo>
                    <a:pt x="124" y="519"/>
                    <a:pt x="145" y="531"/>
                    <a:pt x="166" y="543"/>
                  </a:cubicBezTo>
                  <a:cubicBezTo>
                    <a:pt x="196" y="561"/>
                    <a:pt x="213" y="594"/>
                    <a:pt x="209" y="628"/>
                  </a:cubicBezTo>
                  <a:cubicBezTo>
                    <a:pt x="204" y="668"/>
                    <a:pt x="204" y="708"/>
                    <a:pt x="209" y="747"/>
                  </a:cubicBezTo>
                  <a:cubicBezTo>
                    <a:pt x="213" y="781"/>
                    <a:pt x="196" y="815"/>
                    <a:pt x="166" y="832"/>
                  </a:cubicBezTo>
                  <a:cubicBezTo>
                    <a:pt x="145" y="844"/>
                    <a:pt x="124" y="856"/>
                    <a:pt x="103" y="869"/>
                  </a:cubicBezTo>
                  <a:cubicBezTo>
                    <a:pt x="146" y="973"/>
                    <a:pt x="146" y="973"/>
                    <a:pt x="146" y="973"/>
                  </a:cubicBezTo>
                  <a:cubicBezTo>
                    <a:pt x="170" y="968"/>
                    <a:pt x="193" y="961"/>
                    <a:pt x="217" y="955"/>
                  </a:cubicBezTo>
                  <a:cubicBezTo>
                    <a:pt x="251" y="946"/>
                    <a:pt x="286" y="958"/>
                    <a:pt x="307" y="985"/>
                  </a:cubicBezTo>
                  <a:cubicBezTo>
                    <a:pt x="332" y="1016"/>
                    <a:pt x="360" y="1044"/>
                    <a:pt x="391" y="1069"/>
                  </a:cubicBezTo>
                  <a:cubicBezTo>
                    <a:pt x="418" y="1090"/>
                    <a:pt x="430" y="1125"/>
                    <a:pt x="421" y="1159"/>
                  </a:cubicBezTo>
                  <a:cubicBezTo>
                    <a:pt x="415" y="1183"/>
                    <a:pt x="409" y="1206"/>
                    <a:pt x="403" y="12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3762375" y="11879263"/>
              <a:ext cx="2255837" cy="2120900"/>
            </a:xfrm>
            <a:custGeom>
              <a:avLst/>
              <a:gdLst>
                <a:gd name="T0" fmla="*/ 354 w 709"/>
                <a:gd name="T1" fmla="*/ 667 h 667"/>
                <a:gd name="T2" fmla="*/ 235 w 709"/>
                <a:gd name="T3" fmla="*/ 643 h 667"/>
                <a:gd name="T4" fmla="*/ 66 w 709"/>
                <a:gd name="T5" fmla="*/ 474 h 667"/>
                <a:gd name="T6" fmla="*/ 235 w 709"/>
                <a:gd name="T7" fmla="*/ 66 h 667"/>
                <a:gd name="T8" fmla="*/ 643 w 709"/>
                <a:gd name="T9" fmla="*/ 235 h 667"/>
                <a:gd name="T10" fmla="*/ 643 w 709"/>
                <a:gd name="T11" fmla="*/ 235 h 667"/>
                <a:gd name="T12" fmla="*/ 474 w 709"/>
                <a:gd name="T13" fmla="*/ 643 h 667"/>
                <a:gd name="T14" fmla="*/ 354 w 709"/>
                <a:gd name="T15" fmla="*/ 667 h 667"/>
                <a:gd name="T16" fmla="*/ 354 w 709"/>
                <a:gd name="T17" fmla="*/ 134 h 667"/>
                <a:gd name="T18" fmla="*/ 270 w 709"/>
                <a:gd name="T19" fmla="*/ 151 h 667"/>
                <a:gd name="T20" fmla="*/ 150 w 709"/>
                <a:gd name="T21" fmla="*/ 439 h 667"/>
                <a:gd name="T22" fmla="*/ 270 w 709"/>
                <a:gd name="T23" fmla="*/ 559 h 667"/>
                <a:gd name="T24" fmla="*/ 439 w 709"/>
                <a:gd name="T25" fmla="*/ 559 h 667"/>
                <a:gd name="T26" fmla="*/ 558 w 709"/>
                <a:gd name="T27" fmla="*/ 270 h 667"/>
                <a:gd name="T28" fmla="*/ 354 w 709"/>
                <a:gd name="T29" fmla="*/ 134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09" h="667">
                  <a:moveTo>
                    <a:pt x="354" y="667"/>
                  </a:moveTo>
                  <a:cubicBezTo>
                    <a:pt x="314" y="667"/>
                    <a:pt x="273" y="659"/>
                    <a:pt x="235" y="643"/>
                  </a:cubicBezTo>
                  <a:cubicBezTo>
                    <a:pt x="158" y="611"/>
                    <a:pt x="98" y="551"/>
                    <a:pt x="66" y="474"/>
                  </a:cubicBezTo>
                  <a:cubicBezTo>
                    <a:pt x="0" y="315"/>
                    <a:pt x="76" y="132"/>
                    <a:pt x="235" y="66"/>
                  </a:cubicBezTo>
                  <a:cubicBezTo>
                    <a:pt x="394" y="0"/>
                    <a:pt x="577" y="76"/>
                    <a:pt x="643" y="235"/>
                  </a:cubicBezTo>
                  <a:cubicBezTo>
                    <a:pt x="643" y="235"/>
                    <a:pt x="643" y="235"/>
                    <a:pt x="643" y="235"/>
                  </a:cubicBezTo>
                  <a:cubicBezTo>
                    <a:pt x="709" y="394"/>
                    <a:pt x="633" y="577"/>
                    <a:pt x="474" y="643"/>
                  </a:cubicBezTo>
                  <a:cubicBezTo>
                    <a:pt x="435" y="659"/>
                    <a:pt x="395" y="667"/>
                    <a:pt x="354" y="667"/>
                  </a:cubicBezTo>
                  <a:close/>
                  <a:moveTo>
                    <a:pt x="354" y="134"/>
                  </a:moveTo>
                  <a:cubicBezTo>
                    <a:pt x="326" y="134"/>
                    <a:pt x="297" y="139"/>
                    <a:pt x="270" y="151"/>
                  </a:cubicBezTo>
                  <a:cubicBezTo>
                    <a:pt x="157" y="197"/>
                    <a:pt x="104" y="327"/>
                    <a:pt x="150" y="439"/>
                  </a:cubicBezTo>
                  <a:cubicBezTo>
                    <a:pt x="173" y="494"/>
                    <a:pt x="215" y="536"/>
                    <a:pt x="270" y="559"/>
                  </a:cubicBezTo>
                  <a:cubicBezTo>
                    <a:pt x="324" y="581"/>
                    <a:pt x="384" y="581"/>
                    <a:pt x="439" y="559"/>
                  </a:cubicBezTo>
                  <a:cubicBezTo>
                    <a:pt x="551" y="512"/>
                    <a:pt x="605" y="383"/>
                    <a:pt x="558" y="270"/>
                  </a:cubicBezTo>
                  <a:cubicBezTo>
                    <a:pt x="523" y="185"/>
                    <a:pt x="441" y="134"/>
                    <a:pt x="354" y="1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20"/>
            <p:cNvSpPr>
              <a:spLocks noEditPoints="1"/>
            </p:cNvSpPr>
            <p:nvPr/>
          </p:nvSpPr>
          <p:spPr bwMode="auto">
            <a:xfrm>
              <a:off x="5934075" y="8651875"/>
              <a:ext cx="3311525" cy="3309938"/>
            </a:xfrm>
            <a:custGeom>
              <a:avLst/>
              <a:gdLst>
                <a:gd name="T0" fmla="*/ 476 w 1041"/>
                <a:gd name="T1" fmla="*/ 1041 h 1041"/>
                <a:gd name="T2" fmla="*/ 397 w 1041"/>
                <a:gd name="T3" fmla="*/ 930 h 1041"/>
                <a:gd name="T4" fmla="*/ 279 w 1041"/>
                <a:gd name="T5" fmla="*/ 927 h 1041"/>
                <a:gd name="T6" fmla="*/ 121 w 1041"/>
                <a:gd name="T7" fmla="*/ 857 h 1041"/>
                <a:gd name="T8" fmla="*/ 143 w 1041"/>
                <a:gd name="T9" fmla="*/ 723 h 1041"/>
                <a:gd name="T10" fmla="*/ 62 w 1041"/>
                <a:gd name="T11" fmla="*/ 637 h 1041"/>
                <a:gd name="T12" fmla="*/ 0 w 1041"/>
                <a:gd name="T13" fmla="*/ 476 h 1041"/>
                <a:gd name="T14" fmla="*/ 111 w 1041"/>
                <a:gd name="T15" fmla="*/ 397 h 1041"/>
                <a:gd name="T16" fmla="*/ 114 w 1041"/>
                <a:gd name="T17" fmla="*/ 279 h 1041"/>
                <a:gd name="T18" fmla="*/ 184 w 1041"/>
                <a:gd name="T19" fmla="*/ 121 h 1041"/>
                <a:gd name="T20" fmla="*/ 318 w 1041"/>
                <a:gd name="T21" fmla="*/ 143 h 1041"/>
                <a:gd name="T22" fmla="*/ 404 w 1041"/>
                <a:gd name="T23" fmla="*/ 62 h 1041"/>
                <a:gd name="T24" fmla="*/ 565 w 1041"/>
                <a:gd name="T25" fmla="*/ 0 h 1041"/>
                <a:gd name="T26" fmla="*/ 644 w 1041"/>
                <a:gd name="T27" fmla="*/ 110 h 1041"/>
                <a:gd name="T28" fmla="*/ 762 w 1041"/>
                <a:gd name="T29" fmla="*/ 114 h 1041"/>
                <a:gd name="T30" fmla="*/ 920 w 1041"/>
                <a:gd name="T31" fmla="*/ 184 h 1041"/>
                <a:gd name="T32" fmla="*/ 898 w 1041"/>
                <a:gd name="T33" fmla="*/ 318 h 1041"/>
                <a:gd name="T34" fmla="*/ 979 w 1041"/>
                <a:gd name="T35" fmla="*/ 404 h 1041"/>
                <a:gd name="T36" fmla="*/ 1041 w 1041"/>
                <a:gd name="T37" fmla="*/ 565 h 1041"/>
                <a:gd name="T38" fmla="*/ 931 w 1041"/>
                <a:gd name="T39" fmla="*/ 644 h 1041"/>
                <a:gd name="T40" fmla="*/ 927 w 1041"/>
                <a:gd name="T41" fmla="*/ 762 h 1041"/>
                <a:gd name="T42" fmla="*/ 857 w 1041"/>
                <a:gd name="T43" fmla="*/ 920 h 1041"/>
                <a:gd name="T44" fmla="*/ 723 w 1041"/>
                <a:gd name="T45" fmla="*/ 898 h 1041"/>
                <a:gd name="T46" fmla="*/ 637 w 1041"/>
                <a:gd name="T47" fmla="*/ 979 h 1041"/>
                <a:gd name="T48" fmla="*/ 488 w 1041"/>
                <a:gd name="T49" fmla="*/ 954 h 1041"/>
                <a:gd name="T50" fmla="*/ 559 w 1041"/>
                <a:gd name="T51" fmla="*/ 910 h 1041"/>
                <a:gd name="T52" fmla="*/ 689 w 1041"/>
                <a:gd name="T53" fmla="*/ 817 h 1041"/>
                <a:gd name="T54" fmla="*/ 804 w 1041"/>
                <a:gd name="T55" fmla="*/ 849 h 1041"/>
                <a:gd name="T56" fmla="*/ 823 w 1041"/>
                <a:gd name="T57" fmla="*/ 769 h 1041"/>
                <a:gd name="T58" fmla="*/ 850 w 1041"/>
                <a:gd name="T59" fmla="*/ 611 h 1041"/>
                <a:gd name="T60" fmla="*/ 954 w 1041"/>
                <a:gd name="T61" fmla="*/ 553 h 1041"/>
                <a:gd name="T62" fmla="*/ 910 w 1041"/>
                <a:gd name="T63" fmla="*/ 482 h 1041"/>
                <a:gd name="T64" fmla="*/ 817 w 1041"/>
                <a:gd name="T65" fmla="*/ 352 h 1041"/>
                <a:gd name="T66" fmla="*/ 850 w 1041"/>
                <a:gd name="T67" fmla="*/ 237 h 1041"/>
                <a:gd name="T68" fmla="*/ 769 w 1041"/>
                <a:gd name="T69" fmla="*/ 218 h 1041"/>
                <a:gd name="T70" fmla="*/ 612 w 1041"/>
                <a:gd name="T71" fmla="*/ 191 h 1041"/>
                <a:gd name="T72" fmla="*/ 553 w 1041"/>
                <a:gd name="T73" fmla="*/ 87 h 1041"/>
                <a:gd name="T74" fmla="*/ 482 w 1041"/>
                <a:gd name="T75" fmla="*/ 131 h 1041"/>
                <a:gd name="T76" fmla="*/ 353 w 1041"/>
                <a:gd name="T77" fmla="*/ 224 h 1041"/>
                <a:gd name="T78" fmla="*/ 237 w 1041"/>
                <a:gd name="T79" fmla="*/ 191 h 1041"/>
                <a:gd name="T80" fmla="*/ 218 w 1041"/>
                <a:gd name="T81" fmla="*/ 272 h 1041"/>
                <a:gd name="T82" fmla="*/ 192 w 1041"/>
                <a:gd name="T83" fmla="*/ 429 h 1041"/>
                <a:gd name="T84" fmla="*/ 87 w 1041"/>
                <a:gd name="T85" fmla="*/ 488 h 1041"/>
                <a:gd name="T86" fmla="*/ 131 w 1041"/>
                <a:gd name="T87" fmla="*/ 559 h 1041"/>
                <a:gd name="T88" fmla="*/ 224 w 1041"/>
                <a:gd name="T89" fmla="*/ 688 h 1041"/>
                <a:gd name="T90" fmla="*/ 192 w 1041"/>
                <a:gd name="T91" fmla="*/ 804 h 1041"/>
                <a:gd name="T92" fmla="*/ 272 w 1041"/>
                <a:gd name="T93" fmla="*/ 823 h 1041"/>
                <a:gd name="T94" fmla="*/ 430 w 1041"/>
                <a:gd name="T95" fmla="*/ 849 h 1041"/>
                <a:gd name="T96" fmla="*/ 488 w 1041"/>
                <a:gd name="T97" fmla="*/ 954 h 10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41" h="1041">
                  <a:moveTo>
                    <a:pt x="565" y="1041"/>
                  </a:moveTo>
                  <a:cubicBezTo>
                    <a:pt x="476" y="1041"/>
                    <a:pt x="476" y="1041"/>
                    <a:pt x="476" y="1041"/>
                  </a:cubicBezTo>
                  <a:cubicBezTo>
                    <a:pt x="440" y="1041"/>
                    <a:pt x="409" y="1014"/>
                    <a:pt x="404" y="979"/>
                  </a:cubicBezTo>
                  <a:cubicBezTo>
                    <a:pt x="402" y="963"/>
                    <a:pt x="399" y="947"/>
                    <a:pt x="397" y="930"/>
                  </a:cubicBezTo>
                  <a:cubicBezTo>
                    <a:pt x="370" y="922"/>
                    <a:pt x="343" y="911"/>
                    <a:pt x="318" y="898"/>
                  </a:cubicBezTo>
                  <a:cubicBezTo>
                    <a:pt x="305" y="907"/>
                    <a:pt x="292" y="917"/>
                    <a:pt x="279" y="927"/>
                  </a:cubicBezTo>
                  <a:cubicBezTo>
                    <a:pt x="250" y="948"/>
                    <a:pt x="210" y="945"/>
                    <a:pt x="184" y="920"/>
                  </a:cubicBezTo>
                  <a:cubicBezTo>
                    <a:pt x="121" y="857"/>
                    <a:pt x="121" y="857"/>
                    <a:pt x="121" y="857"/>
                  </a:cubicBezTo>
                  <a:cubicBezTo>
                    <a:pt x="96" y="831"/>
                    <a:pt x="93" y="791"/>
                    <a:pt x="114" y="762"/>
                  </a:cubicBezTo>
                  <a:cubicBezTo>
                    <a:pt x="124" y="749"/>
                    <a:pt x="133" y="736"/>
                    <a:pt x="143" y="723"/>
                  </a:cubicBezTo>
                  <a:cubicBezTo>
                    <a:pt x="130" y="698"/>
                    <a:pt x="119" y="671"/>
                    <a:pt x="111" y="644"/>
                  </a:cubicBezTo>
                  <a:cubicBezTo>
                    <a:pt x="94" y="642"/>
                    <a:pt x="78" y="639"/>
                    <a:pt x="62" y="637"/>
                  </a:cubicBezTo>
                  <a:cubicBezTo>
                    <a:pt x="27" y="632"/>
                    <a:pt x="0" y="601"/>
                    <a:pt x="0" y="565"/>
                  </a:cubicBezTo>
                  <a:cubicBezTo>
                    <a:pt x="0" y="476"/>
                    <a:pt x="0" y="476"/>
                    <a:pt x="0" y="476"/>
                  </a:cubicBezTo>
                  <a:cubicBezTo>
                    <a:pt x="0" y="440"/>
                    <a:pt x="27" y="409"/>
                    <a:pt x="62" y="404"/>
                  </a:cubicBezTo>
                  <a:cubicBezTo>
                    <a:pt x="78" y="401"/>
                    <a:pt x="94" y="399"/>
                    <a:pt x="111" y="397"/>
                  </a:cubicBezTo>
                  <a:cubicBezTo>
                    <a:pt x="119" y="369"/>
                    <a:pt x="130" y="343"/>
                    <a:pt x="143" y="318"/>
                  </a:cubicBezTo>
                  <a:cubicBezTo>
                    <a:pt x="133" y="305"/>
                    <a:pt x="124" y="291"/>
                    <a:pt x="114" y="279"/>
                  </a:cubicBezTo>
                  <a:cubicBezTo>
                    <a:pt x="93" y="250"/>
                    <a:pt x="96" y="209"/>
                    <a:pt x="121" y="184"/>
                  </a:cubicBezTo>
                  <a:cubicBezTo>
                    <a:pt x="184" y="121"/>
                    <a:pt x="184" y="121"/>
                    <a:pt x="184" y="121"/>
                  </a:cubicBezTo>
                  <a:cubicBezTo>
                    <a:pt x="210" y="96"/>
                    <a:pt x="250" y="92"/>
                    <a:pt x="279" y="114"/>
                  </a:cubicBezTo>
                  <a:cubicBezTo>
                    <a:pt x="292" y="123"/>
                    <a:pt x="305" y="133"/>
                    <a:pt x="318" y="143"/>
                  </a:cubicBezTo>
                  <a:cubicBezTo>
                    <a:pt x="343" y="129"/>
                    <a:pt x="370" y="118"/>
                    <a:pt x="397" y="110"/>
                  </a:cubicBezTo>
                  <a:cubicBezTo>
                    <a:pt x="399" y="94"/>
                    <a:pt x="402" y="78"/>
                    <a:pt x="404" y="62"/>
                  </a:cubicBezTo>
                  <a:cubicBezTo>
                    <a:pt x="409" y="27"/>
                    <a:pt x="440" y="0"/>
                    <a:pt x="476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601" y="0"/>
                    <a:pt x="632" y="27"/>
                    <a:pt x="637" y="62"/>
                  </a:cubicBezTo>
                  <a:cubicBezTo>
                    <a:pt x="640" y="78"/>
                    <a:pt x="642" y="94"/>
                    <a:pt x="644" y="110"/>
                  </a:cubicBezTo>
                  <a:cubicBezTo>
                    <a:pt x="672" y="118"/>
                    <a:pt x="698" y="129"/>
                    <a:pt x="723" y="143"/>
                  </a:cubicBezTo>
                  <a:cubicBezTo>
                    <a:pt x="736" y="133"/>
                    <a:pt x="750" y="123"/>
                    <a:pt x="762" y="114"/>
                  </a:cubicBezTo>
                  <a:cubicBezTo>
                    <a:pt x="791" y="92"/>
                    <a:pt x="832" y="96"/>
                    <a:pt x="857" y="121"/>
                  </a:cubicBezTo>
                  <a:cubicBezTo>
                    <a:pt x="920" y="184"/>
                    <a:pt x="920" y="184"/>
                    <a:pt x="920" y="184"/>
                  </a:cubicBezTo>
                  <a:cubicBezTo>
                    <a:pt x="945" y="209"/>
                    <a:pt x="949" y="250"/>
                    <a:pt x="927" y="278"/>
                  </a:cubicBezTo>
                  <a:cubicBezTo>
                    <a:pt x="918" y="291"/>
                    <a:pt x="908" y="305"/>
                    <a:pt x="898" y="318"/>
                  </a:cubicBezTo>
                  <a:cubicBezTo>
                    <a:pt x="912" y="343"/>
                    <a:pt x="923" y="369"/>
                    <a:pt x="931" y="397"/>
                  </a:cubicBezTo>
                  <a:cubicBezTo>
                    <a:pt x="947" y="399"/>
                    <a:pt x="963" y="401"/>
                    <a:pt x="979" y="404"/>
                  </a:cubicBezTo>
                  <a:cubicBezTo>
                    <a:pt x="1014" y="409"/>
                    <a:pt x="1041" y="440"/>
                    <a:pt x="1041" y="476"/>
                  </a:cubicBezTo>
                  <a:cubicBezTo>
                    <a:pt x="1041" y="565"/>
                    <a:pt x="1041" y="565"/>
                    <a:pt x="1041" y="565"/>
                  </a:cubicBezTo>
                  <a:cubicBezTo>
                    <a:pt x="1041" y="601"/>
                    <a:pt x="1014" y="632"/>
                    <a:pt x="979" y="637"/>
                  </a:cubicBezTo>
                  <a:cubicBezTo>
                    <a:pt x="963" y="639"/>
                    <a:pt x="947" y="642"/>
                    <a:pt x="931" y="644"/>
                  </a:cubicBezTo>
                  <a:cubicBezTo>
                    <a:pt x="923" y="671"/>
                    <a:pt x="911" y="698"/>
                    <a:pt x="898" y="723"/>
                  </a:cubicBezTo>
                  <a:cubicBezTo>
                    <a:pt x="908" y="736"/>
                    <a:pt x="918" y="749"/>
                    <a:pt x="927" y="762"/>
                  </a:cubicBezTo>
                  <a:cubicBezTo>
                    <a:pt x="949" y="791"/>
                    <a:pt x="945" y="831"/>
                    <a:pt x="920" y="857"/>
                  </a:cubicBezTo>
                  <a:cubicBezTo>
                    <a:pt x="857" y="920"/>
                    <a:pt x="857" y="920"/>
                    <a:pt x="857" y="920"/>
                  </a:cubicBezTo>
                  <a:cubicBezTo>
                    <a:pt x="832" y="945"/>
                    <a:pt x="791" y="948"/>
                    <a:pt x="762" y="927"/>
                  </a:cubicBezTo>
                  <a:cubicBezTo>
                    <a:pt x="750" y="917"/>
                    <a:pt x="736" y="907"/>
                    <a:pt x="723" y="898"/>
                  </a:cubicBezTo>
                  <a:cubicBezTo>
                    <a:pt x="698" y="911"/>
                    <a:pt x="672" y="922"/>
                    <a:pt x="644" y="930"/>
                  </a:cubicBezTo>
                  <a:cubicBezTo>
                    <a:pt x="642" y="947"/>
                    <a:pt x="640" y="963"/>
                    <a:pt x="637" y="979"/>
                  </a:cubicBezTo>
                  <a:cubicBezTo>
                    <a:pt x="632" y="1014"/>
                    <a:pt x="601" y="1041"/>
                    <a:pt x="565" y="1041"/>
                  </a:cubicBezTo>
                  <a:close/>
                  <a:moveTo>
                    <a:pt x="488" y="954"/>
                  </a:moveTo>
                  <a:cubicBezTo>
                    <a:pt x="553" y="954"/>
                    <a:pt x="553" y="954"/>
                    <a:pt x="553" y="954"/>
                  </a:cubicBezTo>
                  <a:cubicBezTo>
                    <a:pt x="555" y="939"/>
                    <a:pt x="557" y="924"/>
                    <a:pt x="559" y="910"/>
                  </a:cubicBezTo>
                  <a:cubicBezTo>
                    <a:pt x="563" y="881"/>
                    <a:pt x="583" y="857"/>
                    <a:pt x="612" y="849"/>
                  </a:cubicBezTo>
                  <a:cubicBezTo>
                    <a:pt x="639" y="842"/>
                    <a:pt x="665" y="831"/>
                    <a:pt x="689" y="817"/>
                  </a:cubicBezTo>
                  <a:cubicBezTo>
                    <a:pt x="714" y="803"/>
                    <a:pt x="746" y="805"/>
                    <a:pt x="769" y="823"/>
                  </a:cubicBezTo>
                  <a:cubicBezTo>
                    <a:pt x="781" y="832"/>
                    <a:pt x="793" y="841"/>
                    <a:pt x="804" y="849"/>
                  </a:cubicBezTo>
                  <a:cubicBezTo>
                    <a:pt x="850" y="804"/>
                    <a:pt x="850" y="804"/>
                    <a:pt x="850" y="804"/>
                  </a:cubicBezTo>
                  <a:cubicBezTo>
                    <a:pt x="841" y="792"/>
                    <a:pt x="832" y="780"/>
                    <a:pt x="823" y="769"/>
                  </a:cubicBezTo>
                  <a:cubicBezTo>
                    <a:pt x="805" y="745"/>
                    <a:pt x="803" y="714"/>
                    <a:pt x="817" y="688"/>
                  </a:cubicBezTo>
                  <a:cubicBezTo>
                    <a:pt x="831" y="664"/>
                    <a:pt x="842" y="638"/>
                    <a:pt x="850" y="611"/>
                  </a:cubicBezTo>
                  <a:cubicBezTo>
                    <a:pt x="857" y="583"/>
                    <a:pt x="881" y="562"/>
                    <a:pt x="910" y="559"/>
                  </a:cubicBezTo>
                  <a:cubicBezTo>
                    <a:pt x="925" y="557"/>
                    <a:pt x="940" y="555"/>
                    <a:pt x="954" y="553"/>
                  </a:cubicBezTo>
                  <a:cubicBezTo>
                    <a:pt x="954" y="488"/>
                    <a:pt x="954" y="488"/>
                    <a:pt x="954" y="488"/>
                  </a:cubicBezTo>
                  <a:cubicBezTo>
                    <a:pt x="940" y="486"/>
                    <a:pt x="925" y="484"/>
                    <a:pt x="910" y="482"/>
                  </a:cubicBezTo>
                  <a:cubicBezTo>
                    <a:pt x="881" y="478"/>
                    <a:pt x="857" y="458"/>
                    <a:pt x="850" y="429"/>
                  </a:cubicBezTo>
                  <a:cubicBezTo>
                    <a:pt x="842" y="402"/>
                    <a:pt x="831" y="376"/>
                    <a:pt x="817" y="352"/>
                  </a:cubicBezTo>
                  <a:cubicBezTo>
                    <a:pt x="803" y="327"/>
                    <a:pt x="805" y="295"/>
                    <a:pt x="823" y="272"/>
                  </a:cubicBezTo>
                  <a:cubicBezTo>
                    <a:pt x="832" y="260"/>
                    <a:pt x="841" y="248"/>
                    <a:pt x="850" y="237"/>
                  </a:cubicBezTo>
                  <a:cubicBezTo>
                    <a:pt x="804" y="191"/>
                    <a:pt x="804" y="191"/>
                    <a:pt x="804" y="191"/>
                  </a:cubicBezTo>
                  <a:cubicBezTo>
                    <a:pt x="793" y="200"/>
                    <a:pt x="781" y="209"/>
                    <a:pt x="769" y="218"/>
                  </a:cubicBezTo>
                  <a:cubicBezTo>
                    <a:pt x="746" y="236"/>
                    <a:pt x="714" y="238"/>
                    <a:pt x="689" y="224"/>
                  </a:cubicBezTo>
                  <a:cubicBezTo>
                    <a:pt x="665" y="210"/>
                    <a:pt x="639" y="199"/>
                    <a:pt x="612" y="191"/>
                  </a:cubicBezTo>
                  <a:cubicBezTo>
                    <a:pt x="583" y="184"/>
                    <a:pt x="563" y="160"/>
                    <a:pt x="559" y="131"/>
                  </a:cubicBezTo>
                  <a:cubicBezTo>
                    <a:pt x="557" y="116"/>
                    <a:pt x="555" y="101"/>
                    <a:pt x="553" y="87"/>
                  </a:cubicBezTo>
                  <a:cubicBezTo>
                    <a:pt x="488" y="87"/>
                    <a:pt x="488" y="87"/>
                    <a:pt x="488" y="87"/>
                  </a:cubicBezTo>
                  <a:cubicBezTo>
                    <a:pt x="486" y="101"/>
                    <a:pt x="484" y="116"/>
                    <a:pt x="482" y="131"/>
                  </a:cubicBezTo>
                  <a:cubicBezTo>
                    <a:pt x="479" y="160"/>
                    <a:pt x="458" y="184"/>
                    <a:pt x="430" y="191"/>
                  </a:cubicBezTo>
                  <a:cubicBezTo>
                    <a:pt x="403" y="199"/>
                    <a:pt x="377" y="210"/>
                    <a:pt x="353" y="224"/>
                  </a:cubicBezTo>
                  <a:cubicBezTo>
                    <a:pt x="327" y="238"/>
                    <a:pt x="296" y="236"/>
                    <a:pt x="272" y="218"/>
                  </a:cubicBezTo>
                  <a:cubicBezTo>
                    <a:pt x="261" y="209"/>
                    <a:pt x="249" y="200"/>
                    <a:pt x="237" y="191"/>
                  </a:cubicBezTo>
                  <a:cubicBezTo>
                    <a:pt x="192" y="237"/>
                    <a:pt x="192" y="237"/>
                    <a:pt x="192" y="237"/>
                  </a:cubicBezTo>
                  <a:cubicBezTo>
                    <a:pt x="200" y="248"/>
                    <a:pt x="209" y="260"/>
                    <a:pt x="218" y="272"/>
                  </a:cubicBezTo>
                  <a:cubicBezTo>
                    <a:pt x="236" y="295"/>
                    <a:pt x="238" y="327"/>
                    <a:pt x="224" y="352"/>
                  </a:cubicBezTo>
                  <a:cubicBezTo>
                    <a:pt x="210" y="376"/>
                    <a:pt x="199" y="402"/>
                    <a:pt x="192" y="429"/>
                  </a:cubicBezTo>
                  <a:cubicBezTo>
                    <a:pt x="184" y="458"/>
                    <a:pt x="160" y="478"/>
                    <a:pt x="131" y="482"/>
                  </a:cubicBezTo>
                  <a:cubicBezTo>
                    <a:pt x="117" y="484"/>
                    <a:pt x="102" y="486"/>
                    <a:pt x="87" y="488"/>
                  </a:cubicBezTo>
                  <a:cubicBezTo>
                    <a:pt x="87" y="553"/>
                    <a:pt x="87" y="553"/>
                    <a:pt x="87" y="553"/>
                  </a:cubicBezTo>
                  <a:cubicBezTo>
                    <a:pt x="102" y="555"/>
                    <a:pt x="117" y="557"/>
                    <a:pt x="131" y="559"/>
                  </a:cubicBezTo>
                  <a:cubicBezTo>
                    <a:pt x="160" y="562"/>
                    <a:pt x="184" y="583"/>
                    <a:pt x="192" y="611"/>
                  </a:cubicBezTo>
                  <a:cubicBezTo>
                    <a:pt x="199" y="638"/>
                    <a:pt x="210" y="664"/>
                    <a:pt x="224" y="688"/>
                  </a:cubicBezTo>
                  <a:cubicBezTo>
                    <a:pt x="238" y="714"/>
                    <a:pt x="236" y="745"/>
                    <a:pt x="218" y="769"/>
                  </a:cubicBezTo>
                  <a:cubicBezTo>
                    <a:pt x="209" y="780"/>
                    <a:pt x="200" y="792"/>
                    <a:pt x="192" y="804"/>
                  </a:cubicBezTo>
                  <a:cubicBezTo>
                    <a:pt x="237" y="849"/>
                    <a:pt x="237" y="849"/>
                    <a:pt x="237" y="849"/>
                  </a:cubicBezTo>
                  <a:cubicBezTo>
                    <a:pt x="249" y="841"/>
                    <a:pt x="261" y="832"/>
                    <a:pt x="272" y="823"/>
                  </a:cubicBezTo>
                  <a:cubicBezTo>
                    <a:pt x="296" y="805"/>
                    <a:pt x="327" y="803"/>
                    <a:pt x="353" y="817"/>
                  </a:cubicBezTo>
                  <a:cubicBezTo>
                    <a:pt x="377" y="831"/>
                    <a:pt x="403" y="842"/>
                    <a:pt x="430" y="849"/>
                  </a:cubicBezTo>
                  <a:cubicBezTo>
                    <a:pt x="458" y="857"/>
                    <a:pt x="479" y="881"/>
                    <a:pt x="482" y="910"/>
                  </a:cubicBezTo>
                  <a:cubicBezTo>
                    <a:pt x="484" y="924"/>
                    <a:pt x="486" y="939"/>
                    <a:pt x="488" y="9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21"/>
            <p:cNvSpPr>
              <a:spLocks noEditPoints="1"/>
            </p:cNvSpPr>
            <p:nvPr/>
          </p:nvSpPr>
          <p:spPr bwMode="auto">
            <a:xfrm>
              <a:off x="7000875" y="9717088"/>
              <a:ext cx="1179512" cy="1179513"/>
            </a:xfrm>
            <a:custGeom>
              <a:avLst/>
              <a:gdLst>
                <a:gd name="T0" fmla="*/ 186 w 371"/>
                <a:gd name="T1" fmla="*/ 371 h 371"/>
                <a:gd name="T2" fmla="*/ 0 w 371"/>
                <a:gd name="T3" fmla="*/ 185 h 371"/>
                <a:gd name="T4" fmla="*/ 186 w 371"/>
                <a:gd name="T5" fmla="*/ 0 h 371"/>
                <a:gd name="T6" fmla="*/ 371 w 371"/>
                <a:gd name="T7" fmla="*/ 185 h 371"/>
                <a:gd name="T8" fmla="*/ 186 w 371"/>
                <a:gd name="T9" fmla="*/ 371 h 371"/>
                <a:gd name="T10" fmla="*/ 186 w 371"/>
                <a:gd name="T11" fmla="*/ 82 h 371"/>
                <a:gd name="T12" fmla="*/ 83 w 371"/>
                <a:gd name="T13" fmla="*/ 185 h 371"/>
                <a:gd name="T14" fmla="*/ 186 w 371"/>
                <a:gd name="T15" fmla="*/ 288 h 371"/>
                <a:gd name="T16" fmla="*/ 289 w 371"/>
                <a:gd name="T17" fmla="*/ 185 h 371"/>
                <a:gd name="T18" fmla="*/ 186 w 371"/>
                <a:gd name="T19" fmla="*/ 82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1" h="371">
                  <a:moveTo>
                    <a:pt x="186" y="371"/>
                  </a:moveTo>
                  <a:cubicBezTo>
                    <a:pt x="83" y="371"/>
                    <a:pt x="0" y="288"/>
                    <a:pt x="0" y="185"/>
                  </a:cubicBezTo>
                  <a:cubicBezTo>
                    <a:pt x="0" y="83"/>
                    <a:pt x="83" y="0"/>
                    <a:pt x="186" y="0"/>
                  </a:cubicBezTo>
                  <a:cubicBezTo>
                    <a:pt x="288" y="0"/>
                    <a:pt x="371" y="83"/>
                    <a:pt x="371" y="185"/>
                  </a:cubicBezTo>
                  <a:cubicBezTo>
                    <a:pt x="371" y="288"/>
                    <a:pt x="288" y="371"/>
                    <a:pt x="186" y="371"/>
                  </a:cubicBezTo>
                  <a:close/>
                  <a:moveTo>
                    <a:pt x="186" y="82"/>
                  </a:moveTo>
                  <a:cubicBezTo>
                    <a:pt x="129" y="82"/>
                    <a:pt x="83" y="128"/>
                    <a:pt x="83" y="185"/>
                  </a:cubicBezTo>
                  <a:cubicBezTo>
                    <a:pt x="83" y="242"/>
                    <a:pt x="129" y="288"/>
                    <a:pt x="186" y="288"/>
                  </a:cubicBezTo>
                  <a:cubicBezTo>
                    <a:pt x="243" y="288"/>
                    <a:pt x="289" y="242"/>
                    <a:pt x="289" y="185"/>
                  </a:cubicBezTo>
                  <a:cubicBezTo>
                    <a:pt x="289" y="128"/>
                    <a:pt x="243" y="82"/>
                    <a:pt x="186" y="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E096CA70-0FA4-4C69-9A3F-8CEDD606DB28}"/>
              </a:ext>
            </a:extLst>
          </p:cNvPr>
          <p:cNvSpPr txBox="1"/>
          <p:nvPr/>
        </p:nvSpPr>
        <p:spPr>
          <a:xfrm>
            <a:off x="7215238" y="6182045"/>
            <a:ext cx="207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ru-RU" sz="2400" b="1" i="0" u="none" strike="noStrike" kern="120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результаты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DC269E8C-A5E5-4B01-837C-A53EED0D52A6}"/>
              </a:ext>
            </a:extLst>
          </p:cNvPr>
          <p:cNvSpPr txBox="1"/>
          <p:nvPr/>
        </p:nvSpPr>
        <p:spPr>
          <a:xfrm>
            <a:off x="0" y="810567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kumimoji="0" lang="en-GB" sz="13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4" name="Group 31">
            <a:extLst>
              <a:ext uri="{FF2B5EF4-FFF2-40B4-BE49-F238E27FC236}">
                <a16:creationId xmlns:a16="http://schemas.microsoft.com/office/drawing/2014/main" xmlns="" id="{B809C95B-FA5D-4F33-9155-54EEF60FAF7E}"/>
              </a:ext>
            </a:extLst>
          </p:cNvPr>
          <p:cNvGrpSpPr/>
          <p:nvPr/>
        </p:nvGrpSpPr>
        <p:grpSpPr>
          <a:xfrm>
            <a:off x="2394880" y="5116364"/>
            <a:ext cx="719511" cy="1170156"/>
            <a:chOff x="7931851" y="2464731"/>
            <a:chExt cx="1002842" cy="1223210"/>
          </a:xfrm>
        </p:grpSpPr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xmlns="" id="{E80D346B-4AB6-4572-9E35-8AC7ABC27F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20806" y="2650831"/>
              <a:ext cx="623981" cy="1037110"/>
            </a:xfrm>
            <a:custGeom>
              <a:avLst/>
              <a:gdLst>
                <a:gd name="T0" fmla="*/ 674 w 750"/>
                <a:gd name="T1" fmla="*/ 602 h 1237"/>
                <a:gd name="T2" fmla="*/ 750 w 750"/>
                <a:gd name="T3" fmla="*/ 376 h 1237"/>
                <a:gd name="T4" fmla="*/ 638 w 750"/>
                <a:gd name="T5" fmla="*/ 110 h 1237"/>
                <a:gd name="T6" fmla="*/ 370 w 750"/>
                <a:gd name="T7" fmla="*/ 2 h 1237"/>
                <a:gd name="T8" fmla="*/ 110 w 750"/>
                <a:gd name="T9" fmla="*/ 112 h 1237"/>
                <a:gd name="T10" fmla="*/ 1 w 750"/>
                <a:gd name="T11" fmla="*/ 373 h 1237"/>
                <a:gd name="T12" fmla="*/ 77 w 750"/>
                <a:gd name="T13" fmla="*/ 603 h 1237"/>
                <a:gd name="T14" fmla="*/ 205 w 750"/>
                <a:gd name="T15" fmla="*/ 976 h 1237"/>
                <a:gd name="T16" fmla="*/ 205 w 750"/>
                <a:gd name="T17" fmla="*/ 1120 h 1237"/>
                <a:gd name="T18" fmla="*/ 321 w 750"/>
                <a:gd name="T19" fmla="*/ 1237 h 1237"/>
                <a:gd name="T20" fmla="*/ 430 w 750"/>
                <a:gd name="T21" fmla="*/ 1237 h 1237"/>
                <a:gd name="T22" fmla="*/ 546 w 750"/>
                <a:gd name="T23" fmla="*/ 1120 h 1237"/>
                <a:gd name="T24" fmla="*/ 546 w 750"/>
                <a:gd name="T25" fmla="*/ 976 h 1237"/>
                <a:gd name="T26" fmla="*/ 674 w 750"/>
                <a:gd name="T27" fmla="*/ 602 h 1237"/>
                <a:gd name="T28" fmla="*/ 116 w 750"/>
                <a:gd name="T29" fmla="*/ 574 h 1237"/>
                <a:gd name="T30" fmla="*/ 49 w 750"/>
                <a:gd name="T31" fmla="*/ 373 h 1237"/>
                <a:gd name="T32" fmla="*/ 371 w 750"/>
                <a:gd name="T33" fmla="*/ 50 h 1237"/>
                <a:gd name="T34" fmla="*/ 605 w 750"/>
                <a:gd name="T35" fmla="*/ 144 h 1237"/>
                <a:gd name="T36" fmla="*/ 702 w 750"/>
                <a:gd name="T37" fmla="*/ 376 h 1237"/>
                <a:gd name="T38" fmla="*/ 636 w 750"/>
                <a:gd name="T39" fmla="*/ 573 h 1237"/>
                <a:gd name="T40" fmla="*/ 498 w 750"/>
                <a:gd name="T41" fmla="*/ 967 h 1237"/>
                <a:gd name="T42" fmla="*/ 253 w 750"/>
                <a:gd name="T43" fmla="*/ 967 h 1237"/>
                <a:gd name="T44" fmla="*/ 116 w 750"/>
                <a:gd name="T45" fmla="*/ 574 h 1237"/>
                <a:gd name="T46" fmla="*/ 253 w 750"/>
                <a:gd name="T47" fmla="*/ 1104 h 1237"/>
                <a:gd name="T48" fmla="*/ 253 w 750"/>
                <a:gd name="T49" fmla="*/ 1085 h 1237"/>
                <a:gd name="T50" fmla="*/ 498 w 750"/>
                <a:gd name="T51" fmla="*/ 1113 h 1237"/>
                <a:gd name="T52" fmla="*/ 498 w 750"/>
                <a:gd name="T53" fmla="*/ 1120 h 1237"/>
                <a:gd name="T54" fmla="*/ 497 w 750"/>
                <a:gd name="T55" fmla="*/ 1132 h 1237"/>
                <a:gd name="T56" fmla="*/ 253 w 750"/>
                <a:gd name="T57" fmla="*/ 1104 h 1237"/>
                <a:gd name="T58" fmla="*/ 253 w 750"/>
                <a:gd name="T59" fmla="*/ 1036 h 1237"/>
                <a:gd name="T60" fmla="*/ 253 w 750"/>
                <a:gd name="T61" fmla="*/ 1015 h 1237"/>
                <a:gd name="T62" fmla="*/ 498 w 750"/>
                <a:gd name="T63" fmla="*/ 1015 h 1237"/>
                <a:gd name="T64" fmla="*/ 498 w 750"/>
                <a:gd name="T65" fmla="*/ 1064 h 1237"/>
                <a:gd name="T66" fmla="*/ 253 w 750"/>
                <a:gd name="T67" fmla="*/ 1036 h 1237"/>
                <a:gd name="T68" fmla="*/ 321 w 750"/>
                <a:gd name="T69" fmla="*/ 1189 h 1237"/>
                <a:gd name="T70" fmla="*/ 262 w 750"/>
                <a:gd name="T71" fmla="*/ 1153 h 1237"/>
                <a:gd name="T72" fmla="*/ 468 w 750"/>
                <a:gd name="T73" fmla="*/ 1177 h 1237"/>
                <a:gd name="T74" fmla="*/ 430 w 750"/>
                <a:gd name="T75" fmla="*/ 1189 h 1237"/>
                <a:gd name="T76" fmla="*/ 321 w 750"/>
                <a:gd name="T77" fmla="*/ 1189 h 1237"/>
                <a:gd name="T78" fmla="*/ 321 w 750"/>
                <a:gd name="T79" fmla="*/ 1189 h 1237"/>
                <a:gd name="T80" fmla="*/ 321 w 750"/>
                <a:gd name="T81" fmla="*/ 1189 h 1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50" h="1237">
                  <a:moveTo>
                    <a:pt x="674" y="602"/>
                  </a:moveTo>
                  <a:cubicBezTo>
                    <a:pt x="724" y="537"/>
                    <a:pt x="750" y="459"/>
                    <a:pt x="750" y="376"/>
                  </a:cubicBezTo>
                  <a:cubicBezTo>
                    <a:pt x="750" y="275"/>
                    <a:pt x="710" y="180"/>
                    <a:pt x="638" y="110"/>
                  </a:cubicBezTo>
                  <a:cubicBezTo>
                    <a:pt x="566" y="39"/>
                    <a:pt x="471" y="0"/>
                    <a:pt x="370" y="2"/>
                  </a:cubicBezTo>
                  <a:cubicBezTo>
                    <a:pt x="272" y="3"/>
                    <a:pt x="180" y="42"/>
                    <a:pt x="110" y="112"/>
                  </a:cubicBezTo>
                  <a:cubicBezTo>
                    <a:pt x="41" y="182"/>
                    <a:pt x="2" y="275"/>
                    <a:pt x="1" y="373"/>
                  </a:cubicBezTo>
                  <a:cubicBezTo>
                    <a:pt x="0" y="457"/>
                    <a:pt x="27" y="536"/>
                    <a:pt x="77" y="603"/>
                  </a:cubicBezTo>
                  <a:cubicBezTo>
                    <a:pt x="160" y="711"/>
                    <a:pt x="205" y="843"/>
                    <a:pt x="205" y="976"/>
                  </a:cubicBezTo>
                  <a:cubicBezTo>
                    <a:pt x="205" y="1120"/>
                    <a:pt x="205" y="1120"/>
                    <a:pt x="205" y="1120"/>
                  </a:cubicBezTo>
                  <a:cubicBezTo>
                    <a:pt x="205" y="1185"/>
                    <a:pt x="257" y="1237"/>
                    <a:pt x="321" y="1237"/>
                  </a:cubicBezTo>
                  <a:cubicBezTo>
                    <a:pt x="430" y="1237"/>
                    <a:pt x="430" y="1237"/>
                    <a:pt x="430" y="1237"/>
                  </a:cubicBezTo>
                  <a:cubicBezTo>
                    <a:pt x="494" y="1237"/>
                    <a:pt x="546" y="1185"/>
                    <a:pt x="546" y="1120"/>
                  </a:cubicBezTo>
                  <a:cubicBezTo>
                    <a:pt x="546" y="976"/>
                    <a:pt x="546" y="976"/>
                    <a:pt x="546" y="976"/>
                  </a:cubicBezTo>
                  <a:cubicBezTo>
                    <a:pt x="546" y="842"/>
                    <a:pt x="590" y="713"/>
                    <a:pt x="674" y="602"/>
                  </a:cubicBezTo>
                  <a:close/>
                  <a:moveTo>
                    <a:pt x="116" y="574"/>
                  </a:moveTo>
                  <a:cubicBezTo>
                    <a:pt x="71" y="516"/>
                    <a:pt x="48" y="446"/>
                    <a:pt x="49" y="373"/>
                  </a:cubicBezTo>
                  <a:cubicBezTo>
                    <a:pt x="51" y="197"/>
                    <a:pt x="195" y="52"/>
                    <a:pt x="371" y="50"/>
                  </a:cubicBezTo>
                  <a:cubicBezTo>
                    <a:pt x="459" y="49"/>
                    <a:pt x="542" y="82"/>
                    <a:pt x="605" y="144"/>
                  </a:cubicBezTo>
                  <a:cubicBezTo>
                    <a:pt x="667" y="206"/>
                    <a:pt x="702" y="288"/>
                    <a:pt x="702" y="376"/>
                  </a:cubicBezTo>
                  <a:cubicBezTo>
                    <a:pt x="702" y="448"/>
                    <a:pt x="679" y="516"/>
                    <a:pt x="636" y="573"/>
                  </a:cubicBezTo>
                  <a:cubicBezTo>
                    <a:pt x="547" y="690"/>
                    <a:pt x="500" y="825"/>
                    <a:pt x="498" y="967"/>
                  </a:cubicBezTo>
                  <a:cubicBezTo>
                    <a:pt x="253" y="967"/>
                    <a:pt x="253" y="967"/>
                    <a:pt x="253" y="967"/>
                  </a:cubicBezTo>
                  <a:cubicBezTo>
                    <a:pt x="251" y="827"/>
                    <a:pt x="202" y="688"/>
                    <a:pt x="116" y="574"/>
                  </a:cubicBezTo>
                  <a:close/>
                  <a:moveTo>
                    <a:pt x="253" y="1104"/>
                  </a:moveTo>
                  <a:cubicBezTo>
                    <a:pt x="253" y="1085"/>
                    <a:pt x="253" y="1085"/>
                    <a:pt x="253" y="1085"/>
                  </a:cubicBezTo>
                  <a:cubicBezTo>
                    <a:pt x="498" y="1113"/>
                    <a:pt x="498" y="1113"/>
                    <a:pt x="498" y="1113"/>
                  </a:cubicBezTo>
                  <a:cubicBezTo>
                    <a:pt x="498" y="1120"/>
                    <a:pt x="498" y="1120"/>
                    <a:pt x="498" y="1120"/>
                  </a:cubicBezTo>
                  <a:cubicBezTo>
                    <a:pt x="498" y="1124"/>
                    <a:pt x="498" y="1128"/>
                    <a:pt x="497" y="1132"/>
                  </a:cubicBezTo>
                  <a:lnTo>
                    <a:pt x="253" y="1104"/>
                  </a:lnTo>
                  <a:close/>
                  <a:moveTo>
                    <a:pt x="253" y="1036"/>
                  </a:moveTo>
                  <a:cubicBezTo>
                    <a:pt x="253" y="1015"/>
                    <a:pt x="253" y="1015"/>
                    <a:pt x="253" y="1015"/>
                  </a:cubicBezTo>
                  <a:cubicBezTo>
                    <a:pt x="498" y="1015"/>
                    <a:pt x="498" y="1015"/>
                    <a:pt x="498" y="1015"/>
                  </a:cubicBezTo>
                  <a:cubicBezTo>
                    <a:pt x="498" y="1064"/>
                    <a:pt x="498" y="1064"/>
                    <a:pt x="498" y="1064"/>
                  </a:cubicBezTo>
                  <a:lnTo>
                    <a:pt x="253" y="1036"/>
                  </a:lnTo>
                  <a:close/>
                  <a:moveTo>
                    <a:pt x="321" y="1189"/>
                  </a:moveTo>
                  <a:cubicBezTo>
                    <a:pt x="296" y="1189"/>
                    <a:pt x="273" y="1174"/>
                    <a:pt x="262" y="1153"/>
                  </a:cubicBezTo>
                  <a:cubicBezTo>
                    <a:pt x="468" y="1177"/>
                    <a:pt x="468" y="1177"/>
                    <a:pt x="468" y="1177"/>
                  </a:cubicBezTo>
                  <a:cubicBezTo>
                    <a:pt x="457" y="1184"/>
                    <a:pt x="444" y="1189"/>
                    <a:pt x="430" y="1189"/>
                  </a:cubicBezTo>
                  <a:lnTo>
                    <a:pt x="321" y="1189"/>
                  </a:lnTo>
                  <a:close/>
                  <a:moveTo>
                    <a:pt x="321" y="1189"/>
                  </a:moveTo>
                  <a:cubicBezTo>
                    <a:pt x="321" y="1189"/>
                    <a:pt x="321" y="1189"/>
                    <a:pt x="321" y="118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chemeClr val="accent6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xmlns="" id="{03CA52D4-BB6B-42AD-BC3F-157482873D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93151" y="2944496"/>
              <a:ext cx="44264" cy="75201"/>
            </a:xfrm>
            <a:custGeom>
              <a:avLst/>
              <a:gdLst>
                <a:gd name="T0" fmla="*/ 51 w 53"/>
                <a:gd name="T1" fmla="*/ 62 h 90"/>
                <a:gd name="T2" fmla="*/ 48 w 53"/>
                <a:gd name="T3" fmla="*/ 24 h 90"/>
                <a:gd name="T4" fmla="*/ 25 w 53"/>
                <a:gd name="T5" fmla="*/ 0 h 90"/>
                <a:gd name="T6" fmla="*/ 0 w 53"/>
                <a:gd name="T7" fmla="*/ 23 h 90"/>
                <a:gd name="T8" fmla="*/ 4 w 53"/>
                <a:gd name="T9" fmla="*/ 69 h 90"/>
                <a:gd name="T10" fmla="*/ 27 w 53"/>
                <a:gd name="T11" fmla="*/ 90 h 90"/>
                <a:gd name="T12" fmla="*/ 31 w 53"/>
                <a:gd name="T13" fmla="*/ 90 h 90"/>
                <a:gd name="T14" fmla="*/ 51 w 53"/>
                <a:gd name="T15" fmla="*/ 62 h 90"/>
                <a:gd name="T16" fmla="*/ 51 w 53"/>
                <a:gd name="T17" fmla="*/ 62 h 90"/>
                <a:gd name="T18" fmla="*/ 51 w 53"/>
                <a:gd name="T19" fmla="*/ 6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0">
                  <a:moveTo>
                    <a:pt x="51" y="62"/>
                  </a:moveTo>
                  <a:cubicBezTo>
                    <a:pt x="49" y="50"/>
                    <a:pt x="48" y="37"/>
                    <a:pt x="48" y="24"/>
                  </a:cubicBezTo>
                  <a:cubicBezTo>
                    <a:pt x="49" y="11"/>
                    <a:pt x="38" y="0"/>
                    <a:pt x="25" y="0"/>
                  </a:cubicBezTo>
                  <a:cubicBezTo>
                    <a:pt x="11" y="0"/>
                    <a:pt x="1" y="10"/>
                    <a:pt x="0" y="23"/>
                  </a:cubicBezTo>
                  <a:cubicBezTo>
                    <a:pt x="0" y="39"/>
                    <a:pt x="1" y="54"/>
                    <a:pt x="4" y="69"/>
                  </a:cubicBezTo>
                  <a:cubicBezTo>
                    <a:pt x="5" y="81"/>
                    <a:pt x="16" y="90"/>
                    <a:pt x="27" y="90"/>
                  </a:cubicBezTo>
                  <a:cubicBezTo>
                    <a:pt x="28" y="90"/>
                    <a:pt x="30" y="90"/>
                    <a:pt x="31" y="90"/>
                  </a:cubicBezTo>
                  <a:cubicBezTo>
                    <a:pt x="44" y="88"/>
                    <a:pt x="53" y="75"/>
                    <a:pt x="51" y="62"/>
                  </a:cubicBezTo>
                  <a:close/>
                  <a:moveTo>
                    <a:pt x="51" y="62"/>
                  </a:moveTo>
                  <a:cubicBezTo>
                    <a:pt x="51" y="62"/>
                    <a:pt x="51" y="62"/>
                    <a:pt x="51" y="6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5" name="Freeform 7">
              <a:extLst>
                <a:ext uri="{FF2B5EF4-FFF2-40B4-BE49-F238E27FC236}">
                  <a16:creationId xmlns:a16="http://schemas.microsoft.com/office/drawing/2014/main" xmlns="" id="{5A49D94A-FE72-415F-B904-7C6564136D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15045" y="3044923"/>
              <a:ext cx="160397" cy="257493"/>
            </a:xfrm>
            <a:custGeom>
              <a:avLst/>
              <a:gdLst>
                <a:gd name="T0" fmla="*/ 166 w 193"/>
                <a:gd name="T1" fmla="*/ 307 h 307"/>
                <a:gd name="T2" fmla="*/ 174 w 193"/>
                <a:gd name="T3" fmla="*/ 306 h 307"/>
                <a:gd name="T4" fmla="*/ 189 w 193"/>
                <a:gd name="T5" fmla="*/ 275 h 307"/>
                <a:gd name="T6" fmla="*/ 71 w 193"/>
                <a:gd name="T7" fmla="*/ 51 h 307"/>
                <a:gd name="T8" fmla="*/ 49 w 193"/>
                <a:gd name="T9" fmla="*/ 16 h 307"/>
                <a:gd name="T10" fmla="*/ 16 w 193"/>
                <a:gd name="T11" fmla="*/ 6 h 307"/>
                <a:gd name="T12" fmla="*/ 6 w 193"/>
                <a:gd name="T13" fmla="*/ 38 h 307"/>
                <a:gd name="T14" fmla="*/ 33 w 193"/>
                <a:gd name="T15" fmla="*/ 80 h 307"/>
                <a:gd name="T16" fmla="*/ 143 w 193"/>
                <a:gd name="T17" fmla="*/ 290 h 307"/>
                <a:gd name="T18" fmla="*/ 166 w 193"/>
                <a:gd name="T19" fmla="*/ 307 h 307"/>
                <a:gd name="T20" fmla="*/ 166 w 193"/>
                <a:gd name="T21" fmla="*/ 307 h 307"/>
                <a:gd name="T22" fmla="*/ 166 w 193"/>
                <a:gd name="T23" fmla="*/ 307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3" h="307">
                  <a:moveTo>
                    <a:pt x="166" y="307"/>
                  </a:moveTo>
                  <a:cubicBezTo>
                    <a:pt x="169" y="307"/>
                    <a:pt x="171" y="306"/>
                    <a:pt x="174" y="306"/>
                  </a:cubicBezTo>
                  <a:cubicBezTo>
                    <a:pt x="186" y="301"/>
                    <a:pt x="193" y="288"/>
                    <a:pt x="189" y="275"/>
                  </a:cubicBezTo>
                  <a:cubicBezTo>
                    <a:pt x="162" y="194"/>
                    <a:pt x="123" y="119"/>
                    <a:pt x="71" y="51"/>
                  </a:cubicBezTo>
                  <a:cubicBezTo>
                    <a:pt x="63" y="40"/>
                    <a:pt x="55" y="28"/>
                    <a:pt x="49" y="16"/>
                  </a:cubicBezTo>
                  <a:cubicBezTo>
                    <a:pt x="43" y="4"/>
                    <a:pt x="28" y="0"/>
                    <a:pt x="16" y="6"/>
                  </a:cubicBezTo>
                  <a:cubicBezTo>
                    <a:pt x="5" y="12"/>
                    <a:pt x="0" y="26"/>
                    <a:pt x="6" y="38"/>
                  </a:cubicBezTo>
                  <a:cubicBezTo>
                    <a:pt x="14" y="53"/>
                    <a:pt x="23" y="67"/>
                    <a:pt x="33" y="80"/>
                  </a:cubicBezTo>
                  <a:cubicBezTo>
                    <a:pt x="81" y="144"/>
                    <a:pt x="119" y="215"/>
                    <a:pt x="143" y="290"/>
                  </a:cubicBezTo>
                  <a:cubicBezTo>
                    <a:pt x="147" y="300"/>
                    <a:pt x="156" y="307"/>
                    <a:pt x="166" y="307"/>
                  </a:cubicBezTo>
                  <a:close/>
                  <a:moveTo>
                    <a:pt x="166" y="307"/>
                  </a:moveTo>
                  <a:cubicBezTo>
                    <a:pt x="166" y="307"/>
                    <a:pt x="166" y="307"/>
                    <a:pt x="166" y="30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6" name="Freeform 8">
              <a:extLst>
                <a:ext uri="{FF2B5EF4-FFF2-40B4-BE49-F238E27FC236}">
                  <a16:creationId xmlns:a16="http://schemas.microsoft.com/office/drawing/2014/main" xmlns="" id="{D588A060-BFDD-4EDD-A860-87455F486B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5816" y="3030644"/>
              <a:ext cx="71870" cy="89004"/>
            </a:xfrm>
            <a:custGeom>
              <a:avLst/>
              <a:gdLst>
                <a:gd name="T0" fmla="*/ 69 w 86"/>
                <a:gd name="T1" fmla="*/ 5 h 106"/>
                <a:gd name="T2" fmla="*/ 37 w 86"/>
                <a:gd name="T3" fmla="*/ 18 h 106"/>
                <a:gd name="T4" fmla="*/ 8 w 86"/>
                <a:gd name="T5" fmla="*/ 68 h 106"/>
                <a:gd name="T6" fmla="*/ 12 w 86"/>
                <a:gd name="T7" fmla="*/ 102 h 106"/>
                <a:gd name="T8" fmla="*/ 27 w 86"/>
                <a:gd name="T9" fmla="*/ 106 h 106"/>
                <a:gd name="T10" fmla="*/ 46 w 86"/>
                <a:gd name="T11" fmla="*/ 97 h 106"/>
                <a:gd name="T12" fmla="*/ 81 w 86"/>
                <a:gd name="T13" fmla="*/ 37 h 106"/>
                <a:gd name="T14" fmla="*/ 69 w 86"/>
                <a:gd name="T15" fmla="*/ 5 h 106"/>
                <a:gd name="T16" fmla="*/ 69 w 86"/>
                <a:gd name="T17" fmla="*/ 5 h 106"/>
                <a:gd name="T18" fmla="*/ 69 w 86"/>
                <a:gd name="T19" fmla="*/ 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6" h="106">
                  <a:moveTo>
                    <a:pt x="69" y="5"/>
                  </a:moveTo>
                  <a:cubicBezTo>
                    <a:pt x="56" y="0"/>
                    <a:pt x="42" y="6"/>
                    <a:pt x="37" y="18"/>
                  </a:cubicBezTo>
                  <a:cubicBezTo>
                    <a:pt x="29" y="36"/>
                    <a:pt x="20" y="52"/>
                    <a:pt x="8" y="68"/>
                  </a:cubicBezTo>
                  <a:cubicBezTo>
                    <a:pt x="0" y="79"/>
                    <a:pt x="2" y="94"/>
                    <a:pt x="12" y="102"/>
                  </a:cubicBezTo>
                  <a:cubicBezTo>
                    <a:pt x="17" y="105"/>
                    <a:pt x="22" y="106"/>
                    <a:pt x="27" y="106"/>
                  </a:cubicBezTo>
                  <a:cubicBezTo>
                    <a:pt x="34" y="106"/>
                    <a:pt x="41" y="103"/>
                    <a:pt x="46" y="97"/>
                  </a:cubicBezTo>
                  <a:cubicBezTo>
                    <a:pt x="60" y="78"/>
                    <a:pt x="72" y="58"/>
                    <a:pt x="81" y="37"/>
                  </a:cubicBezTo>
                  <a:cubicBezTo>
                    <a:pt x="86" y="25"/>
                    <a:pt x="81" y="11"/>
                    <a:pt x="69" y="5"/>
                  </a:cubicBezTo>
                  <a:close/>
                  <a:moveTo>
                    <a:pt x="69" y="5"/>
                  </a:moveTo>
                  <a:cubicBezTo>
                    <a:pt x="69" y="5"/>
                    <a:pt x="69" y="5"/>
                    <a:pt x="69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7" name="Freeform 9">
              <a:extLst>
                <a:ext uri="{FF2B5EF4-FFF2-40B4-BE49-F238E27FC236}">
                  <a16:creationId xmlns:a16="http://schemas.microsoft.com/office/drawing/2014/main" xmlns="" id="{F4512CFF-A3B9-4C2A-A17A-8D689969B9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13044" y="2724603"/>
              <a:ext cx="259397" cy="282719"/>
            </a:xfrm>
            <a:custGeom>
              <a:avLst/>
              <a:gdLst>
                <a:gd name="T0" fmla="*/ 24 w 312"/>
                <a:gd name="T1" fmla="*/ 48 h 337"/>
                <a:gd name="T2" fmla="*/ 264 w 312"/>
                <a:gd name="T3" fmla="*/ 288 h 337"/>
                <a:gd name="T4" fmla="*/ 263 w 312"/>
                <a:gd name="T5" fmla="*/ 311 h 337"/>
                <a:gd name="T6" fmla="*/ 285 w 312"/>
                <a:gd name="T7" fmla="*/ 337 h 337"/>
                <a:gd name="T8" fmla="*/ 287 w 312"/>
                <a:gd name="T9" fmla="*/ 337 h 337"/>
                <a:gd name="T10" fmla="*/ 311 w 312"/>
                <a:gd name="T11" fmla="*/ 315 h 337"/>
                <a:gd name="T12" fmla="*/ 312 w 312"/>
                <a:gd name="T13" fmla="*/ 288 h 337"/>
                <a:gd name="T14" fmla="*/ 24 w 312"/>
                <a:gd name="T15" fmla="*/ 0 h 337"/>
                <a:gd name="T16" fmla="*/ 0 w 312"/>
                <a:gd name="T17" fmla="*/ 24 h 337"/>
                <a:gd name="T18" fmla="*/ 24 w 312"/>
                <a:gd name="T19" fmla="*/ 48 h 337"/>
                <a:gd name="T20" fmla="*/ 24 w 312"/>
                <a:gd name="T21" fmla="*/ 48 h 337"/>
                <a:gd name="T22" fmla="*/ 24 w 312"/>
                <a:gd name="T23" fmla="*/ 4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2" h="337">
                  <a:moveTo>
                    <a:pt x="24" y="48"/>
                  </a:moveTo>
                  <a:cubicBezTo>
                    <a:pt x="157" y="48"/>
                    <a:pt x="264" y="156"/>
                    <a:pt x="264" y="288"/>
                  </a:cubicBezTo>
                  <a:cubicBezTo>
                    <a:pt x="264" y="296"/>
                    <a:pt x="264" y="303"/>
                    <a:pt x="263" y="311"/>
                  </a:cubicBezTo>
                  <a:cubicBezTo>
                    <a:pt x="262" y="324"/>
                    <a:pt x="272" y="336"/>
                    <a:pt x="285" y="337"/>
                  </a:cubicBezTo>
                  <a:cubicBezTo>
                    <a:pt x="286" y="337"/>
                    <a:pt x="287" y="337"/>
                    <a:pt x="287" y="337"/>
                  </a:cubicBezTo>
                  <a:cubicBezTo>
                    <a:pt x="300" y="337"/>
                    <a:pt x="310" y="328"/>
                    <a:pt x="311" y="315"/>
                  </a:cubicBezTo>
                  <a:cubicBezTo>
                    <a:pt x="312" y="306"/>
                    <a:pt x="312" y="297"/>
                    <a:pt x="312" y="288"/>
                  </a:cubicBezTo>
                  <a:cubicBezTo>
                    <a:pt x="312" y="129"/>
                    <a:pt x="183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48"/>
                  </a:moveTo>
                  <a:cubicBezTo>
                    <a:pt x="24" y="48"/>
                    <a:pt x="24" y="48"/>
                    <a:pt x="24" y="4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8" name="Freeform 10">
              <a:extLst>
                <a:ext uri="{FF2B5EF4-FFF2-40B4-BE49-F238E27FC236}">
                  <a16:creationId xmlns:a16="http://schemas.microsoft.com/office/drawing/2014/main" xmlns="" id="{CC4D9E45-49B3-4FE1-9A5E-75409ADFBE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13044" y="2464731"/>
              <a:ext cx="39980" cy="152306"/>
            </a:xfrm>
            <a:custGeom>
              <a:avLst/>
              <a:gdLst>
                <a:gd name="T0" fmla="*/ 24 w 48"/>
                <a:gd name="T1" fmla="*/ 182 h 182"/>
                <a:gd name="T2" fmla="*/ 48 w 48"/>
                <a:gd name="T3" fmla="*/ 158 h 182"/>
                <a:gd name="T4" fmla="*/ 48 w 48"/>
                <a:gd name="T5" fmla="*/ 24 h 182"/>
                <a:gd name="T6" fmla="*/ 24 w 48"/>
                <a:gd name="T7" fmla="*/ 0 h 182"/>
                <a:gd name="T8" fmla="*/ 0 w 48"/>
                <a:gd name="T9" fmla="*/ 24 h 182"/>
                <a:gd name="T10" fmla="*/ 0 w 48"/>
                <a:gd name="T11" fmla="*/ 158 h 182"/>
                <a:gd name="T12" fmla="*/ 24 w 48"/>
                <a:gd name="T13" fmla="*/ 182 h 182"/>
                <a:gd name="T14" fmla="*/ 24 w 48"/>
                <a:gd name="T15" fmla="*/ 182 h 182"/>
                <a:gd name="T16" fmla="*/ 24 w 48"/>
                <a:gd name="T17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82">
                  <a:moveTo>
                    <a:pt x="24" y="182"/>
                  </a:moveTo>
                  <a:cubicBezTo>
                    <a:pt x="38" y="182"/>
                    <a:pt x="48" y="172"/>
                    <a:pt x="48" y="158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8" y="11"/>
                    <a:pt x="38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72"/>
                    <a:pt x="11" y="182"/>
                    <a:pt x="24" y="182"/>
                  </a:cubicBezTo>
                  <a:close/>
                  <a:moveTo>
                    <a:pt x="24" y="182"/>
                  </a:moveTo>
                  <a:cubicBezTo>
                    <a:pt x="24" y="182"/>
                    <a:pt x="24" y="182"/>
                    <a:pt x="24" y="18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9" name="Freeform 11">
              <a:extLst>
                <a:ext uri="{FF2B5EF4-FFF2-40B4-BE49-F238E27FC236}">
                  <a16:creationId xmlns:a16="http://schemas.microsoft.com/office/drawing/2014/main" xmlns="" id="{C1D807C5-BD40-46EF-BE67-E16052BCFF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69830" y="2526606"/>
              <a:ext cx="101379" cy="140883"/>
            </a:xfrm>
            <a:custGeom>
              <a:avLst/>
              <a:gdLst>
                <a:gd name="T0" fmla="*/ 74 w 122"/>
                <a:gd name="T1" fmla="*/ 156 h 168"/>
                <a:gd name="T2" fmla="*/ 94 w 122"/>
                <a:gd name="T3" fmla="*/ 168 h 168"/>
                <a:gd name="T4" fmla="*/ 106 w 122"/>
                <a:gd name="T5" fmla="*/ 165 h 168"/>
                <a:gd name="T6" fmla="*/ 115 w 122"/>
                <a:gd name="T7" fmla="*/ 132 h 168"/>
                <a:gd name="T8" fmla="*/ 48 w 122"/>
                <a:gd name="T9" fmla="*/ 15 h 168"/>
                <a:gd name="T10" fmla="*/ 15 w 122"/>
                <a:gd name="T11" fmla="*/ 7 h 168"/>
                <a:gd name="T12" fmla="*/ 6 w 122"/>
                <a:gd name="T13" fmla="*/ 39 h 168"/>
                <a:gd name="T14" fmla="*/ 74 w 122"/>
                <a:gd name="T15" fmla="*/ 156 h 168"/>
                <a:gd name="T16" fmla="*/ 74 w 122"/>
                <a:gd name="T17" fmla="*/ 156 h 168"/>
                <a:gd name="T18" fmla="*/ 74 w 122"/>
                <a:gd name="T19" fmla="*/ 1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68">
                  <a:moveTo>
                    <a:pt x="74" y="156"/>
                  </a:moveTo>
                  <a:cubicBezTo>
                    <a:pt x="78" y="164"/>
                    <a:pt x="86" y="168"/>
                    <a:pt x="94" y="168"/>
                  </a:cubicBezTo>
                  <a:cubicBezTo>
                    <a:pt x="98" y="168"/>
                    <a:pt x="103" y="167"/>
                    <a:pt x="106" y="165"/>
                  </a:cubicBezTo>
                  <a:cubicBezTo>
                    <a:pt x="118" y="158"/>
                    <a:pt x="122" y="143"/>
                    <a:pt x="115" y="132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1" y="4"/>
                    <a:pt x="27" y="0"/>
                    <a:pt x="15" y="7"/>
                  </a:cubicBezTo>
                  <a:cubicBezTo>
                    <a:pt x="4" y="13"/>
                    <a:pt x="0" y="28"/>
                    <a:pt x="6" y="39"/>
                  </a:cubicBezTo>
                  <a:lnTo>
                    <a:pt x="74" y="156"/>
                  </a:lnTo>
                  <a:close/>
                  <a:moveTo>
                    <a:pt x="74" y="156"/>
                  </a:moveTo>
                  <a:cubicBezTo>
                    <a:pt x="74" y="156"/>
                    <a:pt x="74" y="156"/>
                    <a:pt x="74" y="15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0" name="Freeform 12">
              <a:extLst>
                <a:ext uri="{FF2B5EF4-FFF2-40B4-BE49-F238E27FC236}">
                  <a16:creationId xmlns:a16="http://schemas.microsoft.com/office/drawing/2014/main" xmlns="" id="{ECA63CCD-7F4F-427A-A2FD-0526FDFE1C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30507" y="3132975"/>
              <a:ext cx="142311" cy="99951"/>
            </a:xfrm>
            <a:custGeom>
              <a:avLst/>
              <a:gdLst>
                <a:gd name="T0" fmla="*/ 155 w 171"/>
                <a:gd name="T1" fmla="*/ 74 h 119"/>
                <a:gd name="T2" fmla="*/ 39 w 171"/>
                <a:gd name="T3" fmla="*/ 7 h 119"/>
                <a:gd name="T4" fmla="*/ 6 w 171"/>
                <a:gd name="T5" fmla="*/ 15 h 119"/>
                <a:gd name="T6" fmla="*/ 15 w 171"/>
                <a:gd name="T7" fmla="*/ 48 h 119"/>
                <a:gd name="T8" fmla="*/ 131 w 171"/>
                <a:gd name="T9" fmla="*/ 115 h 119"/>
                <a:gd name="T10" fmla="*/ 143 w 171"/>
                <a:gd name="T11" fmla="*/ 119 h 119"/>
                <a:gd name="T12" fmla="*/ 164 w 171"/>
                <a:gd name="T13" fmla="*/ 107 h 119"/>
                <a:gd name="T14" fmla="*/ 155 w 171"/>
                <a:gd name="T15" fmla="*/ 74 h 119"/>
                <a:gd name="T16" fmla="*/ 155 w 171"/>
                <a:gd name="T17" fmla="*/ 74 h 119"/>
                <a:gd name="T18" fmla="*/ 155 w 171"/>
                <a:gd name="T19" fmla="*/ 7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9">
                  <a:moveTo>
                    <a:pt x="155" y="74"/>
                  </a:moveTo>
                  <a:cubicBezTo>
                    <a:pt x="39" y="7"/>
                    <a:pt x="39" y="7"/>
                    <a:pt x="39" y="7"/>
                  </a:cubicBezTo>
                  <a:cubicBezTo>
                    <a:pt x="27" y="0"/>
                    <a:pt x="13" y="4"/>
                    <a:pt x="6" y="15"/>
                  </a:cubicBezTo>
                  <a:cubicBezTo>
                    <a:pt x="0" y="27"/>
                    <a:pt x="3" y="42"/>
                    <a:pt x="15" y="48"/>
                  </a:cubicBezTo>
                  <a:cubicBezTo>
                    <a:pt x="131" y="115"/>
                    <a:pt x="131" y="115"/>
                    <a:pt x="131" y="115"/>
                  </a:cubicBezTo>
                  <a:cubicBezTo>
                    <a:pt x="135" y="118"/>
                    <a:pt x="139" y="119"/>
                    <a:pt x="143" y="119"/>
                  </a:cubicBezTo>
                  <a:cubicBezTo>
                    <a:pt x="152" y="119"/>
                    <a:pt x="160" y="114"/>
                    <a:pt x="164" y="107"/>
                  </a:cubicBezTo>
                  <a:cubicBezTo>
                    <a:pt x="171" y="95"/>
                    <a:pt x="167" y="80"/>
                    <a:pt x="155" y="74"/>
                  </a:cubicBezTo>
                  <a:close/>
                  <a:moveTo>
                    <a:pt x="155" y="74"/>
                  </a:moveTo>
                  <a:cubicBezTo>
                    <a:pt x="155" y="74"/>
                    <a:pt x="155" y="74"/>
                    <a:pt x="155" y="7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1" name="Freeform 13">
              <a:extLst>
                <a:ext uri="{FF2B5EF4-FFF2-40B4-BE49-F238E27FC236}">
                  <a16:creationId xmlns:a16="http://schemas.microsoft.com/office/drawing/2014/main" xmlns="" id="{9D84EDDB-5B69-4385-91BB-428FB844838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3726" y="2704613"/>
              <a:ext cx="142311" cy="98999"/>
            </a:xfrm>
            <a:custGeom>
              <a:avLst/>
              <a:gdLst>
                <a:gd name="T0" fmla="*/ 15 w 171"/>
                <a:gd name="T1" fmla="*/ 48 h 118"/>
                <a:gd name="T2" fmla="*/ 132 w 171"/>
                <a:gd name="T3" fmla="*/ 115 h 118"/>
                <a:gd name="T4" fmla="*/ 144 w 171"/>
                <a:gd name="T5" fmla="*/ 118 h 118"/>
                <a:gd name="T6" fmla="*/ 165 w 171"/>
                <a:gd name="T7" fmla="*/ 106 h 118"/>
                <a:gd name="T8" fmla="*/ 156 w 171"/>
                <a:gd name="T9" fmla="*/ 74 h 118"/>
                <a:gd name="T10" fmla="*/ 39 w 171"/>
                <a:gd name="T11" fmla="*/ 6 h 118"/>
                <a:gd name="T12" fmla="*/ 7 w 171"/>
                <a:gd name="T13" fmla="*/ 15 h 118"/>
                <a:gd name="T14" fmla="*/ 15 w 171"/>
                <a:gd name="T15" fmla="*/ 48 h 118"/>
                <a:gd name="T16" fmla="*/ 15 w 171"/>
                <a:gd name="T17" fmla="*/ 48 h 118"/>
                <a:gd name="T18" fmla="*/ 15 w 171"/>
                <a:gd name="T19" fmla="*/ 4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8">
                  <a:moveTo>
                    <a:pt x="15" y="48"/>
                  </a:moveTo>
                  <a:cubicBezTo>
                    <a:pt x="132" y="115"/>
                    <a:pt x="132" y="115"/>
                    <a:pt x="132" y="115"/>
                  </a:cubicBezTo>
                  <a:cubicBezTo>
                    <a:pt x="136" y="117"/>
                    <a:pt x="140" y="118"/>
                    <a:pt x="144" y="118"/>
                  </a:cubicBezTo>
                  <a:cubicBezTo>
                    <a:pt x="152" y="118"/>
                    <a:pt x="160" y="114"/>
                    <a:pt x="165" y="106"/>
                  </a:cubicBezTo>
                  <a:cubicBezTo>
                    <a:pt x="171" y="95"/>
                    <a:pt x="167" y="80"/>
                    <a:pt x="156" y="74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28" y="0"/>
                    <a:pt x="13" y="4"/>
                    <a:pt x="7" y="15"/>
                  </a:cubicBezTo>
                  <a:cubicBezTo>
                    <a:pt x="0" y="27"/>
                    <a:pt x="4" y="41"/>
                    <a:pt x="15" y="48"/>
                  </a:cubicBezTo>
                  <a:close/>
                  <a:moveTo>
                    <a:pt x="15" y="48"/>
                  </a:moveTo>
                  <a:cubicBezTo>
                    <a:pt x="15" y="48"/>
                    <a:pt x="15" y="48"/>
                    <a:pt x="15" y="4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2" name="Freeform 14">
              <a:extLst>
                <a:ext uri="{FF2B5EF4-FFF2-40B4-BE49-F238E27FC236}">
                  <a16:creationId xmlns:a16="http://schemas.microsoft.com/office/drawing/2014/main" xmlns="" id="{460986E3-C384-473A-A603-C256302B8F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82387" y="2949255"/>
              <a:ext cx="152306" cy="40457"/>
            </a:xfrm>
            <a:custGeom>
              <a:avLst/>
              <a:gdLst>
                <a:gd name="T0" fmla="*/ 159 w 183"/>
                <a:gd name="T1" fmla="*/ 0 h 48"/>
                <a:gd name="T2" fmla="*/ 24 w 183"/>
                <a:gd name="T3" fmla="*/ 0 h 48"/>
                <a:gd name="T4" fmla="*/ 0 w 183"/>
                <a:gd name="T5" fmla="*/ 24 h 48"/>
                <a:gd name="T6" fmla="*/ 24 w 183"/>
                <a:gd name="T7" fmla="*/ 48 h 48"/>
                <a:gd name="T8" fmla="*/ 159 w 183"/>
                <a:gd name="T9" fmla="*/ 48 h 48"/>
                <a:gd name="T10" fmla="*/ 183 w 183"/>
                <a:gd name="T11" fmla="*/ 24 h 48"/>
                <a:gd name="T12" fmla="*/ 159 w 183"/>
                <a:gd name="T13" fmla="*/ 0 h 48"/>
                <a:gd name="T14" fmla="*/ 159 w 183"/>
                <a:gd name="T15" fmla="*/ 0 h 48"/>
                <a:gd name="T16" fmla="*/ 159 w 183"/>
                <a:gd name="T1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48">
                  <a:moveTo>
                    <a:pt x="159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159" y="48"/>
                    <a:pt x="159" y="48"/>
                    <a:pt x="159" y="48"/>
                  </a:cubicBezTo>
                  <a:cubicBezTo>
                    <a:pt x="172" y="48"/>
                    <a:pt x="183" y="38"/>
                    <a:pt x="183" y="24"/>
                  </a:cubicBezTo>
                  <a:cubicBezTo>
                    <a:pt x="183" y="11"/>
                    <a:pt x="172" y="0"/>
                    <a:pt x="159" y="0"/>
                  </a:cubicBezTo>
                  <a:close/>
                  <a:moveTo>
                    <a:pt x="159" y="0"/>
                  </a:moveTo>
                  <a:cubicBezTo>
                    <a:pt x="159" y="0"/>
                    <a:pt x="159" y="0"/>
                    <a:pt x="159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3" name="Freeform 15">
              <a:extLst>
                <a:ext uri="{FF2B5EF4-FFF2-40B4-BE49-F238E27FC236}">
                  <a16:creationId xmlns:a16="http://schemas.microsoft.com/office/drawing/2014/main" xmlns="" id="{AA9473DA-F0A9-4A9D-86E6-FF8F919F96A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31851" y="2949255"/>
              <a:ext cx="151355" cy="40457"/>
            </a:xfrm>
            <a:custGeom>
              <a:avLst/>
              <a:gdLst>
                <a:gd name="T0" fmla="*/ 182 w 182"/>
                <a:gd name="T1" fmla="*/ 24 h 48"/>
                <a:gd name="T2" fmla="*/ 158 w 182"/>
                <a:gd name="T3" fmla="*/ 0 h 48"/>
                <a:gd name="T4" fmla="*/ 24 w 182"/>
                <a:gd name="T5" fmla="*/ 0 h 48"/>
                <a:gd name="T6" fmla="*/ 0 w 182"/>
                <a:gd name="T7" fmla="*/ 24 h 48"/>
                <a:gd name="T8" fmla="*/ 24 w 182"/>
                <a:gd name="T9" fmla="*/ 48 h 48"/>
                <a:gd name="T10" fmla="*/ 158 w 182"/>
                <a:gd name="T11" fmla="*/ 48 h 48"/>
                <a:gd name="T12" fmla="*/ 182 w 182"/>
                <a:gd name="T13" fmla="*/ 24 h 48"/>
                <a:gd name="T14" fmla="*/ 182 w 182"/>
                <a:gd name="T15" fmla="*/ 24 h 48"/>
                <a:gd name="T16" fmla="*/ 182 w 182"/>
                <a:gd name="T17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2" h="48">
                  <a:moveTo>
                    <a:pt x="182" y="24"/>
                  </a:moveTo>
                  <a:cubicBezTo>
                    <a:pt x="182" y="11"/>
                    <a:pt x="172" y="0"/>
                    <a:pt x="15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158" y="48"/>
                    <a:pt x="158" y="48"/>
                    <a:pt x="158" y="48"/>
                  </a:cubicBezTo>
                  <a:cubicBezTo>
                    <a:pt x="172" y="48"/>
                    <a:pt x="182" y="38"/>
                    <a:pt x="182" y="24"/>
                  </a:cubicBezTo>
                  <a:close/>
                  <a:moveTo>
                    <a:pt x="182" y="24"/>
                  </a:moveTo>
                  <a:cubicBezTo>
                    <a:pt x="182" y="24"/>
                    <a:pt x="182" y="24"/>
                    <a:pt x="182" y="2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4" name="Freeform 16">
              <a:extLst>
                <a:ext uri="{FF2B5EF4-FFF2-40B4-BE49-F238E27FC236}">
                  <a16:creationId xmlns:a16="http://schemas.microsoft.com/office/drawing/2014/main" xmlns="" id="{80287030-1F3C-4778-ABBF-87300BE886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30507" y="2704613"/>
              <a:ext cx="142311" cy="98999"/>
            </a:xfrm>
            <a:custGeom>
              <a:avLst/>
              <a:gdLst>
                <a:gd name="T0" fmla="*/ 27 w 171"/>
                <a:gd name="T1" fmla="*/ 118 h 118"/>
                <a:gd name="T2" fmla="*/ 39 w 171"/>
                <a:gd name="T3" fmla="*/ 115 h 118"/>
                <a:gd name="T4" fmla="*/ 155 w 171"/>
                <a:gd name="T5" fmla="*/ 48 h 118"/>
                <a:gd name="T6" fmla="*/ 164 w 171"/>
                <a:gd name="T7" fmla="*/ 15 h 118"/>
                <a:gd name="T8" fmla="*/ 131 w 171"/>
                <a:gd name="T9" fmla="*/ 6 h 118"/>
                <a:gd name="T10" fmla="*/ 15 w 171"/>
                <a:gd name="T11" fmla="*/ 74 h 118"/>
                <a:gd name="T12" fmla="*/ 6 w 171"/>
                <a:gd name="T13" fmla="*/ 106 h 118"/>
                <a:gd name="T14" fmla="*/ 27 w 171"/>
                <a:gd name="T15" fmla="*/ 118 h 118"/>
                <a:gd name="T16" fmla="*/ 27 w 171"/>
                <a:gd name="T17" fmla="*/ 118 h 118"/>
                <a:gd name="T18" fmla="*/ 27 w 171"/>
                <a:gd name="T1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8">
                  <a:moveTo>
                    <a:pt x="27" y="118"/>
                  </a:moveTo>
                  <a:cubicBezTo>
                    <a:pt x="31" y="118"/>
                    <a:pt x="35" y="117"/>
                    <a:pt x="39" y="115"/>
                  </a:cubicBezTo>
                  <a:cubicBezTo>
                    <a:pt x="155" y="48"/>
                    <a:pt x="155" y="48"/>
                    <a:pt x="155" y="48"/>
                  </a:cubicBezTo>
                  <a:cubicBezTo>
                    <a:pt x="167" y="41"/>
                    <a:pt x="171" y="27"/>
                    <a:pt x="164" y="15"/>
                  </a:cubicBezTo>
                  <a:cubicBezTo>
                    <a:pt x="157" y="4"/>
                    <a:pt x="143" y="0"/>
                    <a:pt x="131" y="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3" y="80"/>
                    <a:pt x="0" y="95"/>
                    <a:pt x="6" y="106"/>
                  </a:cubicBezTo>
                  <a:cubicBezTo>
                    <a:pt x="11" y="114"/>
                    <a:pt x="19" y="118"/>
                    <a:pt x="27" y="118"/>
                  </a:cubicBezTo>
                  <a:close/>
                  <a:moveTo>
                    <a:pt x="27" y="118"/>
                  </a:moveTo>
                  <a:cubicBezTo>
                    <a:pt x="27" y="118"/>
                    <a:pt x="27" y="118"/>
                    <a:pt x="27" y="11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5" name="Freeform 17">
              <a:extLst>
                <a:ext uri="{FF2B5EF4-FFF2-40B4-BE49-F238E27FC236}">
                  <a16:creationId xmlns:a16="http://schemas.microsoft.com/office/drawing/2014/main" xmlns="" id="{32BFEAB5-A7F0-4FC4-B1F6-FA094E79A3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3726" y="3132975"/>
              <a:ext cx="142311" cy="99951"/>
            </a:xfrm>
            <a:custGeom>
              <a:avLst/>
              <a:gdLst>
                <a:gd name="T0" fmla="*/ 132 w 171"/>
                <a:gd name="T1" fmla="*/ 7 h 119"/>
                <a:gd name="T2" fmla="*/ 15 w 171"/>
                <a:gd name="T3" fmla="*/ 74 h 119"/>
                <a:gd name="T4" fmla="*/ 7 w 171"/>
                <a:gd name="T5" fmla="*/ 107 h 119"/>
                <a:gd name="T6" fmla="*/ 28 w 171"/>
                <a:gd name="T7" fmla="*/ 119 h 119"/>
                <a:gd name="T8" fmla="*/ 39 w 171"/>
                <a:gd name="T9" fmla="*/ 115 h 119"/>
                <a:gd name="T10" fmla="*/ 156 w 171"/>
                <a:gd name="T11" fmla="*/ 48 h 119"/>
                <a:gd name="T12" fmla="*/ 165 w 171"/>
                <a:gd name="T13" fmla="*/ 15 h 119"/>
                <a:gd name="T14" fmla="*/ 132 w 171"/>
                <a:gd name="T15" fmla="*/ 7 h 119"/>
                <a:gd name="T16" fmla="*/ 132 w 171"/>
                <a:gd name="T17" fmla="*/ 7 h 119"/>
                <a:gd name="T18" fmla="*/ 132 w 171"/>
                <a:gd name="T19" fmla="*/ 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9">
                  <a:moveTo>
                    <a:pt x="132" y="7"/>
                  </a:moveTo>
                  <a:cubicBezTo>
                    <a:pt x="15" y="74"/>
                    <a:pt x="15" y="74"/>
                    <a:pt x="15" y="74"/>
                  </a:cubicBezTo>
                  <a:cubicBezTo>
                    <a:pt x="4" y="80"/>
                    <a:pt x="0" y="95"/>
                    <a:pt x="7" y="107"/>
                  </a:cubicBezTo>
                  <a:cubicBezTo>
                    <a:pt x="11" y="114"/>
                    <a:pt x="19" y="119"/>
                    <a:pt x="28" y="119"/>
                  </a:cubicBezTo>
                  <a:cubicBezTo>
                    <a:pt x="32" y="119"/>
                    <a:pt x="36" y="118"/>
                    <a:pt x="39" y="115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67" y="42"/>
                    <a:pt x="171" y="27"/>
                    <a:pt x="165" y="15"/>
                  </a:cubicBezTo>
                  <a:cubicBezTo>
                    <a:pt x="158" y="4"/>
                    <a:pt x="143" y="0"/>
                    <a:pt x="132" y="7"/>
                  </a:cubicBezTo>
                  <a:close/>
                  <a:moveTo>
                    <a:pt x="132" y="7"/>
                  </a:moveTo>
                  <a:cubicBezTo>
                    <a:pt x="132" y="7"/>
                    <a:pt x="132" y="7"/>
                    <a:pt x="132" y="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6" name="Freeform 18">
              <a:extLst>
                <a:ext uri="{FF2B5EF4-FFF2-40B4-BE49-F238E27FC236}">
                  <a16:creationId xmlns:a16="http://schemas.microsoft.com/office/drawing/2014/main" xmlns="" id="{E71E5E63-E344-41E1-8F90-51365E71BB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95336" y="2526606"/>
              <a:ext cx="101379" cy="140883"/>
            </a:xfrm>
            <a:custGeom>
              <a:avLst/>
              <a:gdLst>
                <a:gd name="T0" fmla="*/ 15 w 122"/>
                <a:gd name="T1" fmla="*/ 165 h 168"/>
                <a:gd name="T2" fmla="*/ 27 w 122"/>
                <a:gd name="T3" fmla="*/ 168 h 168"/>
                <a:gd name="T4" fmla="*/ 48 w 122"/>
                <a:gd name="T5" fmla="*/ 156 h 168"/>
                <a:gd name="T6" fmla="*/ 115 w 122"/>
                <a:gd name="T7" fmla="*/ 39 h 168"/>
                <a:gd name="T8" fmla="*/ 107 w 122"/>
                <a:gd name="T9" fmla="*/ 7 h 168"/>
                <a:gd name="T10" fmla="*/ 74 w 122"/>
                <a:gd name="T11" fmla="*/ 15 h 168"/>
                <a:gd name="T12" fmla="*/ 7 w 122"/>
                <a:gd name="T13" fmla="*/ 132 h 168"/>
                <a:gd name="T14" fmla="*/ 15 w 122"/>
                <a:gd name="T15" fmla="*/ 165 h 168"/>
                <a:gd name="T16" fmla="*/ 15 w 122"/>
                <a:gd name="T17" fmla="*/ 165 h 168"/>
                <a:gd name="T18" fmla="*/ 15 w 122"/>
                <a:gd name="T19" fmla="*/ 165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68">
                  <a:moveTo>
                    <a:pt x="15" y="165"/>
                  </a:moveTo>
                  <a:cubicBezTo>
                    <a:pt x="19" y="167"/>
                    <a:pt x="23" y="168"/>
                    <a:pt x="27" y="168"/>
                  </a:cubicBezTo>
                  <a:cubicBezTo>
                    <a:pt x="36" y="168"/>
                    <a:pt x="44" y="164"/>
                    <a:pt x="48" y="156"/>
                  </a:cubicBezTo>
                  <a:cubicBezTo>
                    <a:pt x="115" y="39"/>
                    <a:pt x="115" y="39"/>
                    <a:pt x="115" y="39"/>
                  </a:cubicBezTo>
                  <a:cubicBezTo>
                    <a:pt x="122" y="28"/>
                    <a:pt x="118" y="13"/>
                    <a:pt x="107" y="7"/>
                  </a:cubicBezTo>
                  <a:cubicBezTo>
                    <a:pt x="95" y="0"/>
                    <a:pt x="80" y="4"/>
                    <a:pt x="74" y="15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0" y="143"/>
                    <a:pt x="4" y="158"/>
                    <a:pt x="15" y="165"/>
                  </a:cubicBezTo>
                  <a:close/>
                  <a:moveTo>
                    <a:pt x="15" y="165"/>
                  </a:moveTo>
                  <a:cubicBezTo>
                    <a:pt x="15" y="165"/>
                    <a:pt x="15" y="165"/>
                    <a:pt x="15" y="16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4063F589-818F-47CE-83D1-E8F35397C17A}"/>
              </a:ext>
            </a:extLst>
          </p:cNvPr>
          <p:cNvSpPr txBox="1"/>
          <p:nvPr/>
        </p:nvSpPr>
        <p:spPr>
          <a:xfrm>
            <a:off x="2123728" y="6309320"/>
            <a:ext cx="1374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ИДЕИ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5" name="Group 48">
            <a:extLst>
              <a:ext uri="{FF2B5EF4-FFF2-40B4-BE49-F238E27FC236}">
                <a16:creationId xmlns:a16="http://schemas.microsoft.com/office/drawing/2014/main" xmlns="" id="{1C8A0543-C7A7-4100-AAE8-CEDD20C555F3}"/>
              </a:ext>
            </a:extLst>
          </p:cNvPr>
          <p:cNvGrpSpPr/>
          <p:nvPr/>
        </p:nvGrpSpPr>
        <p:grpSpPr>
          <a:xfrm>
            <a:off x="4143372" y="5143512"/>
            <a:ext cx="799607" cy="1065886"/>
            <a:chOff x="2700338" y="8651875"/>
            <a:chExt cx="6545262" cy="6543675"/>
          </a:xfrm>
          <a:solidFill>
            <a:schemeClr val="bg1"/>
          </a:solidFill>
        </p:grpSpPr>
        <p:sp>
          <p:nvSpPr>
            <p:cNvPr id="50" name="Freeform 18">
              <a:extLst>
                <a:ext uri="{FF2B5EF4-FFF2-40B4-BE49-F238E27FC236}">
                  <a16:creationId xmlns:a16="http://schemas.microsoft.com/office/drawing/2014/main" xmlns="" id="{0C8F8EFD-B34E-41BE-8732-9CE11A92FD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0338" y="10820400"/>
              <a:ext cx="4376737" cy="4375150"/>
            </a:xfrm>
            <a:custGeom>
              <a:avLst/>
              <a:gdLst>
                <a:gd name="T0" fmla="*/ 477 w 1376"/>
                <a:gd name="T1" fmla="*/ 1360 h 1376"/>
                <a:gd name="T2" fmla="*/ 312 w 1376"/>
                <a:gd name="T3" fmla="*/ 1212 h 1376"/>
                <a:gd name="T4" fmla="*/ 237 w 1376"/>
                <a:gd name="T5" fmla="*/ 1044 h 1376"/>
                <a:gd name="T6" fmla="*/ 64 w 1376"/>
                <a:gd name="T7" fmla="*/ 1013 h 1376"/>
                <a:gd name="T8" fmla="*/ 51 w 1376"/>
                <a:gd name="T9" fmla="*/ 793 h 1376"/>
                <a:gd name="T10" fmla="*/ 117 w 1376"/>
                <a:gd name="T11" fmla="*/ 621 h 1376"/>
                <a:gd name="T12" fmla="*/ 16 w 1376"/>
                <a:gd name="T13" fmla="*/ 476 h 1376"/>
                <a:gd name="T14" fmla="*/ 164 w 1376"/>
                <a:gd name="T15" fmla="*/ 312 h 1376"/>
                <a:gd name="T16" fmla="*/ 332 w 1376"/>
                <a:gd name="T17" fmla="*/ 237 h 1376"/>
                <a:gd name="T18" fmla="*/ 363 w 1376"/>
                <a:gd name="T19" fmla="*/ 63 h 1376"/>
                <a:gd name="T20" fmla="*/ 583 w 1376"/>
                <a:gd name="T21" fmla="*/ 51 h 1376"/>
                <a:gd name="T22" fmla="*/ 755 w 1376"/>
                <a:gd name="T23" fmla="*/ 116 h 1376"/>
                <a:gd name="T24" fmla="*/ 900 w 1376"/>
                <a:gd name="T25" fmla="*/ 16 h 1376"/>
                <a:gd name="T26" fmla="*/ 1064 w 1376"/>
                <a:gd name="T27" fmla="*/ 163 h 1376"/>
                <a:gd name="T28" fmla="*/ 1139 w 1376"/>
                <a:gd name="T29" fmla="*/ 331 h 1376"/>
                <a:gd name="T30" fmla="*/ 1313 w 1376"/>
                <a:gd name="T31" fmla="*/ 362 h 1376"/>
                <a:gd name="T32" fmla="*/ 1360 w 1376"/>
                <a:gd name="T33" fmla="*/ 476 h 1376"/>
                <a:gd name="T34" fmla="*/ 1260 w 1376"/>
                <a:gd name="T35" fmla="*/ 621 h 1376"/>
                <a:gd name="T36" fmla="*/ 1325 w 1376"/>
                <a:gd name="T37" fmla="*/ 793 h 1376"/>
                <a:gd name="T38" fmla="*/ 1313 w 1376"/>
                <a:gd name="T39" fmla="*/ 1013 h 1376"/>
                <a:gd name="T40" fmla="*/ 1139 w 1376"/>
                <a:gd name="T41" fmla="*/ 1044 h 1376"/>
                <a:gd name="T42" fmla="*/ 1064 w 1376"/>
                <a:gd name="T43" fmla="*/ 1212 h 1376"/>
                <a:gd name="T44" fmla="*/ 900 w 1376"/>
                <a:gd name="T45" fmla="*/ 1360 h 1376"/>
                <a:gd name="T46" fmla="*/ 755 w 1376"/>
                <a:gd name="T47" fmla="*/ 1259 h 1376"/>
                <a:gd name="T48" fmla="*/ 583 w 1376"/>
                <a:gd name="T49" fmla="*/ 1325 h 1376"/>
                <a:gd name="T50" fmla="*/ 403 w 1376"/>
                <a:gd name="T51" fmla="*/ 1230 h 1376"/>
                <a:gd name="T52" fmla="*/ 544 w 1376"/>
                <a:gd name="T53" fmla="*/ 1210 h 1376"/>
                <a:gd name="T54" fmla="*/ 748 w 1376"/>
                <a:gd name="T55" fmla="*/ 1167 h 1376"/>
                <a:gd name="T56" fmla="*/ 870 w 1376"/>
                <a:gd name="T57" fmla="*/ 1273 h 1376"/>
                <a:gd name="T58" fmla="*/ 956 w 1376"/>
                <a:gd name="T59" fmla="*/ 1159 h 1376"/>
                <a:gd name="T60" fmla="*/ 1070 w 1376"/>
                <a:gd name="T61" fmla="*/ 985 h 1376"/>
                <a:gd name="T62" fmla="*/ 1230 w 1376"/>
                <a:gd name="T63" fmla="*/ 973 h 1376"/>
                <a:gd name="T64" fmla="*/ 1211 w 1376"/>
                <a:gd name="T65" fmla="*/ 832 h 1376"/>
                <a:gd name="T66" fmla="*/ 1168 w 1376"/>
                <a:gd name="T67" fmla="*/ 628 h 1376"/>
                <a:gd name="T68" fmla="*/ 1274 w 1376"/>
                <a:gd name="T69" fmla="*/ 506 h 1376"/>
                <a:gd name="T70" fmla="*/ 1160 w 1376"/>
                <a:gd name="T71" fmla="*/ 420 h 1376"/>
                <a:gd name="T72" fmla="*/ 986 w 1376"/>
                <a:gd name="T73" fmla="*/ 306 h 1376"/>
                <a:gd name="T74" fmla="*/ 974 w 1376"/>
                <a:gd name="T75" fmla="*/ 146 h 1376"/>
                <a:gd name="T76" fmla="*/ 833 w 1376"/>
                <a:gd name="T77" fmla="*/ 165 h 1376"/>
                <a:gd name="T78" fmla="*/ 629 w 1376"/>
                <a:gd name="T79" fmla="*/ 208 h 1376"/>
                <a:gd name="T80" fmla="*/ 507 w 1376"/>
                <a:gd name="T81" fmla="*/ 102 h 1376"/>
                <a:gd name="T82" fmla="*/ 421 w 1376"/>
                <a:gd name="T83" fmla="*/ 216 h 1376"/>
                <a:gd name="T84" fmla="*/ 307 w 1376"/>
                <a:gd name="T85" fmla="*/ 390 h 1376"/>
                <a:gd name="T86" fmla="*/ 146 w 1376"/>
                <a:gd name="T87" fmla="*/ 402 h 1376"/>
                <a:gd name="T88" fmla="*/ 166 w 1376"/>
                <a:gd name="T89" fmla="*/ 543 h 1376"/>
                <a:gd name="T90" fmla="*/ 209 w 1376"/>
                <a:gd name="T91" fmla="*/ 747 h 1376"/>
                <a:gd name="T92" fmla="*/ 103 w 1376"/>
                <a:gd name="T93" fmla="*/ 869 h 1376"/>
                <a:gd name="T94" fmla="*/ 217 w 1376"/>
                <a:gd name="T95" fmla="*/ 955 h 1376"/>
                <a:gd name="T96" fmla="*/ 391 w 1376"/>
                <a:gd name="T97" fmla="*/ 1069 h 1376"/>
                <a:gd name="T98" fmla="*/ 403 w 1376"/>
                <a:gd name="T99" fmla="*/ 1230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76" h="1376">
                  <a:moveTo>
                    <a:pt x="509" y="1366"/>
                  </a:moveTo>
                  <a:cubicBezTo>
                    <a:pt x="498" y="1366"/>
                    <a:pt x="487" y="1364"/>
                    <a:pt x="477" y="1360"/>
                  </a:cubicBezTo>
                  <a:cubicBezTo>
                    <a:pt x="363" y="1312"/>
                    <a:pt x="363" y="1312"/>
                    <a:pt x="363" y="1312"/>
                  </a:cubicBezTo>
                  <a:cubicBezTo>
                    <a:pt x="324" y="1296"/>
                    <a:pt x="302" y="1253"/>
                    <a:pt x="312" y="1212"/>
                  </a:cubicBezTo>
                  <a:cubicBezTo>
                    <a:pt x="319" y="1188"/>
                    <a:pt x="325" y="1163"/>
                    <a:pt x="332" y="1139"/>
                  </a:cubicBezTo>
                  <a:cubicBezTo>
                    <a:pt x="297" y="1111"/>
                    <a:pt x="265" y="1079"/>
                    <a:pt x="237" y="1044"/>
                  </a:cubicBezTo>
                  <a:cubicBezTo>
                    <a:pt x="213" y="1051"/>
                    <a:pt x="188" y="1057"/>
                    <a:pt x="164" y="1064"/>
                  </a:cubicBezTo>
                  <a:cubicBezTo>
                    <a:pt x="123" y="1074"/>
                    <a:pt x="80" y="1052"/>
                    <a:pt x="64" y="1013"/>
                  </a:cubicBezTo>
                  <a:cubicBezTo>
                    <a:pt x="16" y="899"/>
                    <a:pt x="16" y="899"/>
                    <a:pt x="16" y="899"/>
                  </a:cubicBezTo>
                  <a:cubicBezTo>
                    <a:pt x="0" y="860"/>
                    <a:pt x="15" y="815"/>
                    <a:pt x="51" y="793"/>
                  </a:cubicBezTo>
                  <a:cubicBezTo>
                    <a:pt x="73" y="780"/>
                    <a:pt x="95" y="767"/>
                    <a:pt x="117" y="754"/>
                  </a:cubicBezTo>
                  <a:cubicBezTo>
                    <a:pt x="112" y="710"/>
                    <a:pt x="112" y="665"/>
                    <a:pt x="117" y="621"/>
                  </a:cubicBezTo>
                  <a:cubicBezTo>
                    <a:pt x="95" y="608"/>
                    <a:pt x="73" y="595"/>
                    <a:pt x="51" y="582"/>
                  </a:cubicBezTo>
                  <a:cubicBezTo>
                    <a:pt x="15" y="561"/>
                    <a:pt x="0" y="515"/>
                    <a:pt x="16" y="476"/>
                  </a:cubicBezTo>
                  <a:cubicBezTo>
                    <a:pt x="64" y="362"/>
                    <a:pt x="64" y="362"/>
                    <a:pt x="64" y="362"/>
                  </a:cubicBezTo>
                  <a:cubicBezTo>
                    <a:pt x="80" y="323"/>
                    <a:pt x="123" y="301"/>
                    <a:pt x="164" y="312"/>
                  </a:cubicBezTo>
                  <a:cubicBezTo>
                    <a:pt x="188" y="318"/>
                    <a:pt x="213" y="324"/>
                    <a:pt x="237" y="331"/>
                  </a:cubicBezTo>
                  <a:cubicBezTo>
                    <a:pt x="265" y="296"/>
                    <a:pt x="297" y="264"/>
                    <a:pt x="332" y="237"/>
                  </a:cubicBezTo>
                  <a:cubicBezTo>
                    <a:pt x="325" y="212"/>
                    <a:pt x="319" y="187"/>
                    <a:pt x="312" y="163"/>
                  </a:cubicBezTo>
                  <a:cubicBezTo>
                    <a:pt x="302" y="122"/>
                    <a:pt x="324" y="79"/>
                    <a:pt x="363" y="63"/>
                  </a:cubicBezTo>
                  <a:cubicBezTo>
                    <a:pt x="477" y="16"/>
                    <a:pt x="477" y="16"/>
                    <a:pt x="477" y="16"/>
                  </a:cubicBezTo>
                  <a:cubicBezTo>
                    <a:pt x="516" y="0"/>
                    <a:pt x="561" y="15"/>
                    <a:pt x="583" y="51"/>
                  </a:cubicBezTo>
                  <a:cubicBezTo>
                    <a:pt x="596" y="72"/>
                    <a:pt x="609" y="94"/>
                    <a:pt x="622" y="116"/>
                  </a:cubicBezTo>
                  <a:cubicBezTo>
                    <a:pt x="666" y="111"/>
                    <a:pt x="711" y="111"/>
                    <a:pt x="755" y="116"/>
                  </a:cubicBezTo>
                  <a:cubicBezTo>
                    <a:pt x="768" y="94"/>
                    <a:pt x="781" y="72"/>
                    <a:pt x="794" y="51"/>
                  </a:cubicBezTo>
                  <a:cubicBezTo>
                    <a:pt x="815" y="15"/>
                    <a:pt x="861" y="0"/>
                    <a:pt x="900" y="16"/>
                  </a:cubicBezTo>
                  <a:cubicBezTo>
                    <a:pt x="1014" y="63"/>
                    <a:pt x="1014" y="63"/>
                    <a:pt x="1014" y="63"/>
                  </a:cubicBezTo>
                  <a:cubicBezTo>
                    <a:pt x="1053" y="79"/>
                    <a:pt x="1075" y="122"/>
                    <a:pt x="1064" y="163"/>
                  </a:cubicBezTo>
                  <a:cubicBezTo>
                    <a:pt x="1058" y="187"/>
                    <a:pt x="1052" y="212"/>
                    <a:pt x="1045" y="237"/>
                  </a:cubicBezTo>
                  <a:cubicBezTo>
                    <a:pt x="1080" y="264"/>
                    <a:pt x="1112" y="296"/>
                    <a:pt x="1139" y="331"/>
                  </a:cubicBezTo>
                  <a:cubicBezTo>
                    <a:pt x="1164" y="324"/>
                    <a:pt x="1189" y="318"/>
                    <a:pt x="1213" y="312"/>
                  </a:cubicBezTo>
                  <a:cubicBezTo>
                    <a:pt x="1254" y="301"/>
                    <a:pt x="1297" y="323"/>
                    <a:pt x="1313" y="362"/>
                  </a:cubicBezTo>
                  <a:cubicBezTo>
                    <a:pt x="1360" y="476"/>
                    <a:pt x="1360" y="476"/>
                    <a:pt x="1360" y="476"/>
                  </a:cubicBezTo>
                  <a:cubicBezTo>
                    <a:pt x="1360" y="476"/>
                    <a:pt x="1360" y="476"/>
                    <a:pt x="1360" y="476"/>
                  </a:cubicBezTo>
                  <a:cubicBezTo>
                    <a:pt x="1376" y="515"/>
                    <a:pt x="1361" y="561"/>
                    <a:pt x="1325" y="582"/>
                  </a:cubicBezTo>
                  <a:cubicBezTo>
                    <a:pt x="1304" y="595"/>
                    <a:pt x="1282" y="608"/>
                    <a:pt x="1260" y="621"/>
                  </a:cubicBezTo>
                  <a:cubicBezTo>
                    <a:pt x="1265" y="665"/>
                    <a:pt x="1265" y="710"/>
                    <a:pt x="1260" y="754"/>
                  </a:cubicBezTo>
                  <a:cubicBezTo>
                    <a:pt x="1282" y="767"/>
                    <a:pt x="1304" y="780"/>
                    <a:pt x="1325" y="793"/>
                  </a:cubicBezTo>
                  <a:cubicBezTo>
                    <a:pt x="1361" y="815"/>
                    <a:pt x="1376" y="860"/>
                    <a:pt x="1360" y="899"/>
                  </a:cubicBezTo>
                  <a:cubicBezTo>
                    <a:pt x="1313" y="1013"/>
                    <a:pt x="1313" y="1013"/>
                    <a:pt x="1313" y="1013"/>
                  </a:cubicBezTo>
                  <a:cubicBezTo>
                    <a:pt x="1297" y="1052"/>
                    <a:pt x="1254" y="1074"/>
                    <a:pt x="1213" y="1064"/>
                  </a:cubicBezTo>
                  <a:cubicBezTo>
                    <a:pt x="1189" y="1057"/>
                    <a:pt x="1164" y="1051"/>
                    <a:pt x="1139" y="1044"/>
                  </a:cubicBezTo>
                  <a:cubicBezTo>
                    <a:pt x="1112" y="1079"/>
                    <a:pt x="1080" y="1111"/>
                    <a:pt x="1045" y="1139"/>
                  </a:cubicBezTo>
                  <a:cubicBezTo>
                    <a:pt x="1052" y="1164"/>
                    <a:pt x="1058" y="1188"/>
                    <a:pt x="1064" y="1212"/>
                  </a:cubicBezTo>
                  <a:cubicBezTo>
                    <a:pt x="1075" y="1253"/>
                    <a:pt x="1053" y="1296"/>
                    <a:pt x="1014" y="1312"/>
                  </a:cubicBezTo>
                  <a:cubicBezTo>
                    <a:pt x="900" y="1360"/>
                    <a:pt x="900" y="1360"/>
                    <a:pt x="900" y="1360"/>
                  </a:cubicBezTo>
                  <a:cubicBezTo>
                    <a:pt x="861" y="1376"/>
                    <a:pt x="815" y="1361"/>
                    <a:pt x="794" y="1325"/>
                  </a:cubicBezTo>
                  <a:cubicBezTo>
                    <a:pt x="781" y="1303"/>
                    <a:pt x="768" y="1281"/>
                    <a:pt x="755" y="1259"/>
                  </a:cubicBezTo>
                  <a:cubicBezTo>
                    <a:pt x="711" y="1264"/>
                    <a:pt x="666" y="1264"/>
                    <a:pt x="622" y="1259"/>
                  </a:cubicBezTo>
                  <a:cubicBezTo>
                    <a:pt x="609" y="1281"/>
                    <a:pt x="596" y="1303"/>
                    <a:pt x="583" y="1325"/>
                  </a:cubicBezTo>
                  <a:cubicBezTo>
                    <a:pt x="567" y="1351"/>
                    <a:pt x="539" y="1366"/>
                    <a:pt x="509" y="1366"/>
                  </a:cubicBezTo>
                  <a:close/>
                  <a:moveTo>
                    <a:pt x="403" y="1230"/>
                  </a:moveTo>
                  <a:cubicBezTo>
                    <a:pt x="507" y="1273"/>
                    <a:pt x="507" y="1273"/>
                    <a:pt x="507" y="1273"/>
                  </a:cubicBezTo>
                  <a:cubicBezTo>
                    <a:pt x="519" y="1252"/>
                    <a:pt x="532" y="1231"/>
                    <a:pt x="544" y="1210"/>
                  </a:cubicBezTo>
                  <a:cubicBezTo>
                    <a:pt x="562" y="1180"/>
                    <a:pt x="595" y="1163"/>
                    <a:pt x="629" y="1167"/>
                  </a:cubicBezTo>
                  <a:cubicBezTo>
                    <a:pt x="669" y="1172"/>
                    <a:pt x="708" y="1172"/>
                    <a:pt x="748" y="1167"/>
                  </a:cubicBezTo>
                  <a:cubicBezTo>
                    <a:pt x="782" y="1163"/>
                    <a:pt x="815" y="1180"/>
                    <a:pt x="833" y="1210"/>
                  </a:cubicBezTo>
                  <a:cubicBezTo>
                    <a:pt x="845" y="1231"/>
                    <a:pt x="857" y="1252"/>
                    <a:pt x="870" y="1273"/>
                  </a:cubicBezTo>
                  <a:cubicBezTo>
                    <a:pt x="974" y="1230"/>
                    <a:pt x="974" y="1230"/>
                    <a:pt x="974" y="1230"/>
                  </a:cubicBezTo>
                  <a:cubicBezTo>
                    <a:pt x="968" y="1206"/>
                    <a:pt x="962" y="1183"/>
                    <a:pt x="956" y="1159"/>
                  </a:cubicBezTo>
                  <a:cubicBezTo>
                    <a:pt x="947" y="1125"/>
                    <a:pt x="958" y="1090"/>
                    <a:pt x="986" y="1069"/>
                  </a:cubicBezTo>
                  <a:cubicBezTo>
                    <a:pt x="1017" y="1044"/>
                    <a:pt x="1045" y="1016"/>
                    <a:pt x="1070" y="985"/>
                  </a:cubicBezTo>
                  <a:cubicBezTo>
                    <a:pt x="1091" y="958"/>
                    <a:pt x="1126" y="946"/>
                    <a:pt x="1160" y="955"/>
                  </a:cubicBezTo>
                  <a:cubicBezTo>
                    <a:pt x="1183" y="961"/>
                    <a:pt x="1207" y="967"/>
                    <a:pt x="1230" y="973"/>
                  </a:cubicBezTo>
                  <a:cubicBezTo>
                    <a:pt x="1274" y="869"/>
                    <a:pt x="1274" y="869"/>
                    <a:pt x="1274" y="869"/>
                  </a:cubicBezTo>
                  <a:cubicBezTo>
                    <a:pt x="1253" y="856"/>
                    <a:pt x="1232" y="844"/>
                    <a:pt x="1211" y="832"/>
                  </a:cubicBezTo>
                  <a:cubicBezTo>
                    <a:pt x="1181" y="814"/>
                    <a:pt x="1164" y="781"/>
                    <a:pt x="1168" y="747"/>
                  </a:cubicBezTo>
                  <a:cubicBezTo>
                    <a:pt x="1173" y="707"/>
                    <a:pt x="1173" y="668"/>
                    <a:pt x="1168" y="628"/>
                  </a:cubicBezTo>
                  <a:cubicBezTo>
                    <a:pt x="1164" y="594"/>
                    <a:pt x="1181" y="561"/>
                    <a:pt x="1211" y="543"/>
                  </a:cubicBezTo>
                  <a:cubicBezTo>
                    <a:pt x="1232" y="531"/>
                    <a:pt x="1253" y="519"/>
                    <a:pt x="1274" y="506"/>
                  </a:cubicBezTo>
                  <a:cubicBezTo>
                    <a:pt x="1230" y="402"/>
                    <a:pt x="1230" y="402"/>
                    <a:pt x="1230" y="402"/>
                  </a:cubicBezTo>
                  <a:cubicBezTo>
                    <a:pt x="1207" y="408"/>
                    <a:pt x="1183" y="414"/>
                    <a:pt x="1160" y="420"/>
                  </a:cubicBezTo>
                  <a:cubicBezTo>
                    <a:pt x="1126" y="429"/>
                    <a:pt x="1091" y="418"/>
                    <a:pt x="1070" y="390"/>
                  </a:cubicBezTo>
                  <a:cubicBezTo>
                    <a:pt x="1045" y="359"/>
                    <a:pt x="1017" y="331"/>
                    <a:pt x="986" y="306"/>
                  </a:cubicBezTo>
                  <a:cubicBezTo>
                    <a:pt x="958" y="285"/>
                    <a:pt x="947" y="250"/>
                    <a:pt x="956" y="216"/>
                  </a:cubicBezTo>
                  <a:cubicBezTo>
                    <a:pt x="962" y="193"/>
                    <a:pt x="968" y="169"/>
                    <a:pt x="974" y="146"/>
                  </a:cubicBezTo>
                  <a:cubicBezTo>
                    <a:pt x="870" y="102"/>
                    <a:pt x="870" y="102"/>
                    <a:pt x="870" y="102"/>
                  </a:cubicBezTo>
                  <a:cubicBezTo>
                    <a:pt x="857" y="123"/>
                    <a:pt x="845" y="144"/>
                    <a:pt x="833" y="165"/>
                  </a:cubicBezTo>
                  <a:cubicBezTo>
                    <a:pt x="815" y="195"/>
                    <a:pt x="782" y="212"/>
                    <a:pt x="748" y="208"/>
                  </a:cubicBezTo>
                  <a:cubicBezTo>
                    <a:pt x="708" y="203"/>
                    <a:pt x="668" y="203"/>
                    <a:pt x="629" y="208"/>
                  </a:cubicBezTo>
                  <a:cubicBezTo>
                    <a:pt x="595" y="212"/>
                    <a:pt x="561" y="195"/>
                    <a:pt x="544" y="165"/>
                  </a:cubicBezTo>
                  <a:cubicBezTo>
                    <a:pt x="532" y="144"/>
                    <a:pt x="519" y="123"/>
                    <a:pt x="507" y="102"/>
                  </a:cubicBezTo>
                  <a:cubicBezTo>
                    <a:pt x="403" y="146"/>
                    <a:pt x="403" y="146"/>
                    <a:pt x="403" y="146"/>
                  </a:cubicBezTo>
                  <a:cubicBezTo>
                    <a:pt x="409" y="169"/>
                    <a:pt x="415" y="193"/>
                    <a:pt x="421" y="216"/>
                  </a:cubicBezTo>
                  <a:cubicBezTo>
                    <a:pt x="430" y="250"/>
                    <a:pt x="418" y="285"/>
                    <a:pt x="391" y="306"/>
                  </a:cubicBezTo>
                  <a:cubicBezTo>
                    <a:pt x="360" y="331"/>
                    <a:pt x="332" y="359"/>
                    <a:pt x="307" y="390"/>
                  </a:cubicBezTo>
                  <a:cubicBezTo>
                    <a:pt x="286" y="418"/>
                    <a:pt x="251" y="429"/>
                    <a:pt x="217" y="420"/>
                  </a:cubicBezTo>
                  <a:cubicBezTo>
                    <a:pt x="193" y="414"/>
                    <a:pt x="170" y="408"/>
                    <a:pt x="146" y="402"/>
                  </a:cubicBezTo>
                  <a:cubicBezTo>
                    <a:pt x="103" y="506"/>
                    <a:pt x="103" y="506"/>
                    <a:pt x="103" y="506"/>
                  </a:cubicBezTo>
                  <a:cubicBezTo>
                    <a:pt x="124" y="519"/>
                    <a:pt x="145" y="531"/>
                    <a:pt x="166" y="543"/>
                  </a:cubicBezTo>
                  <a:cubicBezTo>
                    <a:pt x="196" y="561"/>
                    <a:pt x="213" y="594"/>
                    <a:pt x="209" y="628"/>
                  </a:cubicBezTo>
                  <a:cubicBezTo>
                    <a:pt x="204" y="668"/>
                    <a:pt x="204" y="708"/>
                    <a:pt x="209" y="747"/>
                  </a:cubicBezTo>
                  <a:cubicBezTo>
                    <a:pt x="213" y="781"/>
                    <a:pt x="196" y="815"/>
                    <a:pt x="166" y="832"/>
                  </a:cubicBezTo>
                  <a:cubicBezTo>
                    <a:pt x="145" y="844"/>
                    <a:pt x="124" y="856"/>
                    <a:pt x="103" y="869"/>
                  </a:cubicBezTo>
                  <a:cubicBezTo>
                    <a:pt x="146" y="973"/>
                    <a:pt x="146" y="973"/>
                    <a:pt x="146" y="973"/>
                  </a:cubicBezTo>
                  <a:cubicBezTo>
                    <a:pt x="170" y="968"/>
                    <a:pt x="193" y="961"/>
                    <a:pt x="217" y="955"/>
                  </a:cubicBezTo>
                  <a:cubicBezTo>
                    <a:pt x="251" y="946"/>
                    <a:pt x="286" y="958"/>
                    <a:pt x="307" y="985"/>
                  </a:cubicBezTo>
                  <a:cubicBezTo>
                    <a:pt x="332" y="1016"/>
                    <a:pt x="360" y="1044"/>
                    <a:pt x="391" y="1069"/>
                  </a:cubicBezTo>
                  <a:cubicBezTo>
                    <a:pt x="418" y="1090"/>
                    <a:pt x="430" y="1125"/>
                    <a:pt x="421" y="1159"/>
                  </a:cubicBezTo>
                  <a:cubicBezTo>
                    <a:pt x="415" y="1183"/>
                    <a:pt x="409" y="1206"/>
                    <a:pt x="403" y="12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1" name="Freeform 19">
              <a:extLst>
                <a:ext uri="{FF2B5EF4-FFF2-40B4-BE49-F238E27FC236}">
                  <a16:creationId xmlns:a16="http://schemas.microsoft.com/office/drawing/2014/main" xmlns="" id="{70533965-59EC-4192-94E6-5F39CBC363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62375" y="11879263"/>
              <a:ext cx="2255837" cy="2120900"/>
            </a:xfrm>
            <a:custGeom>
              <a:avLst/>
              <a:gdLst>
                <a:gd name="T0" fmla="*/ 354 w 709"/>
                <a:gd name="T1" fmla="*/ 667 h 667"/>
                <a:gd name="T2" fmla="*/ 235 w 709"/>
                <a:gd name="T3" fmla="*/ 643 h 667"/>
                <a:gd name="T4" fmla="*/ 66 w 709"/>
                <a:gd name="T5" fmla="*/ 474 h 667"/>
                <a:gd name="T6" fmla="*/ 235 w 709"/>
                <a:gd name="T7" fmla="*/ 66 h 667"/>
                <a:gd name="T8" fmla="*/ 643 w 709"/>
                <a:gd name="T9" fmla="*/ 235 h 667"/>
                <a:gd name="T10" fmla="*/ 643 w 709"/>
                <a:gd name="T11" fmla="*/ 235 h 667"/>
                <a:gd name="T12" fmla="*/ 474 w 709"/>
                <a:gd name="T13" fmla="*/ 643 h 667"/>
                <a:gd name="T14" fmla="*/ 354 w 709"/>
                <a:gd name="T15" fmla="*/ 667 h 667"/>
                <a:gd name="T16" fmla="*/ 354 w 709"/>
                <a:gd name="T17" fmla="*/ 134 h 667"/>
                <a:gd name="T18" fmla="*/ 270 w 709"/>
                <a:gd name="T19" fmla="*/ 151 h 667"/>
                <a:gd name="T20" fmla="*/ 150 w 709"/>
                <a:gd name="T21" fmla="*/ 439 h 667"/>
                <a:gd name="T22" fmla="*/ 270 w 709"/>
                <a:gd name="T23" fmla="*/ 559 h 667"/>
                <a:gd name="T24" fmla="*/ 439 w 709"/>
                <a:gd name="T25" fmla="*/ 559 h 667"/>
                <a:gd name="T26" fmla="*/ 558 w 709"/>
                <a:gd name="T27" fmla="*/ 270 h 667"/>
                <a:gd name="T28" fmla="*/ 354 w 709"/>
                <a:gd name="T29" fmla="*/ 134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09" h="667">
                  <a:moveTo>
                    <a:pt x="354" y="667"/>
                  </a:moveTo>
                  <a:cubicBezTo>
                    <a:pt x="314" y="667"/>
                    <a:pt x="273" y="659"/>
                    <a:pt x="235" y="643"/>
                  </a:cubicBezTo>
                  <a:cubicBezTo>
                    <a:pt x="158" y="611"/>
                    <a:pt x="98" y="551"/>
                    <a:pt x="66" y="474"/>
                  </a:cubicBezTo>
                  <a:cubicBezTo>
                    <a:pt x="0" y="315"/>
                    <a:pt x="76" y="132"/>
                    <a:pt x="235" y="66"/>
                  </a:cubicBezTo>
                  <a:cubicBezTo>
                    <a:pt x="394" y="0"/>
                    <a:pt x="577" y="76"/>
                    <a:pt x="643" y="235"/>
                  </a:cubicBezTo>
                  <a:cubicBezTo>
                    <a:pt x="643" y="235"/>
                    <a:pt x="643" y="235"/>
                    <a:pt x="643" y="235"/>
                  </a:cubicBezTo>
                  <a:cubicBezTo>
                    <a:pt x="709" y="394"/>
                    <a:pt x="633" y="577"/>
                    <a:pt x="474" y="643"/>
                  </a:cubicBezTo>
                  <a:cubicBezTo>
                    <a:pt x="435" y="659"/>
                    <a:pt x="395" y="667"/>
                    <a:pt x="354" y="667"/>
                  </a:cubicBezTo>
                  <a:close/>
                  <a:moveTo>
                    <a:pt x="354" y="134"/>
                  </a:moveTo>
                  <a:cubicBezTo>
                    <a:pt x="326" y="134"/>
                    <a:pt x="297" y="139"/>
                    <a:pt x="270" y="151"/>
                  </a:cubicBezTo>
                  <a:cubicBezTo>
                    <a:pt x="157" y="197"/>
                    <a:pt x="104" y="327"/>
                    <a:pt x="150" y="439"/>
                  </a:cubicBezTo>
                  <a:cubicBezTo>
                    <a:pt x="173" y="494"/>
                    <a:pt x="215" y="536"/>
                    <a:pt x="270" y="559"/>
                  </a:cubicBezTo>
                  <a:cubicBezTo>
                    <a:pt x="324" y="581"/>
                    <a:pt x="384" y="581"/>
                    <a:pt x="439" y="559"/>
                  </a:cubicBezTo>
                  <a:cubicBezTo>
                    <a:pt x="551" y="512"/>
                    <a:pt x="605" y="383"/>
                    <a:pt x="558" y="270"/>
                  </a:cubicBezTo>
                  <a:cubicBezTo>
                    <a:pt x="523" y="185"/>
                    <a:pt x="441" y="134"/>
                    <a:pt x="354" y="1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2" name="Freeform 20">
              <a:extLst>
                <a:ext uri="{FF2B5EF4-FFF2-40B4-BE49-F238E27FC236}">
                  <a16:creationId xmlns:a16="http://schemas.microsoft.com/office/drawing/2014/main" xmlns="" id="{322265A7-E079-48A5-B500-6FA102409D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4075" y="8651875"/>
              <a:ext cx="3311525" cy="3309938"/>
            </a:xfrm>
            <a:custGeom>
              <a:avLst/>
              <a:gdLst>
                <a:gd name="T0" fmla="*/ 476 w 1041"/>
                <a:gd name="T1" fmla="*/ 1041 h 1041"/>
                <a:gd name="T2" fmla="*/ 397 w 1041"/>
                <a:gd name="T3" fmla="*/ 930 h 1041"/>
                <a:gd name="T4" fmla="*/ 279 w 1041"/>
                <a:gd name="T5" fmla="*/ 927 h 1041"/>
                <a:gd name="T6" fmla="*/ 121 w 1041"/>
                <a:gd name="T7" fmla="*/ 857 h 1041"/>
                <a:gd name="T8" fmla="*/ 143 w 1041"/>
                <a:gd name="T9" fmla="*/ 723 h 1041"/>
                <a:gd name="T10" fmla="*/ 62 w 1041"/>
                <a:gd name="T11" fmla="*/ 637 h 1041"/>
                <a:gd name="T12" fmla="*/ 0 w 1041"/>
                <a:gd name="T13" fmla="*/ 476 h 1041"/>
                <a:gd name="T14" fmla="*/ 111 w 1041"/>
                <a:gd name="T15" fmla="*/ 397 h 1041"/>
                <a:gd name="T16" fmla="*/ 114 w 1041"/>
                <a:gd name="T17" fmla="*/ 279 h 1041"/>
                <a:gd name="T18" fmla="*/ 184 w 1041"/>
                <a:gd name="T19" fmla="*/ 121 h 1041"/>
                <a:gd name="T20" fmla="*/ 318 w 1041"/>
                <a:gd name="T21" fmla="*/ 143 h 1041"/>
                <a:gd name="T22" fmla="*/ 404 w 1041"/>
                <a:gd name="T23" fmla="*/ 62 h 1041"/>
                <a:gd name="T24" fmla="*/ 565 w 1041"/>
                <a:gd name="T25" fmla="*/ 0 h 1041"/>
                <a:gd name="T26" fmla="*/ 644 w 1041"/>
                <a:gd name="T27" fmla="*/ 110 h 1041"/>
                <a:gd name="T28" fmla="*/ 762 w 1041"/>
                <a:gd name="T29" fmla="*/ 114 h 1041"/>
                <a:gd name="T30" fmla="*/ 920 w 1041"/>
                <a:gd name="T31" fmla="*/ 184 h 1041"/>
                <a:gd name="T32" fmla="*/ 898 w 1041"/>
                <a:gd name="T33" fmla="*/ 318 h 1041"/>
                <a:gd name="T34" fmla="*/ 979 w 1041"/>
                <a:gd name="T35" fmla="*/ 404 h 1041"/>
                <a:gd name="T36" fmla="*/ 1041 w 1041"/>
                <a:gd name="T37" fmla="*/ 565 h 1041"/>
                <a:gd name="T38" fmla="*/ 931 w 1041"/>
                <a:gd name="T39" fmla="*/ 644 h 1041"/>
                <a:gd name="T40" fmla="*/ 927 w 1041"/>
                <a:gd name="T41" fmla="*/ 762 h 1041"/>
                <a:gd name="T42" fmla="*/ 857 w 1041"/>
                <a:gd name="T43" fmla="*/ 920 h 1041"/>
                <a:gd name="T44" fmla="*/ 723 w 1041"/>
                <a:gd name="T45" fmla="*/ 898 h 1041"/>
                <a:gd name="T46" fmla="*/ 637 w 1041"/>
                <a:gd name="T47" fmla="*/ 979 h 1041"/>
                <a:gd name="T48" fmla="*/ 488 w 1041"/>
                <a:gd name="T49" fmla="*/ 954 h 1041"/>
                <a:gd name="T50" fmla="*/ 559 w 1041"/>
                <a:gd name="T51" fmla="*/ 910 h 1041"/>
                <a:gd name="T52" fmla="*/ 689 w 1041"/>
                <a:gd name="T53" fmla="*/ 817 h 1041"/>
                <a:gd name="T54" fmla="*/ 804 w 1041"/>
                <a:gd name="T55" fmla="*/ 849 h 1041"/>
                <a:gd name="T56" fmla="*/ 823 w 1041"/>
                <a:gd name="T57" fmla="*/ 769 h 1041"/>
                <a:gd name="T58" fmla="*/ 850 w 1041"/>
                <a:gd name="T59" fmla="*/ 611 h 1041"/>
                <a:gd name="T60" fmla="*/ 954 w 1041"/>
                <a:gd name="T61" fmla="*/ 553 h 1041"/>
                <a:gd name="T62" fmla="*/ 910 w 1041"/>
                <a:gd name="T63" fmla="*/ 482 h 1041"/>
                <a:gd name="T64" fmla="*/ 817 w 1041"/>
                <a:gd name="T65" fmla="*/ 352 h 1041"/>
                <a:gd name="T66" fmla="*/ 850 w 1041"/>
                <a:gd name="T67" fmla="*/ 237 h 1041"/>
                <a:gd name="T68" fmla="*/ 769 w 1041"/>
                <a:gd name="T69" fmla="*/ 218 h 1041"/>
                <a:gd name="T70" fmla="*/ 612 w 1041"/>
                <a:gd name="T71" fmla="*/ 191 h 1041"/>
                <a:gd name="T72" fmla="*/ 553 w 1041"/>
                <a:gd name="T73" fmla="*/ 87 h 1041"/>
                <a:gd name="T74" fmla="*/ 482 w 1041"/>
                <a:gd name="T75" fmla="*/ 131 h 1041"/>
                <a:gd name="T76" fmla="*/ 353 w 1041"/>
                <a:gd name="T77" fmla="*/ 224 h 1041"/>
                <a:gd name="T78" fmla="*/ 237 w 1041"/>
                <a:gd name="T79" fmla="*/ 191 h 1041"/>
                <a:gd name="T80" fmla="*/ 218 w 1041"/>
                <a:gd name="T81" fmla="*/ 272 h 1041"/>
                <a:gd name="T82" fmla="*/ 192 w 1041"/>
                <a:gd name="T83" fmla="*/ 429 h 1041"/>
                <a:gd name="T84" fmla="*/ 87 w 1041"/>
                <a:gd name="T85" fmla="*/ 488 h 1041"/>
                <a:gd name="T86" fmla="*/ 131 w 1041"/>
                <a:gd name="T87" fmla="*/ 559 h 1041"/>
                <a:gd name="T88" fmla="*/ 224 w 1041"/>
                <a:gd name="T89" fmla="*/ 688 h 1041"/>
                <a:gd name="T90" fmla="*/ 192 w 1041"/>
                <a:gd name="T91" fmla="*/ 804 h 1041"/>
                <a:gd name="T92" fmla="*/ 272 w 1041"/>
                <a:gd name="T93" fmla="*/ 823 h 1041"/>
                <a:gd name="T94" fmla="*/ 430 w 1041"/>
                <a:gd name="T95" fmla="*/ 849 h 1041"/>
                <a:gd name="T96" fmla="*/ 488 w 1041"/>
                <a:gd name="T97" fmla="*/ 954 h 10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41" h="1041">
                  <a:moveTo>
                    <a:pt x="565" y="1041"/>
                  </a:moveTo>
                  <a:cubicBezTo>
                    <a:pt x="476" y="1041"/>
                    <a:pt x="476" y="1041"/>
                    <a:pt x="476" y="1041"/>
                  </a:cubicBezTo>
                  <a:cubicBezTo>
                    <a:pt x="440" y="1041"/>
                    <a:pt x="409" y="1014"/>
                    <a:pt x="404" y="979"/>
                  </a:cubicBezTo>
                  <a:cubicBezTo>
                    <a:pt x="402" y="963"/>
                    <a:pt x="399" y="947"/>
                    <a:pt x="397" y="930"/>
                  </a:cubicBezTo>
                  <a:cubicBezTo>
                    <a:pt x="370" y="922"/>
                    <a:pt x="343" y="911"/>
                    <a:pt x="318" y="898"/>
                  </a:cubicBezTo>
                  <a:cubicBezTo>
                    <a:pt x="305" y="907"/>
                    <a:pt x="292" y="917"/>
                    <a:pt x="279" y="927"/>
                  </a:cubicBezTo>
                  <a:cubicBezTo>
                    <a:pt x="250" y="948"/>
                    <a:pt x="210" y="945"/>
                    <a:pt x="184" y="920"/>
                  </a:cubicBezTo>
                  <a:cubicBezTo>
                    <a:pt x="121" y="857"/>
                    <a:pt x="121" y="857"/>
                    <a:pt x="121" y="857"/>
                  </a:cubicBezTo>
                  <a:cubicBezTo>
                    <a:pt x="96" y="831"/>
                    <a:pt x="93" y="791"/>
                    <a:pt x="114" y="762"/>
                  </a:cubicBezTo>
                  <a:cubicBezTo>
                    <a:pt x="124" y="749"/>
                    <a:pt x="133" y="736"/>
                    <a:pt x="143" y="723"/>
                  </a:cubicBezTo>
                  <a:cubicBezTo>
                    <a:pt x="130" y="698"/>
                    <a:pt x="119" y="671"/>
                    <a:pt x="111" y="644"/>
                  </a:cubicBezTo>
                  <a:cubicBezTo>
                    <a:pt x="94" y="642"/>
                    <a:pt x="78" y="639"/>
                    <a:pt x="62" y="637"/>
                  </a:cubicBezTo>
                  <a:cubicBezTo>
                    <a:pt x="27" y="632"/>
                    <a:pt x="0" y="601"/>
                    <a:pt x="0" y="565"/>
                  </a:cubicBezTo>
                  <a:cubicBezTo>
                    <a:pt x="0" y="476"/>
                    <a:pt x="0" y="476"/>
                    <a:pt x="0" y="476"/>
                  </a:cubicBezTo>
                  <a:cubicBezTo>
                    <a:pt x="0" y="440"/>
                    <a:pt x="27" y="409"/>
                    <a:pt x="62" y="404"/>
                  </a:cubicBezTo>
                  <a:cubicBezTo>
                    <a:pt x="78" y="401"/>
                    <a:pt x="94" y="399"/>
                    <a:pt x="111" y="397"/>
                  </a:cubicBezTo>
                  <a:cubicBezTo>
                    <a:pt x="119" y="369"/>
                    <a:pt x="130" y="343"/>
                    <a:pt x="143" y="318"/>
                  </a:cubicBezTo>
                  <a:cubicBezTo>
                    <a:pt x="133" y="305"/>
                    <a:pt x="124" y="291"/>
                    <a:pt x="114" y="279"/>
                  </a:cubicBezTo>
                  <a:cubicBezTo>
                    <a:pt x="93" y="250"/>
                    <a:pt x="96" y="209"/>
                    <a:pt x="121" y="184"/>
                  </a:cubicBezTo>
                  <a:cubicBezTo>
                    <a:pt x="184" y="121"/>
                    <a:pt x="184" y="121"/>
                    <a:pt x="184" y="121"/>
                  </a:cubicBezTo>
                  <a:cubicBezTo>
                    <a:pt x="210" y="96"/>
                    <a:pt x="250" y="92"/>
                    <a:pt x="279" y="114"/>
                  </a:cubicBezTo>
                  <a:cubicBezTo>
                    <a:pt x="292" y="123"/>
                    <a:pt x="305" y="133"/>
                    <a:pt x="318" y="143"/>
                  </a:cubicBezTo>
                  <a:cubicBezTo>
                    <a:pt x="343" y="129"/>
                    <a:pt x="370" y="118"/>
                    <a:pt x="397" y="110"/>
                  </a:cubicBezTo>
                  <a:cubicBezTo>
                    <a:pt x="399" y="94"/>
                    <a:pt x="402" y="78"/>
                    <a:pt x="404" y="62"/>
                  </a:cubicBezTo>
                  <a:cubicBezTo>
                    <a:pt x="409" y="27"/>
                    <a:pt x="440" y="0"/>
                    <a:pt x="476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601" y="0"/>
                    <a:pt x="632" y="27"/>
                    <a:pt x="637" y="62"/>
                  </a:cubicBezTo>
                  <a:cubicBezTo>
                    <a:pt x="640" y="78"/>
                    <a:pt x="642" y="94"/>
                    <a:pt x="644" y="110"/>
                  </a:cubicBezTo>
                  <a:cubicBezTo>
                    <a:pt x="672" y="118"/>
                    <a:pt x="698" y="129"/>
                    <a:pt x="723" y="143"/>
                  </a:cubicBezTo>
                  <a:cubicBezTo>
                    <a:pt x="736" y="133"/>
                    <a:pt x="750" y="123"/>
                    <a:pt x="762" y="114"/>
                  </a:cubicBezTo>
                  <a:cubicBezTo>
                    <a:pt x="791" y="92"/>
                    <a:pt x="832" y="96"/>
                    <a:pt x="857" y="121"/>
                  </a:cubicBezTo>
                  <a:cubicBezTo>
                    <a:pt x="920" y="184"/>
                    <a:pt x="920" y="184"/>
                    <a:pt x="920" y="184"/>
                  </a:cubicBezTo>
                  <a:cubicBezTo>
                    <a:pt x="945" y="209"/>
                    <a:pt x="949" y="250"/>
                    <a:pt x="927" y="278"/>
                  </a:cubicBezTo>
                  <a:cubicBezTo>
                    <a:pt x="918" y="291"/>
                    <a:pt x="908" y="305"/>
                    <a:pt x="898" y="318"/>
                  </a:cubicBezTo>
                  <a:cubicBezTo>
                    <a:pt x="912" y="343"/>
                    <a:pt x="923" y="369"/>
                    <a:pt x="931" y="397"/>
                  </a:cubicBezTo>
                  <a:cubicBezTo>
                    <a:pt x="947" y="399"/>
                    <a:pt x="963" y="401"/>
                    <a:pt x="979" y="404"/>
                  </a:cubicBezTo>
                  <a:cubicBezTo>
                    <a:pt x="1014" y="409"/>
                    <a:pt x="1041" y="440"/>
                    <a:pt x="1041" y="476"/>
                  </a:cubicBezTo>
                  <a:cubicBezTo>
                    <a:pt x="1041" y="565"/>
                    <a:pt x="1041" y="565"/>
                    <a:pt x="1041" y="565"/>
                  </a:cubicBezTo>
                  <a:cubicBezTo>
                    <a:pt x="1041" y="601"/>
                    <a:pt x="1014" y="632"/>
                    <a:pt x="979" y="637"/>
                  </a:cubicBezTo>
                  <a:cubicBezTo>
                    <a:pt x="963" y="639"/>
                    <a:pt x="947" y="642"/>
                    <a:pt x="931" y="644"/>
                  </a:cubicBezTo>
                  <a:cubicBezTo>
                    <a:pt x="923" y="671"/>
                    <a:pt x="911" y="698"/>
                    <a:pt x="898" y="723"/>
                  </a:cubicBezTo>
                  <a:cubicBezTo>
                    <a:pt x="908" y="736"/>
                    <a:pt x="918" y="749"/>
                    <a:pt x="927" y="762"/>
                  </a:cubicBezTo>
                  <a:cubicBezTo>
                    <a:pt x="949" y="791"/>
                    <a:pt x="945" y="831"/>
                    <a:pt x="920" y="857"/>
                  </a:cubicBezTo>
                  <a:cubicBezTo>
                    <a:pt x="857" y="920"/>
                    <a:pt x="857" y="920"/>
                    <a:pt x="857" y="920"/>
                  </a:cubicBezTo>
                  <a:cubicBezTo>
                    <a:pt x="832" y="945"/>
                    <a:pt x="791" y="948"/>
                    <a:pt x="762" y="927"/>
                  </a:cubicBezTo>
                  <a:cubicBezTo>
                    <a:pt x="750" y="917"/>
                    <a:pt x="736" y="907"/>
                    <a:pt x="723" y="898"/>
                  </a:cubicBezTo>
                  <a:cubicBezTo>
                    <a:pt x="698" y="911"/>
                    <a:pt x="672" y="922"/>
                    <a:pt x="644" y="930"/>
                  </a:cubicBezTo>
                  <a:cubicBezTo>
                    <a:pt x="642" y="947"/>
                    <a:pt x="640" y="963"/>
                    <a:pt x="637" y="979"/>
                  </a:cubicBezTo>
                  <a:cubicBezTo>
                    <a:pt x="632" y="1014"/>
                    <a:pt x="601" y="1041"/>
                    <a:pt x="565" y="1041"/>
                  </a:cubicBezTo>
                  <a:close/>
                  <a:moveTo>
                    <a:pt x="488" y="954"/>
                  </a:moveTo>
                  <a:cubicBezTo>
                    <a:pt x="553" y="954"/>
                    <a:pt x="553" y="954"/>
                    <a:pt x="553" y="954"/>
                  </a:cubicBezTo>
                  <a:cubicBezTo>
                    <a:pt x="555" y="939"/>
                    <a:pt x="557" y="924"/>
                    <a:pt x="559" y="910"/>
                  </a:cubicBezTo>
                  <a:cubicBezTo>
                    <a:pt x="563" y="881"/>
                    <a:pt x="583" y="857"/>
                    <a:pt x="612" y="849"/>
                  </a:cubicBezTo>
                  <a:cubicBezTo>
                    <a:pt x="639" y="842"/>
                    <a:pt x="665" y="831"/>
                    <a:pt x="689" y="817"/>
                  </a:cubicBezTo>
                  <a:cubicBezTo>
                    <a:pt x="714" y="803"/>
                    <a:pt x="746" y="805"/>
                    <a:pt x="769" y="823"/>
                  </a:cubicBezTo>
                  <a:cubicBezTo>
                    <a:pt x="781" y="832"/>
                    <a:pt x="793" y="841"/>
                    <a:pt x="804" y="849"/>
                  </a:cubicBezTo>
                  <a:cubicBezTo>
                    <a:pt x="850" y="804"/>
                    <a:pt x="850" y="804"/>
                    <a:pt x="850" y="804"/>
                  </a:cubicBezTo>
                  <a:cubicBezTo>
                    <a:pt x="841" y="792"/>
                    <a:pt x="832" y="780"/>
                    <a:pt x="823" y="769"/>
                  </a:cubicBezTo>
                  <a:cubicBezTo>
                    <a:pt x="805" y="745"/>
                    <a:pt x="803" y="714"/>
                    <a:pt x="817" y="688"/>
                  </a:cubicBezTo>
                  <a:cubicBezTo>
                    <a:pt x="831" y="664"/>
                    <a:pt x="842" y="638"/>
                    <a:pt x="850" y="611"/>
                  </a:cubicBezTo>
                  <a:cubicBezTo>
                    <a:pt x="857" y="583"/>
                    <a:pt x="881" y="562"/>
                    <a:pt x="910" y="559"/>
                  </a:cubicBezTo>
                  <a:cubicBezTo>
                    <a:pt x="925" y="557"/>
                    <a:pt x="940" y="555"/>
                    <a:pt x="954" y="553"/>
                  </a:cubicBezTo>
                  <a:cubicBezTo>
                    <a:pt x="954" y="488"/>
                    <a:pt x="954" y="488"/>
                    <a:pt x="954" y="488"/>
                  </a:cubicBezTo>
                  <a:cubicBezTo>
                    <a:pt x="940" y="486"/>
                    <a:pt x="925" y="484"/>
                    <a:pt x="910" y="482"/>
                  </a:cubicBezTo>
                  <a:cubicBezTo>
                    <a:pt x="881" y="478"/>
                    <a:pt x="857" y="458"/>
                    <a:pt x="850" y="429"/>
                  </a:cubicBezTo>
                  <a:cubicBezTo>
                    <a:pt x="842" y="402"/>
                    <a:pt x="831" y="376"/>
                    <a:pt x="817" y="352"/>
                  </a:cubicBezTo>
                  <a:cubicBezTo>
                    <a:pt x="803" y="327"/>
                    <a:pt x="805" y="295"/>
                    <a:pt x="823" y="272"/>
                  </a:cubicBezTo>
                  <a:cubicBezTo>
                    <a:pt x="832" y="260"/>
                    <a:pt x="841" y="248"/>
                    <a:pt x="850" y="237"/>
                  </a:cubicBezTo>
                  <a:cubicBezTo>
                    <a:pt x="804" y="191"/>
                    <a:pt x="804" y="191"/>
                    <a:pt x="804" y="191"/>
                  </a:cubicBezTo>
                  <a:cubicBezTo>
                    <a:pt x="793" y="200"/>
                    <a:pt x="781" y="209"/>
                    <a:pt x="769" y="218"/>
                  </a:cubicBezTo>
                  <a:cubicBezTo>
                    <a:pt x="746" y="236"/>
                    <a:pt x="714" y="238"/>
                    <a:pt x="689" y="224"/>
                  </a:cubicBezTo>
                  <a:cubicBezTo>
                    <a:pt x="665" y="210"/>
                    <a:pt x="639" y="199"/>
                    <a:pt x="612" y="191"/>
                  </a:cubicBezTo>
                  <a:cubicBezTo>
                    <a:pt x="583" y="184"/>
                    <a:pt x="563" y="160"/>
                    <a:pt x="559" y="131"/>
                  </a:cubicBezTo>
                  <a:cubicBezTo>
                    <a:pt x="557" y="116"/>
                    <a:pt x="555" y="101"/>
                    <a:pt x="553" y="87"/>
                  </a:cubicBezTo>
                  <a:cubicBezTo>
                    <a:pt x="488" y="87"/>
                    <a:pt x="488" y="87"/>
                    <a:pt x="488" y="87"/>
                  </a:cubicBezTo>
                  <a:cubicBezTo>
                    <a:pt x="486" y="101"/>
                    <a:pt x="484" y="116"/>
                    <a:pt x="482" y="131"/>
                  </a:cubicBezTo>
                  <a:cubicBezTo>
                    <a:pt x="479" y="160"/>
                    <a:pt x="458" y="184"/>
                    <a:pt x="430" y="191"/>
                  </a:cubicBezTo>
                  <a:cubicBezTo>
                    <a:pt x="403" y="199"/>
                    <a:pt x="377" y="210"/>
                    <a:pt x="353" y="224"/>
                  </a:cubicBezTo>
                  <a:cubicBezTo>
                    <a:pt x="327" y="238"/>
                    <a:pt x="296" y="236"/>
                    <a:pt x="272" y="218"/>
                  </a:cubicBezTo>
                  <a:cubicBezTo>
                    <a:pt x="261" y="209"/>
                    <a:pt x="249" y="200"/>
                    <a:pt x="237" y="191"/>
                  </a:cubicBezTo>
                  <a:cubicBezTo>
                    <a:pt x="192" y="237"/>
                    <a:pt x="192" y="237"/>
                    <a:pt x="192" y="237"/>
                  </a:cubicBezTo>
                  <a:cubicBezTo>
                    <a:pt x="200" y="248"/>
                    <a:pt x="209" y="260"/>
                    <a:pt x="218" y="272"/>
                  </a:cubicBezTo>
                  <a:cubicBezTo>
                    <a:pt x="236" y="295"/>
                    <a:pt x="238" y="327"/>
                    <a:pt x="224" y="352"/>
                  </a:cubicBezTo>
                  <a:cubicBezTo>
                    <a:pt x="210" y="376"/>
                    <a:pt x="199" y="402"/>
                    <a:pt x="192" y="429"/>
                  </a:cubicBezTo>
                  <a:cubicBezTo>
                    <a:pt x="184" y="458"/>
                    <a:pt x="160" y="478"/>
                    <a:pt x="131" y="482"/>
                  </a:cubicBezTo>
                  <a:cubicBezTo>
                    <a:pt x="117" y="484"/>
                    <a:pt x="102" y="486"/>
                    <a:pt x="87" y="488"/>
                  </a:cubicBezTo>
                  <a:cubicBezTo>
                    <a:pt x="87" y="553"/>
                    <a:pt x="87" y="553"/>
                    <a:pt x="87" y="553"/>
                  </a:cubicBezTo>
                  <a:cubicBezTo>
                    <a:pt x="102" y="555"/>
                    <a:pt x="117" y="557"/>
                    <a:pt x="131" y="559"/>
                  </a:cubicBezTo>
                  <a:cubicBezTo>
                    <a:pt x="160" y="562"/>
                    <a:pt x="184" y="583"/>
                    <a:pt x="192" y="611"/>
                  </a:cubicBezTo>
                  <a:cubicBezTo>
                    <a:pt x="199" y="638"/>
                    <a:pt x="210" y="664"/>
                    <a:pt x="224" y="688"/>
                  </a:cubicBezTo>
                  <a:cubicBezTo>
                    <a:pt x="238" y="714"/>
                    <a:pt x="236" y="745"/>
                    <a:pt x="218" y="769"/>
                  </a:cubicBezTo>
                  <a:cubicBezTo>
                    <a:pt x="209" y="780"/>
                    <a:pt x="200" y="792"/>
                    <a:pt x="192" y="804"/>
                  </a:cubicBezTo>
                  <a:cubicBezTo>
                    <a:pt x="237" y="849"/>
                    <a:pt x="237" y="849"/>
                    <a:pt x="237" y="849"/>
                  </a:cubicBezTo>
                  <a:cubicBezTo>
                    <a:pt x="249" y="841"/>
                    <a:pt x="261" y="832"/>
                    <a:pt x="272" y="823"/>
                  </a:cubicBezTo>
                  <a:cubicBezTo>
                    <a:pt x="296" y="805"/>
                    <a:pt x="327" y="803"/>
                    <a:pt x="353" y="817"/>
                  </a:cubicBezTo>
                  <a:cubicBezTo>
                    <a:pt x="377" y="831"/>
                    <a:pt x="403" y="842"/>
                    <a:pt x="430" y="849"/>
                  </a:cubicBezTo>
                  <a:cubicBezTo>
                    <a:pt x="458" y="857"/>
                    <a:pt x="479" y="881"/>
                    <a:pt x="482" y="910"/>
                  </a:cubicBezTo>
                  <a:cubicBezTo>
                    <a:pt x="484" y="924"/>
                    <a:pt x="486" y="939"/>
                    <a:pt x="488" y="9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3" name="Freeform 21">
              <a:extLst>
                <a:ext uri="{FF2B5EF4-FFF2-40B4-BE49-F238E27FC236}">
                  <a16:creationId xmlns:a16="http://schemas.microsoft.com/office/drawing/2014/main" xmlns="" id="{47355138-DF59-4FB1-849D-21F6325C46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00875" y="9717088"/>
              <a:ext cx="1179512" cy="1179513"/>
            </a:xfrm>
            <a:custGeom>
              <a:avLst/>
              <a:gdLst>
                <a:gd name="T0" fmla="*/ 186 w 371"/>
                <a:gd name="T1" fmla="*/ 371 h 371"/>
                <a:gd name="T2" fmla="*/ 0 w 371"/>
                <a:gd name="T3" fmla="*/ 185 h 371"/>
                <a:gd name="T4" fmla="*/ 186 w 371"/>
                <a:gd name="T5" fmla="*/ 0 h 371"/>
                <a:gd name="T6" fmla="*/ 371 w 371"/>
                <a:gd name="T7" fmla="*/ 185 h 371"/>
                <a:gd name="T8" fmla="*/ 186 w 371"/>
                <a:gd name="T9" fmla="*/ 371 h 371"/>
                <a:gd name="T10" fmla="*/ 186 w 371"/>
                <a:gd name="T11" fmla="*/ 82 h 371"/>
                <a:gd name="T12" fmla="*/ 83 w 371"/>
                <a:gd name="T13" fmla="*/ 185 h 371"/>
                <a:gd name="T14" fmla="*/ 186 w 371"/>
                <a:gd name="T15" fmla="*/ 288 h 371"/>
                <a:gd name="T16" fmla="*/ 289 w 371"/>
                <a:gd name="T17" fmla="*/ 185 h 371"/>
                <a:gd name="T18" fmla="*/ 186 w 371"/>
                <a:gd name="T19" fmla="*/ 82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1" h="371">
                  <a:moveTo>
                    <a:pt x="186" y="371"/>
                  </a:moveTo>
                  <a:cubicBezTo>
                    <a:pt x="83" y="371"/>
                    <a:pt x="0" y="288"/>
                    <a:pt x="0" y="185"/>
                  </a:cubicBezTo>
                  <a:cubicBezTo>
                    <a:pt x="0" y="83"/>
                    <a:pt x="83" y="0"/>
                    <a:pt x="186" y="0"/>
                  </a:cubicBezTo>
                  <a:cubicBezTo>
                    <a:pt x="288" y="0"/>
                    <a:pt x="371" y="83"/>
                    <a:pt x="371" y="185"/>
                  </a:cubicBezTo>
                  <a:cubicBezTo>
                    <a:pt x="371" y="288"/>
                    <a:pt x="288" y="371"/>
                    <a:pt x="186" y="371"/>
                  </a:cubicBezTo>
                  <a:close/>
                  <a:moveTo>
                    <a:pt x="186" y="82"/>
                  </a:moveTo>
                  <a:cubicBezTo>
                    <a:pt x="129" y="82"/>
                    <a:pt x="83" y="128"/>
                    <a:pt x="83" y="185"/>
                  </a:cubicBezTo>
                  <a:cubicBezTo>
                    <a:pt x="83" y="242"/>
                    <a:pt x="129" y="288"/>
                    <a:pt x="186" y="288"/>
                  </a:cubicBezTo>
                  <a:cubicBezTo>
                    <a:pt x="243" y="288"/>
                    <a:pt x="289" y="242"/>
                    <a:pt x="289" y="185"/>
                  </a:cubicBezTo>
                  <a:cubicBezTo>
                    <a:pt x="289" y="128"/>
                    <a:pt x="243" y="82"/>
                    <a:pt x="186" y="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E5CDC466-23DA-4A95-B4EB-C4F5213D4396}"/>
              </a:ext>
            </a:extLst>
          </p:cNvPr>
          <p:cNvSpPr txBox="1"/>
          <p:nvPr/>
        </p:nvSpPr>
        <p:spPr>
          <a:xfrm>
            <a:off x="3779912" y="6309320"/>
            <a:ext cx="1518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b="1" noProof="0" dirty="0" smtClean="0">
                <a:solidFill>
                  <a:srgbClr val="FFFFFF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ПРОЕКТЫ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6" name="Group 54">
            <a:extLst>
              <a:ext uri="{FF2B5EF4-FFF2-40B4-BE49-F238E27FC236}">
                <a16:creationId xmlns:a16="http://schemas.microsoft.com/office/drawing/2014/main" xmlns="" id="{FBBDB02E-EEC5-4A03-951E-4D9D13DE18A7}"/>
              </a:ext>
            </a:extLst>
          </p:cNvPr>
          <p:cNvGrpSpPr/>
          <p:nvPr/>
        </p:nvGrpSpPr>
        <p:grpSpPr>
          <a:xfrm>
            <a:off x="500034" y="5214950"/>
            <a:ext cx="788296" cy="928694"/>
            <a:chOff x="5995988" y="2712903"/>
            <a:chExt cx="2457450" cy="2587625"/>
          </a:xfrm>
        </p:grpSpPr>
        <p:sp>
          <p:nvSpPr>
            <p:cNvPr id="56" name="Freeform 6">
              <a:extLst>
                <a:ext uri="{FF2B5EF4-FFF2-40B4-BE49-F238E27FC236}">
                  <a16:creationId xmlns:a16="http://schemas.microsoft.com/office/drawing/2014/main" xmlns="" id="{EA46F957-BB71-4A23-9A1A-766F6ED8D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988" y="2712903"/>
              <a:ext cx="2457450" cy="2587625"/>
            </a:xfrm>
            <a:custGeom>
              <a:avLst/>
              <a:gdLst>
                <a:gd name="T0" fmla="*/ 707 w 771"/>
                <a:gd name="T1" fmla="*/ 219 h 812"/>
                <a:gd name="T2" fmla="*/ 760 w 771"/>
                <a:gd name="T3" fmla="*/ 369 h 812"/>
                <a:gd name="T4" fmla="*/ 685 w 771"/>
                <a:gd name="T5" fmla="*/ 634 h 812"/>
                <a:gd name="T6" fmla="*/ 197 w 771"/>
                <a:gd name="T7" fmla="*/ 707 h 812"/>
                <a:gd name="T8" fmla="*/ 97 w 771"/>
                <a:gd name="T9" fmla="*/ 220 h 812"/>
                <a:gd name="T10" fmla="*/ 594 w 771"/>
                <a:gd name="T11" fmla="*/ 106 h 812"/>
                <a:gd name="T12" fmla="*/ 552 w 771"/>
                <a:gd name="T13" fmla="*/ 147 h 812"/>
                <a:gd name="T14" fmla="*/ 509 w 771"/>
                <a:gd name="T15" fmla="*/ 128 h 812"/>
                <a:gd name="T16" fmla="*/ 454 w 771"/>
                <a:gd name="T17" fmla="*/ 113 h 812"/>
                <a:gd name="T18" fmla="*/ 372 w 771"/>
                <a:gd name="T19" fmla="*/ 110 h 812"/>
                <a:gd name="T20" fmla="*/ 241 w 771"/>
                <a:gd name="T21" fmla="*/ 155 h 812"/>
                <a:gd name="T22" fmla="*/ 147 w 771"/>
                <a:gd name="T23" fmla="*/ 249 h 812"/>
                <a:gd name="T24" fmla="*/ 115 w 771"/>
                <a:gd name="T25" fmla="*/ 317 h 812"/>
                <a:gd name="T26" fmla="*/ 103 w 771"/>
                <a:gd name="T27" fmla="*/ 366 h 812"/>
                <a:gd name="T28" fmla="*/ 102 w 771"/>
                <a:gd name="T29" fmla="*/ 450 h 812"/>
                <a:gd name="T30" fmla="*/ 124 w 771"/>
                <a:gd name="T31" fmla="*/ 528 h 812"/>
                <a:gd name="T32" fmla="*/ 209 w 771"/>
                <a:gd name="T33" fmla="*/ 643 h 812"/>
                <a:gd name="T34" fmla="*/ 295 w 771"/>
                <a:gd name="T35" fmla="*/ 694 h 812"/>
                <a:gd name="T36" fmla="*/ 357 w 771"/>
                <a:gd name="T37" fmla="*/ 710 h 812"/>
                <a:gd name="T38" fmla="*/ 439 w 771"/>
                <a:gd name="T39" fmla="*/ 711 h 812"/>
                <a:gd name="T40" fmla="*/ 512 w 771"/>
                <a:gd name="T41" fmla="*/ 693 h 812"/>
                <a:gd name="T42" fmla="*/ 585 w 771"/>
                <a:gd name="T43" fmla="*/ 652 h 812"/>
                <a:gd name="T44" fmla="*/ 644 w 771"/>
                <a:gd name="T45" fmla="*/ 592 h 812"/>
                <a:gd name="T46" fmla="*/ 677 w 771"/>
                <a:gd name="T47" fmla="*/ 536 h 812"/>
                <a:gd name="T48" fmla="*/ 696 w 771"/>
                <a:gd name="T49" fmla="*/ 482 h 812"/>
                <a:gd name="T50" fmla="*/ 704 w 771"/>
                <a:gd name="T51" fmla="*/ 432 h 812"/>
                <a:gd name="T52" fmla="*/ 702 w 771"/>
                <a:gd name="T53" fmla="*/ 374 h 812"/>
                <a:gd name="T54" fmla="*/ 695 w 771"/>
                <a:gd name="T55" fmla="*/ 334 h 812"/>
                <a:gd name="T56" fmla="*/ 666 w 771"/>
                <a:gd name="T57" fmla="*/ 264 h 812"/>
                <a:gd name="T58" fmla="*/ 667 w 771"/>
                <a:gd name="T59" fmla="*/ 258 h 812"/>
                <a:gd name="T60" fmla="*/ 703 w 771"/>
                <a:gd name="T61" fmla="*/ 222 h 812"/>
                <a:gd name="T62" fmla="*/ 707 w 771"/>
                <a:gd name="T63" fmla="*/ 219 h 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71" h="812">
                  <a:moveTo>
                    <a:pt x="707" y="219"/>
                  </a:moveTo>
                  <a:cubicBezTo>
                    <a:pt x="736" y="265"/>
                    <a:pt x="754" y="315"/>
                    <a:pt x="760" y="369"/>
                  </a:cubicBezTo>
                  <a:cubicBezTo>
                    <a:pt x="771" y="467"/>
                    <a:pt x="746" y="557"/>
                    <a:pt x="685" y="634"/>
                  </a:cubicBezTo>
                  <a:cubicBezTo>
                    <a:pt x="561" y="789"/>
                    <a:pt x="347" y="812"/>
                    <a:pt x="197" y="707"/>
                  </a:cubicBezTo>
                  <a:cubicBezTo>
                    <a:pt x="31" y="591"/>
                    <a:pt x="0" y="374"/>
                    <a:pt x="97" y="220"/>
                  </a:cubicBezTo>
                  <a:cubicBezTo>
                    <a:pt x="203" y="52"/>
                    <a:pt x="424" y="0"/>
                    <a:pt x="594" y="106"/>
                  </a:cubicBezTo>
                  <a:cubicBezTo>
                    <a:pt x="580" y="120"/>
                    <a:pt x="566" y="134"/>
                    <a:pt x="552" y="147"/>
                  </a:cubicBezTo>
                  <a:cubicBezTo>
                    <a:pt x="538" y="141"/>
                    <a:pt x="523" y="134"/>
                    <a:pt x="509" y="128"/>
                  </a:cubicBezTo>
                  <a:cubicBezTo>
                    <a:pt x="491" y="121"/>
                    <a:pt x="473" y="116"/>
                    <a:pt x="454" y="113"/>
                  </a:cubicBezTo>
                  <a:cubicBezTo>
                    <a:pt x="427" y="108"/>
                    <a:pt x="399" y="107"/>
                    <a:pt x="372" y="110"/>
                  </a:cubicBezTo>
                  <a:cubicBezTo>
                    <a:pt x="325" y="115"/>
                    <a:pt x="281" y="130"/>
                    <a:pt x="241" y="155"/>
                  </a:cubicBezTo>
                  <a:cubicBezTo>
                    <a:pt x="203" y="179"/>
                    <a:pt x="171" y="211"/>
                    <a:pt x="147" y="249"/>
                  </a:cubicBezTo>
                  <a:cubicBezTo>
                    <a:pt x="134" y="270"/>
                    <a:pt x="123" y="293"/>
                    <a:pt x="115" y="317"/>
                  </a:cubicBezTo>
                  <a:cubicBezTo>
                    <a:pt x="110" y="333"/>
                    <a:pt x="106" y="350"/>
                    <a:pt x="103" y="366"/>
                  </a:cubicBezTo>
                  <a:cubicBezTo>
                    <a:pt x="99" y="394"/>
                    <a:pt x="99" y="422"/>
                    <a:pt x="102" y="450"/>
                  </a:cubicBezTo>
                  <a:cubicBezTo>
                    <a:pt x="105" y="477"/>
                    <a:pt x="113" y="503"/>
                    <a:pt x="124" y="528"/>
                  </a:cubicBezTo>
                  <a:cubicBezTo>
                    <a:pt x="143" y="574"/>
                    <a:pt x="171" y="612"/>
                    <a:pt x="209" y="643"/>
                  </a:cubicBezTo>
                  <a:cubicBezTo>
                    <a:pt x="235" y="665"/>
                    <a:pt x="263" y="682"/>
                    <a:pt x="295" y="694"/>
                  </a:cubicBezTo>
                  <a:cubicBezTo>
                    <a:pt x="315" y="701"/>
                    <a:pt x="336" y="707"/>
                    <a:pt x="357" y="710"/>
                  </a:cubicBezTo>
                  <a:cubicBezTo>
                    <a:pt x="384" y="714"/>
                    <a:pt x="412" y="715"/>
                    <a:pt x="439" y="711"/>
                  </a:cubicBezTo>
                  <a:cubicBezTo>
                    <a:pt x="464" y="708"/>
                    <a:pt x="488" y="702"/>
                    <a:pt x="512" y="693"/>
                  </a:cubicBezTo>
                  <a:cubicBezTo>
                    <a:pt x="538" y="683"/>
                    <a:pt x="563" y="669"/>
                    <a:pt x="585" y="652"/>
                  </a:cubicBezTo>
                  <a:cubicBezTo>
                    <a:pt x="607" y="635"/>
                    <a:pt x="627" y="615"/>
                    <a:pt x="644" y="592"/>
                  </a:cubicBezTo>
                  <a:cubicBezTo>
                    <a:pt x="657" y="575"/>
                    <a:pt x="668" y="556"/>
                    <a:pt x="677" y="536"/>
                  </a:cubicBezTo>
                  <a:cubicBezTo>
                    <a:pt x="686" y="519"/>
                    <a:pt x="692" y="501"/>
                    <a:pt x="696" y="482"/>
                  </a:cubicBezTo>
                  <a:cubicBezTo>
                    <a:pt x="700" y="465"/>
                    <a:pt x="703" y="449"/>
                    <a:pt x="704" y="432"/>
                  </a:cubicBezTo>
                  <a:cubicBezTo>
                    <a:pt x="704" y="413"/>
                    <a:pt x="704" y="393"/>
                    <a:pt x="702" y="374"/>
                  </a:cubicBezTo>
                  <a:cubicBezTo>
                    <a:pt x="701" y="361"/>
                    <a:pt x="698" y="347"/>
                    <a:pt x="695" y="334"/>
                  </a:cubicBezTo>
                  <a:cubicBezTo>
                    <a:pt x="689" y="310"/>
                    <a:pt x="679" y="286"/>
                    <a:pt x="666" y="264"/>
                  </a:cubicBezTo>
                  <a:cubicBezTo>
                    <a:pt x="665" y="262"/>
                    <a:pt x="665" y="260"/>
                    <a:pt x="667" y="258"/>
                  </a:cubicBezTo>
                  <a:cubicBezTo>
                    <a:pt x="680" y="246"/>
                    <a:pt x="691" y="234"/>
                    <a:pt x="703" y="222"/>
                  </a:cubicBezTo>
                  <a:cubicBezTo>
                    <a:pt x="704" y="221"/>
                    <a:pt x="705" y="220"/>
                    <a:pt x="707" y="2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7" name="Freeform 7">
              <a:extLst>
                <a:ext uri="{FF2B5EF4-FFF2-40B4-BE49-F238E27FC236}">
                  <a16:creationId xmlns:a16="http://schemas.microsoft.com/office/drawing/2014/main" xmlns="" id="{4E447141-7B0E-4E53-BF30-373846E329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5101" y="3270116"/>
              <a:ext cx="1450975" cy="1435100"/>
            </a:xfrm>
            <a:custGeom>
              <a:avLst/>
              <a:gdLst>
                <a:gd name="T0" fmla="*/ 350 w 455"/>
                <a:gd name="T1" fmla="*/ 54 h 450"/>
                <a:gd name="T2" fmla="*/ 311 w 455"/>
                <a:gd name="T3" fmla="*/ 93 h 450"/>
                <a:gd name="T4" fmla="*/ 305 w 455"/>
                <a:gd name="T5" fmla="*/ 94 h 450"/>
                <a:gd name="T6" fmla="*/ 262 w 455"/>
                <a:gd name="T7" fmla="*/ 81 h 450"/>
                <a:gd name="T8" fmla="*/ 210 w 455"/>
                <a:gd name="T9" fmla="*/ 82 h 450"/>
                <a:gd name="T10" fmla="*/ 148 w 455"/>
                <a:gd name="T11" fmla="*/ 109 h 450"/>
                <a:gd name="T12" fmla="*/ 103 w 455"/>
                <a:gd name="T13" fmla="*/ 160 h 450"/>
                <a:gd name="T14" fmla="*/ 84 w 455"/>
                <a:gd name="T15" fmla="*/ 216 h 450"/>
                <a:gd name="T16" fmla="*/ 90 w 455"/>
                <a:gd name="T17" fmla="*/ 283 h 450"/>
                <a:gd name="T18" fmla="*/ 154 w 455"/>
                <a:gd name="T19" fmla="*/ 367 h 450"/>
                <a:gd name="T20" fmla="*/ 225 w 455"/>
                <a:gd name="T21" fmla="*/ 392 h 450"/>
                <a:gd name="T22" fmla="*/ 302 w 455"/>
                <a:gd name="T23" fmla="*/ 379 h 450"/>
                <a:gd name="T24" fmla="*/ 364 w 455"/>
                <a:gd name="T25" fmla="*/ 330 h 450"/>
                <a:gd name="T26" fmla="*/ 391 w 455"/>
                <a:gd name="T27" fmla="*/ 273 h 450"/>
                <a:gd name="T28" fmla="*/ 395 w 455"/>
                <a:gd name="T29" fmla="*/ 223 h 450"/>
                <a:gd name="T30" fmla="*/ 380 w 455"/>
                <a:gd name="T31" fmla="*/ 167 h 450"/>
                <a:gd name="T32" fmla="*/ 422 w 455"/>
                <a:gd name="T33" fmla="*/ 125 h 450"/>
                <a:gd name="T34" fmla="*/ 453 w 455"/>
                <a:gd name="T35" fmla="*/ 242 h 450"/>
                <a:gd name="T36" fmla="*/ 418 w 455"/>
                <a:gd name="T37" fmla="*/ 354 h 450"/>
                <a:gd name="T38" fmla="*/ 235 w 455"/>
                <a:gd name="T39" fmla="*/ 450 h 450"/>
                <a:gd name="T40" fmla="*/ 85 w 455"/>
                <a:gd name="T41" fmla="*/ 385 h 450"/>
                <a:gd name="T42" fmla="*/ 95 w 455"/>
                <a:gd name="T43" fmla="*/ 78 h 450"/>
                <a:gd name="T44" fmla="*/ 350 w 455"/>
                <a:gd name="T45" fmla="*/ 54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5" h="450">
                  <a:moveTo>
                    <a:pt x="350" y="54"/>
                  </a:moveTo>
                  <a:cubicBezTo>
                    <a:pt x="337" y="67"/>
                    <a:pt x="324" y="80"/>
                    <a:pt x="311" y="93"/>
                  </a:cubicBezTo>
                  <a:cubicBezTo>
                    <a:pt x="310" y="94"/>
                    <a:pt x="307" y="95"/>
                    <a:pt x="305" y="94"/>
                  </a:cubicBezTo>
                  <a:cubicBezTo>
                    <a:pt x="292" y="87"/>
                    <a:pt x="277" y="83"/>
                    <a:pt x="262" y="81"/>
                  </a:cubicBezTo>
                  <a:cubicBezTo>
                    <a:pt x="244" y="79"/>
                    <a:pt x="227" y="79"/>
                    <a:pt x="210" y="82"/>
                  </a:cubicBezTo>
                  <a:cubicBezTo>
                    <a:pt x="187" y="87"/>
                    <a:pt x="166" y="96"/>
                    <a:pt x="148" y="109"/>
                  </a:cubicBezTo>
                  <a:cubicBezTo>
                    <a:pt x="129" y="123"/>
                    <a:pt x="114" y="140"/>
                    <a:pt x="103" y="160"/>
                  </a:cubicBezTo>
                  <a:cubicBezTo>
                    <a:pt x="93" y="178"/>
                    <a:pt x="87" y="196"/>
                    <a:pt x="84" y="216"/>
                  </a:cubicBezTo>
                  <a:cubicBezTo>
                    <a:pt x="81" y="239"/>
                    <a:pt x="83" y="261"/>
                    <a:pt x="90" y="283"/>
                  </a:cubicBezTo>
                  <a:cubicBezTo>
                    <a:pt x="101" y="319"/>
                    <a:pt x="123" y="347"/>
                    <a:pt x="154" y="367"/>
                  </a:cubicBezTo>
                  <a:cubicBezTo>
                    <a:pt x="176" y="381"/>
                    <a:pt x="199" y="389"/>
                    <a:pt x="225" y="392"/>
                  </a:cubicBezTo>
                  <a:cubicBezTo>
                    <a:pt x="252" y="394"/>
                    <a:pt x="277" y="390"/>
                    <a:pt x="302" y="379"/>
                  </a:cubicBezTo>
                  <a:cubicBezTo>
                    <a:pt x="327" y="368"/>
                    <a:pt x="348" y="352"/>
                    <a:pt x="364" y="330"/>
                  </a:cubicBezTo>
                  <a:cubicBezTo>
                    <a:pt x="377" y="313"/>
                    <a:pt x="386" y="294"/>
                    <a:pt x="391" y="273"/>
                  </a:cubicBezTo>
                  <a:cubicBezTo>
                    <a:pt x="395" y="256"/>
                    <a:pt x="397" y="240"/>
                    <a:pt x="395" y="223"/>
                  </a:cubicBezTo>
                  <a:cubicBezTo>
                    <a:pt x="394" y="204"/>
                    <a:pt x="389" y="185"/>
                    <a:pt x="380" y="167"/>
                  </a:cubicBezTo>
                  <a:cubicBezTo>
                    <a:pt x="394" y="153"/>
                    <a:pt x="408" y="139"/>
                    <a:pt x="422" y="125"/>
                  </a:cubicBezTo>
                  <a:cubicBezTo>
                    <a:pt x="444" y="161"/>
                    <a:pt x="455" y="200"/>
                    <a:pt x="453" y="242"/>
                  </a:cubicBezTo>
                  <a:cubicBezTo>
                    <a:pt x="452" y="283"/>
                    <a:pt x="441" y="320"/>
                    <a:pt x="418" y="354"/>
                  </a:cubicBezTo>
                  <a:cubicBezTo>
                    <a:pt x="374" y="418"/>
                    <a:pt x="312" y="450"/>
                    <a:pt x="235" y="450"/>
                  </a:cubicBezTo>
                  <a:cubicBezTo>
                    <a:pt x="176" y="450"/>
                    <a:pt x="125" y="427"/>
                    <a:pt x="85" y="385"/>
                  </a:cubicBezTo>
                  <a:cubicBezTo>
                    <a:pt x="0" y="295"/>
                    <a:pt x="6" y="160"/>
                    <a:pt x="95" y="78"/>
                  </a:cubicBezTo>
                  <a:cubicBezTo>
                    <a:pt x="179" y="0"/>
                    <a:pt x="293" y="14"/>
                    <a:pt x="350" y="5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8" name="Freeform 8">
              <a:extLst>
                <a:ext uri="{FF2B5EF4-FFF2-40B4-BE49-F238E27FC236}">
                  <a16:creationId xmlns:a16="http://schemas.microsoft.com/office/drawing/2014/main" xmlns="" id="{B82E80B4-0DC0-40E8-8691-1A72DD21E6A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0563" y="2874828"/>
              <a:ext cx="1381125" cy="1384300"/>
            </a:xfrm>
            <a:custGeom>
              <a:avLst/>
              <a:gdLst>
                <a:gd name="T0" fmla="*/ 363 w 433"/>
                <a:gd name="T1" fmla="*/ 0 h 434"/>
                <a:gd name="T2" fmla="*/ 363 w 433"/>
                <a:gd name="T3" fmla="*/ 71 h 434"/>
                <a:gd name="T4" fmla="*/ 432 w 433"/>
                <a:gd name="T5" fmla="*/ 71 h 434"/>
                <a:gd name="T6" fmla="*/ 433 w 433"/>
                <a:gd name="T7" fmla="*/ 73 h 434"/>
                <a:gd name="T8" fmla="*/ 408 w 433"/>
                <a:gd name="T9" fmla="*/ 98 h 434"/>
                <a:gd name="T10" fmla="*/ 303 w 433"/>
                <a:gd name="T11" fmla="*/ 203 h 434"/>
                <a:gd name="T12" fmla="*/ 292 w 433"/>
                <a:gd name="T13" fmla="*/ 207 h 434"/>
                <a:gd name="T14" fmla="*/ 262 w 433"/>
                <a:gd name="T15" fmla="*/ 208 h 434"/>
                <a:gd name="T16" fmla="*/ 255 w 433"/>
                <a:gd name="T17" fmla="*/ 210 h 434"/>
                <a:gd name="T18" fmla="*/ 176 w 433"/>
                <a:gd name="T19" fmla="*/ 289 h 434"/>
                <a:gd name="T20" fmla="*/ 141 w 433"/>
                <a:gd name="T21" fmla="*/ 325 h 434"/>
                <a:gd name="T22" fmla="*/ 140 w 433"/>
                <a:gd name="T23" fmla="*/ 330 h 434"/>
                <a:gd name="T24" fmla="*/ 146 w 433"/>
                <a:gd name="T25" fmla="*/ 354 h 434"/>
                <a:gd name="T26" fmla="*/ 121 w 433"/>
                <a:gd name="T27" fmla="*/ 415 h 434"/>
                <a:gd name="T28" fmla="*/ 67 w 433"/>
                <a:gd name="T29" fmla="*/ 432 h 434"/>
                <a:gd name="T30" fmla="*/ 12 w 433"/>
                <a:gd name="T31" fmla="*/ 397 h 434"/>
                <a:gd name="T32" fmla="*/ 4 w 433"/>
                <a:gd name="T33" fmla="*/ 342 h 434"/>
                <a:gd name="T34" fmla="*/ 46 w 433"/>
                <a:gd name="T35" fmla="*/ 294 h 434"/>
                <a:gd name="T36" fmla="*/ 105 w 433"/>
                <a:gd name="T37" fmla="*/ 295 h 434"/>
                <a:gd name="T38" fmla="*/ 110 w 433"/>
                <a:gd name="T39" fmla="*/ 293 h 434"/>
                <a:gd name="T40" fmla="*/ 191 w 433"/>
                <a:gd name="T41" fmla="*/ 213 h 434"/>
                <a:gd name="T42" fmla="*/ 223 w 433"/>
                <a:gd name="T43" fmla="*/ 181 h 434"/>
                <a:gd name="T44" fmla="*/ 227 w 433"/>
                <a:gd name="T45" fmla="*/ 171 h 434"/>
                <a:gd name="T46" fmla="*/ 227 w 433"/>
                <a:gd name="T47" fmla="*/ 143 h 434"/>
                <a:gd name="T48" fmla="*/ 231 w 433"/>
                <a:gd name="T49" fmla="*/ 131 h 434"/>
                <a:gd name="T50" fmla="*/ 360 w 433"/>
                <a:gd name="T51" fmla="*/ 3 h 434"/>
                <a:gd name="T52" fmla="*/ 363 w 433"/>
                <a:gd name="T53" fmla="*/ 0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33" h="434">
                  <a:moveTo>
                    <a:pt x="363" y="0"/>
                  </a:moveTo>
                  <a:cubicBezTo>
                    <a:pt x="363" y="24"/>
                    <a:pt x="363" y="47"/>
                    <a:pt x="363" y="71"/>
                  </a:cubicBezTo>
                  <a:cubicBezTo>
                    <a:pt x="386" y="71"/>
                    <a:pt x="409" y="71"/>
                    <a:pt x="432" y="71"/>
                  </a:cubicBezTo>
                  <a:cubicBezTo>
                    <a:pt x="432" y="72"/>
                    <a:pt x="432" y="73"/>
                    <a:pt x="433" y="73"/>
                  </a:cubicBezTo>
                  <a:cubicBezTo>
                    <a:pt x="424" y="81"/>
                    <a:pt x="416" y="90"/>
                    <a:pt x="408" y="98"/>
                  </a:cubicBezTo>
                  <a:cubicBezTo>
                    <a:pt x="373" y="133"/>
                    <a:pt x="338" y="168"/>
                    <a:pt x="303" y="203"/>
                  </a:cubicBezTo>
                  <a:cubicBezTo>
                    <a:pt x="300" y="206"/>
                    <a:pt x="297" y="208"/>
                    <a:pt x="292" y="207"/>
                  </a:cubicBezTo>
                  <a:cubicBezTo>
                    <a:pt x="282" y="207"/>
                    <a:pt x="272" y="207"/>
                    <a:pt x="262" y="208"/>
                  </a:cubicBezTo>
                  <a:cubicBezTo>
                    <a:pt x="260" y="208"/>
                    <a:pt x="256" y="209"/>
                    <a:pt x="255" y="210"/>
                  </a:cubicBezTo>
                  <a:cubicBezTo>
                    <a:pt x="228" y="237"/>
                    <a:pt x="202" y="263"/>
                    <a:pt x="176" y="289"/>
                  </a:cubicBezTo>
                  <a:cubicBezTo>
                    <a:pt x="164" y="301"/>
                    <a:pt x="152" y="313"/>
                    <a:pt x="141" y="325"/>
                  </a:cubicBezTo>
                  <a:cubicBezTo>
                    <a:pt x="140" y="326"/>
                    <a:pt x="139" y="328"/>
                    <a:pt x="140" y="330"/>
                  </a:cubicBezTo>
                  <a:cubicBezTo>
                    <a:pt x="143" y="338"/>
                    <a:pt x="145" y="346"/>
                    <a:pt x="146" y="354"/>
                  </a:cubicBezTo>
                  <a:cubicBezTo>
                    <a:pt x="148" y="379"/>
                    <a:pt x="139" y="399"/>
                    <a:pt x="121" y="415"/>
                  </a:cubicBezTo>
                  <a:cubicBezTo>
                    <a:pt x="105" y="428"/>
                    <a:pt x="87" y="434"/>
                    <a:pt x="67" y="432"/>
                  </a:cubicBezTo>
                  <a:cubicBezTo>
                    <a:pt x="43" y="429"/>
                    <a:pt x="25" y="417"/>
                    <a:pt x="12" y="397"/>
                  </a:cubicBezTo>
                  <a:cubicBezTo>
                    <a:pt x="2" y="380"/>
                    <a:pt x="0" y="361"/>
                    <a:pt x="4" y="342"/>
                  </a:cubicBezTo>
                  <a:cubicBezTo>
                    <a:pt x="10" y="320"/>
                    <a:pt x="24" y="303"/>
                    <a:pt x="46" y="294"/>
                  </a:cubicBezTo>
                  <a:cubicBezTo>
                    <a:pt x="66" y="285"/>
                    <a:pt x="86" y="286"/>
                    <a:pt x="105" y="295"/>
                  </a:cubicBezTo>
                  <a:cubicBezTo>
                    <a:pt x="107" y="295"/>
                    <a:pt x="109" y="294"/>
                    <a:pt x="110" y="293"/>
                  </a:cubicBezTo>
                  <a:cubicBezTo>
                    <a:pt x="137" y="267"/>
                    <a:pt x="164" y="240"/>
                    <a:pt x="191" y="213"/>
                  </a:cubicBezTo>
                  <a:cubicBezTo>
                    <a:pt x="202" y="202"/>
                    <a:pt x="212" y="191"/>
                    <a:pt x="223" y="181"/>
                  </a:cubicBezTo>
                  <a:cubicBezTo>
                    <a:pt x="226" y="178"/>
                    <a:pt x="227" y="175"/>
                    <a:pt x="227" y="171"/>
                  </a:cubicBezTo>
                  <a:cubicBezTo>
                    <a:pt x="227" y="162"/>
                    <a:pt x="227" y="152"/>
                    <a:pt x="227" y="143"/>
                  </a:cubicBezTo>
                  <a:cubicBezTo>
                    <a:pt x="226" y="138"/>
                    <a:pt x="228" y="135"/>
                    <a:pt x="231" y="131"/>
                  </a:cubicBezTo>
                  <a:cubicBezTo>
                    <a:pt x="274" y="88"/>
                    <a:pt x="317" y="45"/>
                    <a:pt x="360" y="3"/>
                  </a:cubicBezTo>
                  <a:cubicBezTo>
                    <a:pt x="361" y="2"/>
                    <a:pt x="362" y="1"/>
                    <a:pt x="3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1DC5CF9E-B314-4F68-80D8-9A9A658BDEAF}"/>
              </a:ext>
            </a:extLst>
          </p:cNvPr>
          <p:cNvSpPr txBox="1"/>
          <p:nvPr/>
        </p:nvSpPr>
        <p:spPr>
          <a:xfrm>
            <a:off x="5724128" y="6211669"/>
            <a:ext cx="1463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ТРАНСЛЯ-ЦИЯ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7" name="Group 63">
            <a:extLst>
              <a:ext uri="{FF2B5EF4-FFF2-40B4-BE49-F238E27FC236}">
                <a16:creationId xmlns:a16="http://schemas.microsoft.com/office/drawing/2014/main" xmlns="" id="{3E472C43-D9FC-4F15-AF4E-C808543BC88D}"/>
              </a:ext>
            </a:extLst>
          </p:cNvPr>
          <p:cNvGrpSpPr/>
          <p:nvPr/>
        </p:nvGrpSpPr>
        <p:grpSpPr>
          <a:xfrm>
            <a:off x="5929322" y="5240246"/>
            <a:ext cx="986488" cy="1046274"/>
            <a:chOff x="3665538" y="1665288"/>
            <a:chExt cx="3702050" cy="2944812"/>
          </a:xfrm>
          <a:solidFill>
            <a:schemeClr val="bg1"/>
          </a:solidFill>
        </p:grpSpPr>
        <p:sp>
          <p:nvSpPr>
            <p:cNvPr id="65" name="Freeform 46">
              <a:extLst>
                <a:ext uri="{FF2B5EF4-FFF2-40B4-BE49-F238E27FC236}">
                  <a16:creationId xmlns:a16="http://schemas.microsoft.com/office/drawing/2014/main" xmlns="" id="{BC02B5F6-83E0-4C6F-A7F2-F0900079D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2613" y="3819525"/>
              <a:ext cx="1006475" cy="790575"/>
            </a:xfrm>
            <a:custGeom>
              <a:avLst/>
              <a:gdLst>
                <a:gd name="T0" fmla="*/ 404 w 806"/>
                <a:gd name="T1" fmla="*/ 628 h 628"/>
                <a:gd name="T2" fmla="*/ 285 w 806"/>
                <a:gd name="T3" fmla="*/ 538 h 628"/>
                <a:gd name="T4" fmla="*/ 13 w 806"/>
                <a:gd name="T5" fmla="*/ 154 h 628"/>
                <a:gd name="T6" fmla="*/ 0 w 806"/>
                <a:gd name="T7" fmla="*/ 135 h 628"/>
                <a:gd name="T8" fmla="*/ 77 w 806"/>
                <a:gd name="T9" fmla="*/ 111 h 628"/>
                <a:gd name="T10" fmla="*/ 410 w 806"/>
                <a:gd name="T11" fmla="*/ 5 h 628"/>
                <a:gd name="T12" fmla="*/ 442 w 806"/>
                <a:gd name="T13" fmla="*/ 15 h 628"/>
                <a:gd name="T14" fmla="*/ 620 w 806"/>
                <a:gd name="T15" fmla="*/ 279 h 628"/>
                <a:gd name="T16" fmla="*/ 756 w 806"/>
                <a:gd name="T17" fmla="*/ 389 h 628"/>
                <a:gd name="T18" fmla="*/ 804 w 806"/>
                <a:gd name="T19" fmla="*/ 464 h 628"/>
                <a:gd name="T20" fmla="*/ 750 w 806"/>
                <a:gd name="T21" fmla="*/ 530 h 628"/>
                <a:gd name="T22" fmla="*/ 465 w 806"/>
                <a:gd name="T23" fmla="*/ 620 h 628"/>
                <a:gd name="T24" fmla="*/ 436 w 806"/>
                <a:gd name="T25" fmla="*/ 628 h 628"/>
                <a:gd name="T26" fmla="*/ 404 w 806"/>
                <a:gd name="T27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6" h="628">
                  <a:moveTo>
                    <a:pt x="404" y="628"/>
                  </a:moveTo>
                  <a:cubicBezTo>
                    <a:pt x="349" y="618"/>
                    <a:pt x="316" y="582"/>
                    <a:pt x="285" y="538"/>
                  </a:cubicBezTo>
                  <a:cubicBezTo>
                    <a:pt x="196" y="409"/>
                    <a:pt x="104" y="282"/>
                    <a:pt x="13" y="154"/>
                  </a:cubicBezTo>
                  <a:cubicBezTo>
                    <a:pt x="9" y="148"/>
                    <a:pt x="5" y="143"/>
                    <a:pt x="0" y="135"/>
                  </a:cubicBezTo>
                  <a:cubicBezTo>
                    <a:pt x="27" y="126"/>
                    <a:pt x="52" y="119"/>
                    <a:pt x="77" y="111"/>
                  </a:cubicBezTo>
                  <a:cubicBezTo>
                    <a:pt x="188" y="75"/>
                    <a:pt x="299" y="41"/>
                    <a:pt x="410" y="5"/>
                  </a:cubicBezTo>
                  <a:cubicBezTo>
                    <a:pt x="425" y="0"/>
                    <a:pt x="433" y="2"/>
                    <a:pt x="442" y="15"/>
                  </a:cubicBezTo>
                  <a:cubicBezTo>
                    <a:pt x="501" y="104"/>
                    <a:pt x="561" y="191"/>
                    <a:pt x="620" y="279"/>
                  </a:cubicBezTo>
                  <a:cubicBezTo>
                    <a:pt x="654" y="329"/>
                    <a:pt x="699" y="366"/>
                    <a:pt x="756" y="389"/>
                  </a:cubicBezTo>
                  <a:cubicBezTo>
                    <a:pt x="790" y="403"/>
                    <a:pt x="806" y="428"/>
                    <a:pt x="804" y="464"/>
                  </a:cubicBezTo>
                  <a:cubicBezTo>
                    <a:pt x="803" y="495"/>
                    <a:pt x="783" y="519"/>
                    <a:pt x="750" y="530"/>
                  </a:cubicBezTo>
                  <a:cubicBezTo>
                    <a:pt x="655" y="560"/>
                    <a:pt x="560" y="590"/>
                    <a:pt x="465" y="620"/>
                  </a:cubicBezTo>
                  <a:cubicBezTo>
                    <a:pt x="455" y="623"/>
                    <a:pt x="446" y="625"/>
                    <a:pt x="436" y="628"/>
                  </a:cubicBezTo>
                  <a:cubicBezTo>
                    <a:pt x="425" y="628"/>
                    <a:pt x="415" y="628"/>
                    <a:pt x="404" y="6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66" name="Freeform 47">
              <a:extLst>
                <a:ext uri="{FF2B5EF4-FFF2-40B4-BE49-F238E27FC236}">
                  <a16:creationId xmlns:a16="http://schemas.microsoft.com/office/drawing/2014/main" xmlns="" id="{2E7B1466-FD8D-45EF-A1F7-E746DD20A1B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0750" y="1665288"/>
              <a:ext cx="1763713" cy="2030412"/>
            </a:xfrm>
            <a:custGeom>
              <a:avLst/>
              <a:gdLst>
                <a:gd name="T0" fmla="*/ 0 w 1413"/>
                <a:gd name="T1" fmla="*/ 723 h 1613"/>
                <a:gd name="T2" fmla="*/ 906 w 1413"/>
                <a:gd name="T3" fmla="*/ 0 h 1613"/>
                <a:gd name="T4" fmla="*/ 1413 w 1413"/>
                <a:gd name="T5" fmla="*/ 1613 h 1613"/>
                <a:gd name="T6" fmla="*/ 257 w 1413"/>
                <a:gd name="T7" fmla="*/ 1540 h 1613"/>
                <a:gd name="T8" fmla="*/ 0 w 1413"/>
                <a:gd name="T9" fmla="*/ 723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3" h="1613">
                  <a:moveTo>
                    <a:pt x="0" y="723"/>
                  </a:moveTo>
                  <a:cubicBezTo>
                    <a:pt x="359" y="555"/>
                    <a:pt x="648" y="300"/>
                    <a:pt x="906" y="0"/>
                  </a:cubicBezTo>
                  <a:cubicBezTo>
                    <a:pt x="1075" y="539"/>
                    <a:pt x="1244" y="1074"/>
                    <a:pt x="1413" y="1613"/>
                  </a:cubicBezTo>
                  <a:cubicBezTo>
                    <a:pt x="1031" y="1516"/>
                    <a:pt x="648" y="1473"/>
                    <a:pt x="257" y="1540"/>
                  </a:cubicBezTo>
                  <a:cubicBezTo>
                    <a:pt x="171" y="1267"/>
                    <a:pt x="86" y="996"/>
                    <a:pt x="0" y="7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67" name="Freeform 48">
              <a:extLst>
                <a:ext uri="{FF2B5EF4-FFF2-40B4-BE49-F238E27FC236}">
                  <a16:creationId xmlns:a16="http://schemas.microsoft.com/office/drawing/2014/main" xmlns="" id="{7DA543F7-92AF-4AD8-90F8-FC2BD6B56B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5538" y="2630488"/>
              <a:ext cx="1211263" cy="1266825"/>
            </a:xfrm>
            <a:custGeom>
              <a:avLst/>
              <a:gdLst>
                <a:gd name="T0" fmla="*/ 713 w 970"/>
                <a:gd name="T1" fmla="*/ 0 h 1006"/>
                <a:gd name="T2" fmla="*/ 970 w 970"/>
                <a:gd name="T3" fmla="*/ 817 h 1006"/>
                <a:gd name="T4" fmla="*/ 825 w 970"/>
                <a:gd name="T5" fmla="*/ 862 h 1006"/>
                <a:gd name="T6" fmla="*/ 541 w 970"/>
                <a:gd name="T7" fmla="*/ 948 h 1006"/>
                <a:gd name="T8" fmla="*/ 26 w 970"/>
                <a:gd name="T9" fmla="*/ 587 h 1006"/>
                <a:gd name="T10" fmla="*/ 318 w 970"/>
                <a:gd name="T11" fmla="*/ 125 h 1006"/>
                <a:gd name="T12" fmla="*/ 713 w 970"/>
                <a:gd name="T13" fmla="*/ 0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0" h="1006">
                  <a:moveTo>
                    <a:pt x="713" y="0"/>
                  </a:moveTo>
                  <a:cubicBezTo>
                    <a:pt x="799" y="274"/>
                    <a:pt x="884" y="544"/>
                    <a:pt x="970" y="817"/>
                  </a:cubicBezTo>
                  <a:cubicBezTo>
                    <a:pt x="920" y="832"/>
                    <a:pt x="873" y="847"/>
                    <a:pt x="825" y="862"/>
                  </a:cubicBezTo>
                  <a:cubicBezTo>
                    <a:pt x="731" y="891"/>
                    <a:pt x="638" y="926"/>
                    <a:pt x="541" y="948"/>
                  </a:cubicBezTo>
                  <a:cubicBezTo>
                    <a:pt x="297" y="1006"/>
                    <a:pt x="58" y="835"/>
                    <a:pt x="26" y="587"/>
                  </a:cubicBezTo>
                  <a:cubicBezTo>
                    <a:pt x="0" y="381"/>
                    <a:pt x="121" y="190"/>
                    <a:pt x="318" y="125"/>
                  </a:cubicBezTo>
                  <a:cubicBezTo>
                    <a:pt x="449" y="83"/>
                    <a:pt x="580" y="42"/>
                    <a:pt x="7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68" name="Freeform 49">
              <a:extLst>
                <a:ext uri="{FF2B5EF4-FFF2-40B4-BE49-F238E27FC236}">
                  <a16:creationId xmlns:a16="http://schemas.microsoft.com/office/drawing/2014/main" xmlns="" id="{8439EDC4-AF54-417E-8AD7-DF2AC4CE0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1125" y="1676400"/>
              <a:ext cx="906463" cy="1601787"/>
            </a:xfrm>
            <a:custGeom>
              <a:avLst/>
              <a:gdLst>
                <a:gd name="T0" fmla="*/ 487 w 726"/>
                <a:gd name="T1" fmla="*/ 1272 h 1272"/>
                <a:gd name="T2" fmla="*/ 322 w 726"/>
                <a:gd name="T3" fmla="*/ 1185 h 1272"/>
                <a:gd name="T4" fmla="*/ 371 w 726"/>
                <a:gd name="T5" fmla="*/ 609 h 1272"/>
                <a:gd name="T6" fmla="*/ 0 w 726"/>
                <a:gd name="T7" fmla="*/ 166 h 1272"/>
                <a:gd name="T8" fmla="*/ 87 w 726"/>
                <a:gd name="T9" fmla="*/ 0 h 1272"/>
                <a:gd name="T10" fmla="*/ 487 w 726"/>
                <a:gd name="T11" fmla="*/ 1272 h 1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6" h="1272">
                  <a:moveTo>
                    <a:pt x="487" y="1272"/>
                  </a:moveTo>
                  <a:cubicBezTo>
                    <a:pt x="432" y="1243"/>
                    <a:pt x="378" y="1215"/>
                    <a:pt x="322" y="1185"/>
                  </a:cubicBezTo>
                  <a:cubicBezTo>
                    <a:pt x="414" y="999"/>
                    <a:pt x="434" y="807"/>
                    <a:pt x="371" y="609"/>
                  </a:cubicBezTo>
                  <a:cubicBezTo>
                    <a:pt x="309" y="412"/>
                    <a:pt x="183" y="266"/>
                    <a:pt x="0" y="166"/>
                  </a:cubicBezTo>
                  <a:cubicBezTo>
                    <a:pt x="29" y="110"/>
                    <a:pt x="58" y="55"/>
                    <a:pt x="87" y="0"/>
                  </a:cubicBezTo>
                  <a:cubicBezTo>
                    <a:pt x="559" y="240"/>
                    <a:pt x="726" y="828"/>
                    <a:pt x="487" y="12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69" name="Freeform 50">
              <a:extLst>
                <a:ext uri="{FF2B5EF4-FFF2-40B4-BE49-F238E27FC236}">
                  <a16:creationId xmlns:a16="http://schemas.microsoft.com/office/drawing/2014/main" xmlns="" id="{39055463-D3CC-4309-A3AC-C604B4A30B2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6975" y="2039938"/>
              <a:ext cx="639763" cy="1049337"/>
            </a:xfrm>
            <a:custGeom>
              <a:avLst/>
              <a:gdLst>
                <a:gd name="T0" fmla="*/ 185 w 513"/>
                <a:gd name="T1" fmla="*/ 748 h 833"/>
                <a:gd name="T2" fmla="*/ 214 w 513"/>
                <a:gd name="T3" fmla="*/ 416 h 833"/>
                <a:gd name="T4" fmla="*/ 0 w 513"/>
                <a:gd name="T5" fmla="*/ 161 h 833"/>
                <a:gd name="T6" fmla="*/ 84 w 513"/>
                <a:gd name="T7" fmla="*/ 0 h 833"/>
                <a:gd name="T8" fmla="*/ 347 w 513"/>
                <a:gd name="T9" fmla="*/ 833 h 833"/>
                <a:gd name="T10" fmla="*/ 185 w 513"/>
                <a:gd name="T11" fmla="*/ 748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3" h="833">
                  <a:moveTo>
                    <a:pt x="185" y="748"/>
                  </a:moveTo>
                  <a:cubicBezTo>
                    <a:pt x="239" y="639"/>
                    <a:pt x="250" y="529"/>
                    <a:pt x="214" y="416"/>
                  </a:cubicBezTo>
                  <a:cubicBezTo>
                    <a:pt x="178" y="303"/>
                    <a:pt x="106" y="219"/>
                    <a:pt x="0" y="161"/>
                  </a:cubicBezTo>
                  <a:cubicBezTo>
                    <a:pt x="29" y="107"/>
                    <a:pt x="56" y="53"/>
                    <a:pt x="84" y="0"/>
                  </a:cubicBezTo>
                  <a:cubicBezTo>
                    <a:pt x="375" y="139"/>
                    <a:pt x="513" y="525"/>
                    <a:pt x="347" y="833"/>
                  </a:cubicBezTo>
                  <a:cubicBezTo>
                    <a:pt x="294" y="805"/>
                    <a:pt x="241" y="777"/>
                    <a:pt x="185" y="7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03334E38-B15E-4845-8669-45F8FCD9BAF5}"/>
              </a:ext>
            </a:extLst>
          </p:cNvPr>
          <p:cNvSpPr txBox="1"/>
          <p:nvPr/>
        </p:nvSpPr>
        <p:spPr>
          <a:xfrm>
            <a:off x="0" y="6357958"/>
            <a:ext cx="1785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ru-RU" b="1" i="0" u="none" strike="noStrike" kern="120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  ЦЕЛЬ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5" name="Заголовок 5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Программа «Мы команда»</a:t>
            </a:r>
            <a:endParaRPr lang="ru-RU" sz="3600" dirty="0"/>
          </a:p>
        </p:txBody>
      </p:sp>
      <p:sp>
        <p:nvSpPr>
          <p:cNvPr id="63" name="Содержимое 62"/>
          <p:cNvSpPr>
            <a:spLocks noGrp="1"/>
          </p:cNvSpPr>
          <p:nvPr>
            <p:ph idx="1"/>
          </p:nvPr>
        </p:nvSpPr>
        <p:spPr>
          <a:xfrm>
            <a:off x="457200" y="1142985"/>
            <a:ext cx="7615262" cy="371477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Направленность: социально-педагогическая</a:t>
            </a:r>
            <a:endParaRPr lang="ru-RU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Возраст детей : 11-13 лет, </a:t>
            </a: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срок реализации 1 год</a:t>
            </a:r>
            <a:endParaRPr lang="ru-RU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Нормативно-правовая база :</a:t>
            </a:r>
            <a:endParaRPr lang="ru-RU" dirty="0" smtClean="0">
              <a:solidFill>
                <a:srgbClr val="0070C0"/>
              </a:solidFill>
            </a:endParaRPr>
          </a:p>
          <a:p>
            <a:pPr lvl="0"/>
            <a:r>
              <a:rPr lang="ru-RU" dirty="0" smtClean="0">
                <a:solidFill>
                  <a:srgbClr val="0070C0"/>
                </a:solidFill>
              </a:rPr>
              <a:t>- Конвенция ООН о правах ребёнка;</a:t>
            </a:r>
          </a:p>
          <a:p>
            <a:pPr lvl="0"/>
            <a:r>
              <a:rPr lang="ru-RU" dirty="0" smtClean="0">
                <a:solidFill>
                  <a:srgbClr val="0070C0"/>
                </a:solidFill>
              </a:rPr>
              <a:t>- Гражданский кодекс РФ;</a:t>
            </a:r>
          </a:p>
          <a:p>
            <a:pPr lvl="0"/>
            <a:r>
              <a:rPr lang="ru-RU" dirty="0" smtClean="0">
                <a:solidFill>
                  <a:srgbClr val="0070C0"/>
                </a:solidFill>
              </a:rPr>
              <a:t>- ФЗ об общественных объединениях;</a:t>
            </a:r>
          </a:p>
          <a:p>
            <a:pPr lvl="0"/>
            <a:r>
              <a:rPr lang="ru-RU" dirty="0" smtClean="0">
                <a:solidFill>
                  <a:srgbClr val="0070C0"/>
                </a:solidFill>
              </a:rPr>
              <a:t>- ФЗ от 24.07.1998г. №124 об основных гарантиях прав ребёнка в РФ;</a:t>
            </a:r>
          </a:p>
          <a:p>
            <a:pPr lvl="0"/>
            <a:r>
              <a:rPr lang="ru-RU" dirty="0" smtClean="0">
                <a:solidFill>
                  <a:srgbClr val="0070C0"/>
                </a:solidFill>
              </a:rPr>
              <a:t>- ФЗ от 28.06.1995г. №98 о </a:t>
            </a:r>
            <a:r>
              <a:rPr lang="ru-RU" dirty="0" err="1" smtClean="0">
                <a:solidFill>
                  <a:srgbClr val="0070C0"/>
                </a:solidFill>
              </a:rPr>
              <a:t>гос</a:t>
            </a:r>
            <a:r>
              <a:rPr lang="ru-RU" dirty="0" smtClean="0">
                <a:solidFill>
                  <a:srgbClr val="0070C0"/>
                </a:solidFill>
              </a:rPr>
              <a:t>. поддержке молодёжных и детских общественных объединений;</a:t>
            </a:r>
          </a:p>
          <a:p>
            <a:pPr lvl="0"/>
            <a:r>
              <a:rPr lang="ru-RU" dirty="0" smtClean="0">
                <a:solidFill>
                  <a:srgbClr val="0070C0"/>
                </a:solidFill>
              </a:rPr>
              <a:t>- ФЗ от29.12.2012г. №273 об образовании в РФ;</a:t>
            </a:r>
          </a:p>
          <a:p>
            <a:pPr lvl="0"/>
            <a:r>
              <a:rPr lang="ru-RU" dirty="0" smtClean="0">
                <a:solidFill>
                  <a:srgbClr val="0070C0"/>
                </a:solidFill>
              </a:rPr>
              <a:t>- распоряжение правительства РФ от 29.05.2015г. №996 об утверждении стратегии развития воспитания в РФ на период до 2025 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0654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ятиугольник 9"/>
          <p:cNvSpPr/>
          <p:nvPr/>
        </p:nvSpPr>
        <p:spPr>
          <a:xfrm>
            <a:off x="785786" y="571480"/>
            <a:ext cx="2214578" cy="1071570"/>
          </a:xfrm>
          <a:prstGeom prst="homePlate">
            <a:avLst/>
          </a:prstGeom>
          <a:solidFill>
            <a:srgbClr val="FB57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b="1" dirty="0" smtClean="0">
                <a:solidFill>
                  <a:srgbClr val="FFFFFF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       ЦЕЛЬ</a:t>
            </a:r>
            <a:endParaRPr lang="en-GB" b="1" dirty="0">
              <a:solidFill>
                <a:srgbClr val="FFFFFF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11" name="Group 54">
            <a:extLst>
              <a:ext uri="{FF2B5EF4-FFF2-40B4-BE49-F238E27FC236}">
                <a16:creationId xmlns:a16="http://schemas.microsoft.com/office/drawing/2014/main" xmlns="" id="{FBBDB02E-EEC5-4A03-951E-4D9D13DE18A7}"/>
              </a:ext>
            </a:extLst>
          </p:cNvPr>
          <p:cNvGrpSpPr/>
          <p:nvPr/>
        </p:nvGrpSpPr>
        <p:grpSpPr>
          <a:xfrm>
            <a:off x="1071538" y="857232"/>
            <a:ext cx="571504" cy="571504"/>
            <a:chOff x="5995985" y="2712903"/>
            <a:chExt cx="2457449" cy="2587625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EA46F957-BB71-4A23-9A1A-766F6ED8D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985" y="2712903"/>
              <a:ext cx="2457449" cy="2587625"/>
            </a:xfrm>
            <a:custGeom>
              <a:avLst/>
              <a:gdLst>
                <a:gd name="T0" fmla="*/ 707 w 771"/>
                <a:gd name="T1" fmla="*/ 219 h 812"/>
                <a:gd name="T2" fmla="*/ 760 w 771"/>
                <a:gd name="T3" fmla="*/ 369 h 812"/>
                <a:gd name="T4" fmla="*/ 685 w 771"/>
                <a:gd name="T5" fmla="*/ 634 h 812"/>
                <a:gd name="T6" fmla="*/ 197 w 771"/>
                <a:gd name="T7" fmla="*/ 707 h 812"/>
                <a:gd name="T8" fmla="*/ 97 w 771"/>
                <a:gd name="T9" fmla="*/ 220 h 812"/>
                <a:gd name="T10" fmla="*/ 594 w 771"/>
                <a:gd name="T11" fmla="*/ 106 h 812"/>
                <a:gd name="T12" fmla="*/ 552 w 771"/>
                <a:gd name="T13" fmla="*/ 147 h 812"/>
                <a:gd name="T14" fmla="*/ 509 w 771"/>
                <a:gd name="T15" fmla="*/ 128 h 812"/>
                <a:gd name="T16" fmla="*/ 454 w 771"/>
                <a:gd name="T17" fmla="*/ 113 h 812"/>
                <a:gd name="T18" fmla="*/ 372 w 771"/>
                <a:gd name="T19" fmla="*/ 110 h 812"/>
                <a:gd name="T20" fmla="*/ 241 w 771"/>
                <a:gd name="T21" fmla="*/ 155 h 812"/>
                <a:gd name="T22" fmla="*/ 147 w 771"/>
                <a:gd name="T23" fmla="*/ 249 h 812"/>
                <a:gd name="T24" fmla="*/ 115 w 771"/>
                <a:gd name="T25" fmla="*/ 317 h 812"/>
                <a:gd name="T26" fmla="*/ 103 w 771"/>
                <a:gd name="T27" fmla="*/ 366 h 812"/>
                <a:gd name="T28" fmla="*/ 102 w 771"/>
                <a:gd name="T29" fmla="*/ 450 h 812"/>
                <a:gd name="T30" fmla="*/ 124 w 771"/>
                <a:gd name="T31" fmla="*/ 528 h 812"/>
                <a:gd name="T32" fmla="*/ 209 w 771"/>
                <a:gd name="T33" fmla="*/ 643 h 812"/>
                <a:gd name="T34" fmla="*/ 295 w 771"/>
                <a:gd name="T35" fmla="*/ 694 h 812"/>
                <a:gd name="T36" fmla="*/ 357 w 771"/>
                <a:gd name="T37" fmla="*/ 710 h 812"/>
                <a:gd name="T38" fmla="*/ 439 w 771"/>
                <a:gd name="T39" fmla="*/ 711 h 812"/>
                <a:gd name="T40" fmla="*/ 512 w 771"/>
                <a:gd name="T41" fmla="*/ 693 h 812"/>
                <a:gd name="T42" fmla="*/ 585 w 771"/>
                <a:gd name="T43" fmla="*/ 652 h 812"/>
                <a:gd name="T44" fmla="*/ 644 w 771"/>
                <a:gd name="T45" fmla="*/ 592 h 812"/>
                <a:gd name="T46" fmla="*/ 677 w 771"/>
                <a:gd name="T47" fmla="*/ 536 h 812"/>
                <a:gd name="T48" fmla="*/ 696 w 771"/>
                <a:gd name="T49" fmla="*/ 482 h 812"/>
                <a:gd name="T50" fmla="*/ 704 w 771"/>
                <a:gd name="T51" fmla="*/ 432 h 812"/>
                <a:gd name="T52" fmla="*/ 702 w 771"/>
                <a:gd name="T53" fmla="*/ 374 h 812"/>
                <a:gd name="T54" fmla="*/ 695 w 771"/>
                <a:gd name="T55" fmla="*/ 334 h 812"/>
                <a:gd name="T56" fmla="*/ 666 w 771"/>
                <a:gd name="T57" fmla="*/ 264 h 812"/>
                <a:gd name="T58" fmla="*/ 667 w 771"/>
                <a:gd name="T59" fmla="*/ 258 h 812"/>
                <a:gd name="T60" fmla="*/ 703 w 771"/>
                <a:gd name="T61" fmla="*/ 222 h 812"/>
                <a:gd name="T62" fmla="*/ 707 w 771"/>
                <a:gd name="T63" fmla="*/ 219 h 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71" h="812">
                  <a:moveTo>
                    <a:pt x="707" y="219"/>
                  </a:moveTo>
                  <a:cubicBezTo>
                    <a:pt x="736" y="265"/>
                    <a:pt x="754" y="315"/>
                    <a:pt x="760" y="369"/>
                  </a:cubicBezTo>
                  <a:cubicBezTo>
                    <a:pt x="771" y="467"/>
                    <a:pt x="746" y="557"/>
                    <a:pt x="685" y="634"/>
                  </a:cubicBezTo>
                  <a:cubicBezTo>
                    <a:pt x="561" y="789"/>
                    <a:pt x="347" y="812"/>
                    <a:pt x="197" y="707"/>
                  </a:cubicBezTo>
                  <a:cubicBezTo>
                    <a:pt x="31" y="591"/>
                    <a:pt x="0" y="374"/>
                    <a:pt x="97" y="220"/>
                  </a:cubicBezTo>
                  <a:cubicBezTo>
                    <a:pt x="203" y="52"/>
                    <a:pt x="424" y="0"/>
                    <a:pt x="594" y="106"/>
                  </a:cubicBezTo>
                  <a:cubicBezTo>
                    <a:pt x="580" y="120"/>
                    <a:pt x="566" y="134"/>
                    <a:pt x="552" y="147"/>
                  </a:cubicBezTo>
                  <a:cubicBezTo>
                    <a:pt x="538" y="141"/>
                    <a:pt x="523" y="134"/>
                    <a:pt x="509" y="128"/>
                  </a:cubicBezTo>
                  <a:cubicBezTo>
                    <a:pt x="491" y="121"/>
                    <a:pt x="473" y="116"/>
                    <a:pt x="454" y="113"/>
                  </a:cubicBezTo>
                  <a:cubicBezTo>
                    <a:pt x="427" y="108"/>
                    <a:pt x="399" y="107"/>
                    <a:pt x="372" y="110"/>
                  </a:cubicBezTo>
                  <a:cubicBezTo>
                    <a:pt x="325" y="115"/>
                    <a:pt x="281" y="130"/>
                    <a:pt x="241" y="155"/>
                  </a:cubicBezTo>
                  <a:cubicBezTo>
                    <a:pt x="203" y="179"/>
                    <a:pt x="171" y="211"/>
                    <a:pt x="147" y="249"/>
                  </a:cubicBezTo>
                  <a:cubicBezTo>
                    <a:pt x="134" y="270"/>
                    <a:pt x="123" y="293"/>
                    <a:pt x="115" y="317"/>
                  </a:cubicBezTo>
                  <a:cubicBezTo>
                    <a:pt x="110" y="333"/>
                    <a:pt x="106" y="350"/>
                    <a:pt x="103" y="366"/>
                  </a:cubicBezTo>
                  <a:cubicBezTo>
                    <a:pt x="99" y="394"/>
                    <a:pt x="99" y="422"/>
                    <a:pt x="102" y="450"/>
                  </a:cubicBezTo>
                  <a:cubicBezTo>
                    <a:pt x="105" y="477"/>
                    <a:pt x="113" y="503"/>
                    <a:pt x="124" y="528"/>
                  </a:cubicBezTo>
                  <a:cubicBezTo>
                    <a:pt x="143" y="574"/>
                    <a:pt x="171" y="612"/>
                    <a:pt x="209" y="643"/>
                  </a:cubicBezTo>
                  <a:cubicBezTo>
                    <a:pt x="235" y="665"/>
                    <a:pt x="263" y="682"/>
                    <a:pt x="295" y="694"/>
                  </a:cubicBezTo>
                  <a:cubicBezTo>
                    <a:pt x="315" y="701"/>
                    <a:pt x="336" y="707"/>
                    <a:pt x="357" y="710"/>
                  </a:cubicBezTo>
                  <a:cubicBezTo>
                    <a:pt x="384" y="714"/>
                    <a:pt x="412" y="715"/>
                    <a:pt x="439" y="711"/>
                  </a:cubicBezTo>
                  <a:cubicBezTo>
                    <a:pt x="464" y="708"/>
                    <a:pt x="488" y="702"/>
                    <a:pt x="512" y="693"/>
                  </a:cubicBezTo>
                  <a:cubicBezTo>
                    <a:pt x="538" y="683"/>
                    <a:pt x="563" y="669"/>
                    <a:pt x="585" y="652"/>
                  </a:cubicBezTo>
                  <a:cubicBezTo>
                    <a:pt x="607" y="635"/>
                    <a:pt x="627" y="615"/>
                    <a:pt x="644" y="592"/>
                  </a:cubicBezTo>
                  <a:cubicBezTo>
                    <a:pt x="657" y="575"/>
                    <a:pt x="668" y="556"/>
                    <a:pt x="677" y="536"/>
                  </a:cubicBezTo>
                  <a:cubicBezTo>
                    <a:pt x="686" y="519"/>
                    <a:pt x="692" y="501"/>
                    <a:pt x="696" y="482"/>
                  </a:cubicBezTo>
                  <a:cubicBezTo>
                    <a:pt x="700" y="465"/>
                    <a:pt x="703" y="449"/>
                    <a:pt x="704" y="432"/>
                  </a:cubicBezTo>
                  <a:cubicBezTo>
                    <a:pt x="704" y="413"/>
                    <a:pt x="704" y="393"/>
                    <a:pt x="702" y="374"/>
                  </a:cubicBezTo>
                  <a:cubicBezTo>
                    <a:pt x="701" y="361"/>
                    <a:pt x="698" y="347"/>
                    <a:pt x="695" y="334"/>
                  </a:cubicBezTo>
                  <a:cubicBezTo>
                    <a:pt x="689" y="310"/>
                    <a:pt x="679" y="286"/>
                    <a:pt x="666" y="264"/>
                  </a:cubicBezTo>
                  <a:cubicBezTo>
                    <a:pt x="665" y="262"/>
                    <a:pt x="665" y="260"/>
                    <a:pt x="667" y="258"/>
                  </a:cubicBezTo>
                  <a:cubicBezTo>
                    <a:pt x="680" y="246"/>
                    <a:pt x="691" y="234"/>
                    <a:pt x="703" y="222"/>
                  </a:cubicBezTo>
                  <a:cubicBezTo>
                    <a:pt x="704" y="221"/>
                    <a:pt x="705" y="220"/>
                    <a:pt x="707" y="2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4E447141-7B0E-4E53-BF30-373846E329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5102" y="3270117"/>
              <a:ext cx="1450975" cy="1435100"/>
            </a:xfrm>
            <a:custGeom>
              <a:avLst/>
              <a:gdLst>
                <a:gd name="T0" fmla="*/ 350 w 455"/>
                <a:gd name="T1" fmla="*/ 54 h 450"/>
                <a:gd name="T2" fmla="*/ 311 w 455"/>
                <a:gd name="T3" fmla="*/ 93 h 450"/>
                <a:gd name="T4" fmla="*/ 305 w 455"/>
                <a:gd name="T5" fmla="*/ 94 h 450"/>
                <a:gd name="T6" fmla="*/ 262 w 455"/>
                <a:gd name="T7" fmla="*/ 81 h 450"/>
                <a:gd name="T8" fmla="*/ 210 w 455"/>
                <a:gd name="T9" fmla="*/ 82 h 450"/>
                <a:gd name="T10" fmla="*/ 148 w 455"/>
                <a:gd name="T11" fmla="*/ 109 h 450"/>
                <a:gd name="T12" fmla="*/ 103 w 455"/>
                <a:gd name="T13" fmla="*/ 160 h 450"/>
                <a:gd name="T14" fmla="*/ 84 w 455"/>
                <a:gd name="T15" fmla="*/ 216 h 450"/>
                <a:gd name="T16" fmla="*/ 90 w 455"/>
                <a:gd name="T17" fmla="*/ 283 h 450"/>
                <a:gd name="T18" fmla="*/ 154 w 455"/>
                <a:gd name="T19" fmla="*/ 367 h 450"/>
                <a:gd name="T20" fmla="*/ 225 w 455"/>
                <a:gd name="T21" fmla="*/ 392 h 450"/>
                <a:gd name="T22" fmla="*/ 302 w 455"/>
                <a:gd name="T23" fmla="*/ 379 h 450"/>
                <a:gd name="T24" fmla="*/ 364 w 455"/>
                <a:gd name="T25" fmla="*/ 330 h 450"/>
                <a:gd name="T26" fmla="*/ 391 w 455"/>
                <a:gd name="T27" fmla="*/ 273 h 450"/>
                <a:gd name="T28" fmla="*/ 395 w 455"/>
                <a:gd name="T29" fmla="*/ 223 h 450"/>
                <a:gd name="T30" fmla="*/ 380 w 455"/>
                <a:gd name="T31" fmla="*/ 167 h 450"/>
                <a:gd name="T32" fmla="*/ 422 w 455"/>
                <a:gd name="T33" fmla="*/ 125 h 450"/>
                <a:gd name="T34" fmla="*/ 453 w 455"/>
                <a:gd name="T35" fmla="*/ 242 h 450"/>
                <a:gd name="T36" fmla="*/ 418 w 455"/>
                <a:gd name="T37" fmla="*/ 354 h 450"/>
                <a:gd name="T38" fmla="*/ 235 w 455"/>
                <a:gd name="T39" fmla="*/ 450 h 450"/>
                <a:gd name="T40" fmla="*/ 85 w 455"/>
                <a:gd name="T41" fmla="*/ 385 h 450"/>
                <a:gd name="T42" fmla="*/ 95 w 455"/>
                <a:gd name="T43" fmla="*/ 78 h 450"/>
                <a:gd name="T44" fmla="*/ 350 w 455"/>
                <a:gd name="T45" fmla="*/ 54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5" h="450">
                  <a:moveTo>
                    <a:pt x="350" y="54"/>
                  </a:moveTo>
                  <a:cubicBezTo>
                    <a:pt x="337" y="67"/>
                    <a:pt x="324" y="80"/>
                    <a:pt x="311" y="93"/>
                  </a:cubicBezTo>
                  <a:cubicBezTo>
                    <a:pt x="310" y="94"/>
                    <a:pt x="307" y="95"/>
                    <a:pt x="305" y="94"/>
                  </a:cubicBezTo>
                  <a:cubicBezTo>
                    <a:pt x="292" y="87"/>
                    <a:pt x="277" y="83"/>
                    <a:pt x="262" y="81"/>
                  </a:cubicBezTo>
                  <a:cubicBezTo>
                    <a:pt x="244" y="79"/>
                    <a:pt x="227" y="79"/>
                    <a:pt x="210" y="82"/>
                  </a:cubicBezTo>
                  <a:cubicBezTo>
                    <a:pt x="187" y="87"/>
                    <a:pt x="166" y="96"/>
                    <a:pt x="148" y="109"/>
                  </a:cubicBezTo>
                  <a:cubicBezTo>
                    <a:pt x="129" y="123"/>
                    <a:pt x="114" y="140"/>
                    <a:pt x="103" y="160"/>
                  </a:cubicBezTo>
                  <a:cubicBezTo>
                    <a:pt x="93" y="178"/>
                    <a:pt x="87" y="196"/>
                    <a:pt x="84" y="216"/>
                  </a:cubicBezTo>
                  <a:cubicBezTo>
                    <a:pt x="81" y="239"/>
                    <a:pt x="83" y="261"/>
                    <a:pt x="90" y="283"/>
                  </a:cubicBezTo>
                  <a:cubicBezTo>
                    <a:pt x="101" y="319"/>
                    <a:pt x="123" y="347"/>
                    <a:pt x="154" y="367"/>
                  </a:cubicBezTo>
                  <a:cubicBezTo>
                    <a:pt x="176" y="381"/>
                    <a:pt x="199" y="389"/>
                    <a:pt x="225" y="392"/>
                  </a:cubicBezTo>
                  <a:cubicBezTo>
                    <a:pt x="252" y="394"/>
                    <a:pt x="277" y="390"/>
                    <a:pt x="302" y="379"/>
                  </a:cubicBezTo>
                  <a:cubicBezTo>
                    <a:pt x="327" y="368"/>
                    <a:pt x="348" y="352"/>
                    <a:pt x="364" y="330"/>
                  </a:cubicBezTo>
                  <a:cubicBezTo>
                    <a:pt x="377" y="313"/>
                    <a:pt x="386" y="294"/>
                    <a:pt x="391" y="273"/>
                  </a:cubicBezTo>
                  <a:cubicBezTo>
                    <a:pt x="395" y="256"/>
                    <a:pt x="397" y="240"/>
                    <a:pt x="395" y="223"/>
                  </a:cubicBezTo>
                  <a:cubicBezTo>
                    <a:pt x="394" y="204"/>
                    <a:pt x="389" y="185"/>
                    <a:pt x="380" y="167"/>
                  </a:cubicBezTo>
                  <a:cubicBezTo>
                    <a:pt x="394" y="153"/>
                    <a:pt x="408" y="139"/>
                    <a:pt x="422" y="125"/>
                  </a:cubicBezTo>
                  <a:cubicBezTo>
                    <a:pt x="444" y="161"/>
                    <a:pt x="455" y="200"/>
                    <a:pt x="453" y="242"/>
                  </a:cubicBezTo>
                  <a:cubicBezTo>
                    <a:pt x="452" y="283"/>
                    <a:pt x="441" y="320"/>
                    <a:pt x="418" y="354"/>
                  </a:cubicBezTo>
                  <a:cubicBezTo>
                    <a:pt x="374" y="418"/>
                    <a:pt x="312" y="450"/>
                    <a:pt x="235" y="450"/>
                  </a:cubicBezTo>
                  <a:cubicBezTo>
                    <a:pt x="176" y="450"/>
                    <a:pt x="125" y="427"/>
                    <a:pt x="85" y="385"/>
                  </a:cubicBezTo>
                  <a:cubicBezTo>
                    <a:pt x="0" y="295"/>
                    <a:pt x="6" y="160"/>
                    <a:pt x="95" y="78"/>
                  </a:cubicBezTo>
                  <a:cubicBezTo>
                    <a:pt x="179" y="0"/>
                    <a:pt x="293" y="14"/>
                    <a:pt x="350" y="5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82E80B4-0DC0-40E8-8691-1A72DD21E6A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0565" y="2874829"/>
              <a:ext cx="1381125" cy="1384301"/>
            </a:xfrm>
            <a:custGeom>
              <a:avLst/>
              <a:gdLst>
                <a:gd name="T0" fmla="*/ 363 w 433"/>
                <a:gd name="T1" fmla="*/ 0 h 434"/>
                <a:gd name="T2" fmla="*/ 363 w 433"/>
                <a:gd name="T3" fmla="*/ 71 h 434"/>
                <a:gd name="T4" fmla="*/ 432 w 433"/>
                <a:gd name="T5" fmla="*/ 71 h 434"/>
                <a:gd name="T6" fmla="*/ 433 w 433"/>
                <a:gd name="T7" fmla="*/ 73 h 434"/>
                <a:gd name="T8" fmla="*/ 408 w 433"/>
                <a:gd name="T9" fmla="*/ 98 h 434"/>
                <a:gd name="T10" fmla="*/ 303 w 433"/>
                <a:gd name="T11" fmla="*/ 203 h 434"/>
                <a:gd name="T12" fmla="*/ 292 w 433"/>
                <a:gd name="T13" fmla="*/ 207 h 434"/>
                <a:gd name="T14" fmla="*/ 262 w 433"/>
                <a:gd name="T15" fmla="*/ 208 h 434"/>
                <a:gd name="T16" fmla="*/ 255 w 433"/>
                <a:gd name="T17" fmla="*/ 210 h 434"/>
                <a:gd name="T18" fmla="*/ 176 w 433"/>
                <a:gd name="T19" fmla="*/ 289 h 434"/>
                <a:gd name="T20" fmla="*/ 141 w 433"/>
                <a:gd name="T21" fmla="*/ 325 h 434"/>
                <a:gd name="T22" fmla="*/ 140 w 433"/>
                <a:gd name="T23" fmla="*/ 330 h 434"/>
                <a:gd name="T24" fmla="*/ 146 w 433"/>
                <a:gd name="T25" fmla="*/ 354 h 434"/>
                <a:gd name="T26" fmla="*/ 121 w 433"/>
                <a:gd name="T27" fmla="*/ 415 h 434"/>
                <a:gd name="T28" fmla="*/ 67 w 433"/>
                <a:gd name="T29" fmla="*/ 432 h 434"/>
                <a:gd name="T30" fmla="*/ 12 w 433"/>
                <a:gd name="T31" fmla="*/ 397 h 434"/>
                <a:gd name="T32" fmla="*/ 4 w 433"/>
                <a:gd name="T33" fmla="*/ 342 h 434"/>
                <a:gd name="T34" fmla="*/ 46 w 433"/>
                <a:gd name="T35" fmla="*/ 294 h 434"/>
                <a:gd name="T36" fmla="*/ 105 w 433"/>
                <a:gd name="T37" fmla="*/ 295 h 434"/>
                <a:gd name="T38" fmla="*/ 110 w 433"/>
                <a:gd name="T39" fmla="*/ 293 h 434"/>
                <a:gd name="T40" fmla="*/ 191 w 433"/>
                <a:gd name="T41" fmla="*/ 213 h 434"/>
                <a:gd name="T42" fmla="*/ 223 w 433"/>
                <a:gd name="T43" fmla="*/ 181 h 434"/>
                <a:gd name="T44" fmla="*/ 227 w 433"/>
                <a:gd name="T45" fmla="*/ 171 h 434"/>
                <a:gd name="T46" fmla="*/ 227 w 433"/>
                <a:gd name="T47" fmla="*/ 143 h 434"/>
                <a:gd name="T48" fmla="*/ 231 w 433"/>
                <a:gd name="T49" fmla="*/ 131 h 434"/>
                <a:gd name="T50" fmla="*/ 360 w 433"/>
                <a:gd name="T51" fmla="*/ 3 h 434"/>
                <a:gd name="T52" fmla="*/ 363 w 433"/>
                <a:gd name="T53" fmla="*/ 0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33" h="434">
                  <a:moveTo>
                    <a:pt x="363" y="0"/>
                  </a:moveTo>
                  <a:cubicBezTo>
                    <a:pt x="363" y="24"/>
                    <a:pt x="363" y="47"/>
                    <a:pt x="363" y="71"/>
                  </a:cubicBezTo>
                  <a:cubicBezTo>
                    <a:pt x="386" y="71"/>
                    <a:pt x="409" y="71"/>
                    <a:pt x="432" y="71"/>
                  </a:cubicBezTo>
                  <a:cubicBezTo>
                    <a:pt x="432" y="72"/>
                    <a:pt x="432" y="73"/>
                    <a:pt x="433" y="73"/>
                  </a:cubicBezTo>
                  <a:cubicBezTo>
                    <a:pt x="424" y="81"/>
                    <a:pt x="416" y="90"/>
                    <a:pt x="408" y="98"/>
                  </a:cubicBezTo>
                  <a:cubicBezTo>
                    <a:pt x="373" y="133"/>
                    <a:pt x="338" y="168"/>
                    <a:pt x="303" y="203"/>
                  </a:cubicBezTo>
                  <a:cubicBezTo>
                    <a:pt x="300" y="206"/>
                    <a:pt x="297" y="208"/>
                    <a:pt x="292" y="207"/>
                  </a:cubicBezTo>
                  <a:cubicBezTo>
                    <a:pt x="282" y="207"/>
                    <a:pt x="272" y="207"/>
                    <a:pt x="262" y="208"/>
                  </a:cubicBezTo>
                  <a:cubicBezTo>
                    <a:pt x="260" y="208"/>
                    <a:pt x="256" y="209"/>
                    <a:pt x="255" y="210"/>
                  </a:cubicBezTo>
                  <a:cubicBezTo>
                    <a:pt x="228" y="237"/>
                    <a:pt x="202" y="263"/>
                    <a:pt x="176" y="289"/>
                  </a:cubicBezTo>
                  <a:cubicBezTo>
                    <a:pt x="164" y="301"/>
                    <a:pt x="152" y="313"/>
                    <a:pt x="141" y="325"/>
                  </a:cubicBezTo>
                  <a:cubicBezTo>
                    <a:pt x="140" y="326"/>
                    <a:pt x="139" y="328"/>
                    <a:pt x="140" y="330"/>
                  </a:cubicBezTo>
                  <a:cubicBezTo>
                    <a:pt x="143" y="338"/>
                    <a:pt x="145" y="346"/>
                    <a:pt x="146" y="354"/>
                  </a:cubicBezTo>
                  <a:cubicBezTo>
                    <a:pt x="148" y="379"/>
                    <a:pt x="139" y="399"/>
                    <a:pt x="121" y="415"/>
                  </a:cubicBezTo>
                  <a:cubicBezTo>
                    <a:pt x="105" y="428"/>
                    <a:pt x="87" y="434"/>
                    <a:pt x="67" y="432"/>
                  </a:cubicBezTo>
                  <a:cubicBezTo>
                    <a:pt x="43" y="429"/>
                    <a:pt x="25" y="417"/>
                    <a:pt x="12" y="397"/>
                  </a:cubicBezTo>
                  <a:cubicBezTo>
                    <a:pt x="2" y="380"/>
                    <a:pt x="0" y="361"/>
                    <a:pt x="4" y="342"/>
                  </a:cubicBezTo>
                  <a:cubicBezTo>
                    <a:pt x="10" y="320"/>
                    <a:pt x="24" y="303"/>
                    <a:pt x="46" y="294"/>
                  </a:cubicBezTo>
                  <a:cubicBezTo>
                    <a:pt x="66" y="285"/>
                    <a:pt x="86" y="286"/>
                    <a:pt x="105" y="295"/>
                  </a:cubicBezTo>
                  <a:cubicBezTo>
                    <a:pt x="107" y="295"/>
                    <a:pt x="109" y="294"/>
                    <a:pt x="110" y="293"/>
                  </a:cubicBezTo>
                  <a:cubicBezTo>
                    <a:pt x="137" y="267"/>
                    <a:pt x="164" y="240"/>
                    <a:pt x="191" y="213"/>
                  </a:cubicBezTo>
                  <a:cubicBezTo>
                    <a:pt x="202" y="202"/>
                    <a:pt x="212" y="191"/>
                    <a:pt x="223" y="181"/>
                  </a:cubicBezTo>
                  <a:cubicBezTo>
                    <a:pt x="226" y="178"/>
                    <a:pt x="227" y="175"/>
                    <a:pt x="227" y="171"/>
                  </a:cubicBezTo>
                  <a:cubicBezTo>
                    <a:pt x="227" y="162"/>
                    <a:pt x="227" y="152"/>
                    <a:pt x="227" y="143"/>
                  </a:cubicBezTo>
                  <a:cubicBezTo>
                    <a:pt x="226" y="138"/>
                    <a:pt x="228" y="135"/>
                    <a:pt x="231" y="131"/>
                  </a:cubicBezTo>
                  <a:cubicBezTo>
                    <a:pt x="274" y="88"/>
                    <a:pt x="317" y="45"/>
                    <a:pt x="360" y="3"/>
                  </a:cubicBezTo>
                  <a:cubicBezTo>
                    <a:pt x="361" y="2"/>
                    <a:pt x="362" y="1"/>
                    <a:pt x="3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3786182" y="214290"/>
            <a:ext cx="5000660" cy="1928826"/>
          </a:xfrm>
          <a:prstGeom prst="rect">
            <a:avLst/>
          </a:prstGeom>
          <a:solidFill>
            <a:srgbClr val="FB57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создание условий для повышения компетенций в вопросах  социально-значимой деятельности для 22 активистов ДОО «Радуга» в возрасте</a:t>
            </a:r>
          </a:p>
          <a:p>
            <a:pPr algn="ctr"/>
            <a:r>
              <a:rPr lang="ru-RU" dirty="0" smtClean="0"/>
              <a:t>11-13 лет через организацию образовательных занятий актива «Мы команда»</a:t>
            </a:r>
          </a:p>
          <a:p>
            <a:pPr algn="ctr"/>
            <a:r>
              <a:rPr lang="ru-RU" dirty="0" smtClean="0"/>
              <a:t>в период с сентября по май</a:t>
            </a:r>
          </a:p>
          <a:p>
            <a:pPr algn="ctr"/>
            <a:r>
              <a:rPr lang="ru-RU" dirty="0" smtClean="0"/>
              <a:t> 2020 -2021 </a:t>
            </a:r>
            <a:r>
              <a:rPr lang="ru-RU" dirty="0" err="1" smtClean="0"/>
              <a:t>уч.года</a:t>
            </a:r>
            <a:endParaRPr lang="ru-RU" dirty="0"/>
          </a:p>
        </p:txBody>
      </p:sp>
      <p:sp>
        <p:nvSpPr>
          <p:cNvPr id="17" name="Пятиугольник 16"/>
          <p:cNvSpPr/>
          <p:nvPr/>
        </p:nvSpPr>
        <p:spPr>
          <a:xfrm>
            <a:off x="714348" y="2571744"/>
            <a:ext cx="2214578" cy="1071570"/>
          </a:xfrm>
          <a:prstGeom prst="homePlate">
            <a:avLst/>
          </a:prstGeom>
          <a:solidFill>
            <a:srgbClr val="7490D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FF"/>
                </a:solidFill>
                <a:latin typeface="Noto Sans" panose="020B0502040504020204" pitchFamily="34"/>
              </a:rPr>
              <a:t>                   </a:t>
            </a:r>
          </a:p>
          <a:p>
            <a:pPr algn="ctr"/>
            <a:r>
              <a:rPr lang="ru-RU" sz="2400" b="1" dirty="0" smtClean="0">
                <a:solidFill>
                  <a:srgbClr val="FFFFFF"/>
                </a:solidFill>
                <a:latin typeface="Noto Sans" panose="020B0502040504020204" pitchFamily="34"/>
              </a:rPr>
              <a:t>     задачи</a:t>
            </a:r>
            <a:endParaRPr lang="ru-RU" sz="2400" dirty="0"/>
          </a:p>
        </p:txBody>
      </p:sp>
      <p:grpSp>
        <p:nvGrpSpPr>
          <p:cNvPr id="24" name="Group 48">
            <a:extLst>
              <a:ext uri="{FF2B5EF4-FFF2-40B4-BE49-F238E27FC236}">
                <a16:creationId xmlns:a16="http://schemas.microsoft.com/office/drawing/2014/main" xmlns="" id="{1C8A0543-C7A7-4100-AAE8-CEDD20C555F3}"/>
              </a:ext>
            </a:extLst>
          </p:cNvPr>
          <p:cNvGrpSpPr/>
          <p:nvPr/>
        </p:nvGrpSpPr>
        <p:grpSpPr>
          <a:xfrm>
            <a:off x="785786" y="2714620"/>
            <a:ext cx="785818" cy="780134"/>
            <a:chOff x="2700338" y="8651875"/>
            <a:chExt cx="6545262" cy="6543675"/>
          </a:xfrm>
          <a:solidFill>
            <a:schemeClr val="bg1"/>
          </a:solidFill>
        </p:grpSpPr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xmlns="" id="{0C8F8EFD-B34E-41BE-8732-9CE11A92FD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0338" y="10820400"/>
              <a:ext cx="4376737" cy="4375150"/>
            </a:xfrm>
            <a:custGeom>
              <a:avLst/>
              <a:gdLst>
                <a:gd name="T0" fmla="*/ 477 w 1376"/>
                <a:gd name="T1" fmla="*/ 1360 h 1376"/>
                <a:gd name="T2" fmla="*/ 312 w 1376"/>
                <a:gd name="T3" fmla="*/ 1212 h 1376"/>
                <a:gd name="T4" fmla="*/ 237 w 1376"/>
                <a:gd name="T5" fmla="*/ 1044 h 1376"/>
                <a:gd name="T6" fmla="*/ 64 w 1376"/>
                <a:gd name="T7" fmla="*/ 1013 h 1376"/>
                <a:gd name="T8" fmla="*/ 51 w 1376"/>
                <a:gd name="T9" fmla="*/ 793 h 1376"/>
                <a:gd name="T10" fmla="*/ 117 w 1376"/>
                <a:gd name="T11" fmla="*/ 621 h 1376"/>
                <a:gd name="T12" fmla="*/ 16 w 1376"/>
                <a:gd name="T13" fmla="*/ 476 h 1376"/>
                <a:gd name="T14" fmla="*/ 164 w 1376"/>
                <a:gd name="T15" fmla="*/ 312 h 1376"/>
                <a:gd name="T16" fmla="*/ 332 w 1376"/>
                <a:gd name="T17" fmla="*/ 237 h 1376"/>
                <a:gd name="T18" fmla="*/ 363 w 1376"/>
                <a:gd name="T19" fmla="*/ 63 h 1376"/>
                <a:gd name="T20" fmla="*/ 583 w 1376"/>
                <a:gd name="T21" fmla="*/ 51 h 1376"/>
                <a:gd name="T22" fmla="*/ 755 w 1376"/>
                <a:gd name="T23" fmla="*/ 116 h 1376"/>
                <a:gd name="T24" fmla="*/ 900 w 1376"/>
                <a:gd name="T25" fmla="*/ 16 h 1376"/>
                <a:gd name="T26" fmla="*/ 1064 w 1376"/>
                <a:gd name="T27" fmla="*/ 163 h 1376"/>
                <a:gd name="T28" fmla="*/ 1139 w 1376"/>
                <a:gd name="T29" fmla="*/ 331 h 1376"/>
                <a:gd name="T30" fmla="*/ 1313 w 1376"/>
                <a:gd name="T31" fmla="*/ 362 h 1376"/>
                <a:gd name="T32" fmla="*/ 1360 w 1376"/>
                <a:gd name="T33" fmla="*/ 476 h 1376"/>
                <a:gd name="T34" fmla="*/ 1260 w 1376"/>
                <a:gd name="T35" fmla="*/ 621 h 1376"/>
                <a:gd name="T36" fmla="*/ 1325 w 1376"/>
                <a:gd name="T37" fmla="*/ 793 h 1376"/>
                <a:gd name="T38" fmla="*/ 1313 w 1376"/>
                <a:gd name="T39" fmla="*/ 1013 h 1376"/>
                <a:gd name="T40" fmla="*/ 1139 w 1376"/>
                <a:gd name="T41" fmla="*/ 1044 h 1376"/>
                <a:gd name="T42" fmla="*/ 1064 w 1376"/>
                <a:gd name="T43" fmla="*/ 1212 h 1376"/>
                <a:gd name="T44" fmla="*/ 900 w 1376"/>
                <a:gd name="T45" fmla="*/ 1360 h 1376"/>
                <a:gd name="T46" fmla="*/ 755 w 1376"/>
                <a:gd name="T47" fmla="*/ 1259 h 1376"/>
                <a:gd name="T48" fmla="*/ 583 w 1376"/>
                <a:gd name="T49" fmla="*/ 1325 h 1376"/>
                <a:gd name="T50" fmla="*/ 403 w 1376"/>
                <a:gd name="T51" fmla="*/ 1230 h 1376"/>
                <a:gd name="T52" fmla="*/ 544 w 1376"/>
                <a:gd name="T53" fmla="*/ 1210 h 1376"/>
                <a:gd name="T54" fmla="*/ 748 w 1376"/>
                <a:gd name="T55" fmla="*/ 1167 h 1376"/>
                <a:gd name="T56" fmla="*/ 870 w 1376"/>
                <a:gd name="T57" fmla="*/ 1273 h 1376"/>
                <a:gd name="T58" fmla="*/ 956 w 1376"/>
                <a:gd name="T59" fmla="*/ 1159 h 1376"/>
                <a:gd name="T60" fmla="*/ 1070 w 1376"/>
                <a:gd name="T61" fmla="*/ 985 h 1376"/>
                <a:gd name="T62" fmla="*/ 1230 w 1376"/>
                <a:gd name="T63" fmla="*/ 973 h 1376"/>
                <a:gd name="T64" fmla="*/ 1211 w 1376"/>
                <a:gd name="T65" fmla="*/ 832 h 1376"/>
                <a:gd name="T66" fmla="*/ 1168 w 1376"/>
                <a:gd name="T67" fmla="*/ 628 h 1376"/>
                <a:gd name="T68" fmla="*/ 1274 w 1376"/>
                <a:gd name="T69" fmla="*/ 506 h 1376"/>
                <a:gd name="T70" fmla="*/ 1160 w 1376"/>
                <a:gd name="T71" fmla="*/ 420 h 1376"/>
                <a:gd name="T72" fmla="*/ 986 w 1376"/>
                <a:gd name="T73" fmla="*/ 306 h 1376"/>
                <a:gd name="T74" fmla="*/ 974 w 1376"/>
                <a:gd name="T75" fmla="*/ 146 h 1376"/>
                <a:gd name="T76" fmla="*/ 833 w 1376"/>
                <a:gd name="T77" fmla="*/ 165 h 1376"/>
                <a:gd name="T78" fmla="*/ 629 w 1376"/>
                <a:gd name="T79" fmla="*/ 208 h 1376"/>
                <a:gd name="T80" fmla="*/ 507 w 1376"/>
                <a:gd name="T81" fmla="*/ 102 h 1376"/>
                <a:gd name="T82" fmla="*/ 421 w 1376"/>
                <a:gd name="T83" fmla="*/ 216 h 1376"/>
                <a:gd name="T84" fmla="*/ 307 w 1376"/>
                <a:gd name="T85" fmla="*/ 390 h 1376"/>
                <a:gd name="T86" fmla="*/ 146 w 1376"/>
                <a:gd name="T87" fmla="*/ 402 h 1376"/>
                <a:gd name="T88" fmla="*/ 166 w 1376"/>
                <a:gd name="T89" fmla="*/ 543 h 1376"/>
                <a:gd name="T90" fmla="*/ 209 w 1376"/>
                <a:gd name="T91" fmla="*/ 747 h 1376"/>
                <a:gd name="T92" fmla="*/ 103 w 1376"/>
                <a:gd name="T93" fmla="*/ 869 h 1376"/>
                <a:gd name="T94" fmla="*/ 217 w 1376"/>
                <a:gd name="T95" fmla="*/ 955 h 1376"/>
                <a:gd name="T96" fmla="*/ 391 w 1376"/>
                <a:gd name="T97" fmla="*/ 1069 h 1376"/>
                <a:gd name="T98" fmla="*/ 403 w 1376"/>
                <a:gd name="T99" fmla="*/ 1230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76" h="1376">
                  <a:moveTo>
                    <a:pt x="509" y="1366"/>
                  </a:moveTo>
                  <a:cubicBezTo>
                    <a:pt x="498" y="1366"/>
                    <a:pt x="487" y="1364"/>
                    <a:pt x="477" y="1360"/>
                  </a:cubicBezTo>
                  <a:cubicBezTo>
                    <a:pt x="363" y="1312"/>
                    <a:pt x="363" y="1312"/>
                    <a:pt x="363" y="1312"/>
                  </a:cubicBezTo>
                  <a:cubicBezTo>
                    <a:pt x="324" y="1296"/>
                    <a:pt x="302" y="1253"/>
                    <a:pt x="312" y="1212"/>
                  </a:cubicBezTo>
                  <a:cubicBezTo>
                    <a:pt x="319" y="1188"/>
                    <a:pt x="325" y="1163"/>
                    <a:pt x="332" y="1139"/>
                  </a:cubicBezTo>
                  <a:cubicBezTo>
                    <a:pt x="297" y="1111"/>
                    <a:pt x="265" y="1079"/>
                    <a:pt x="237" y="1044"/>
                  </a:cubicBezTo>
                  <a:cubicBezTo>
                    <a:pt x="213" y="1051"/>
                    <a:pt x="188" y="1057"/>
                    <a:pt x="164" y="1064"/>
                  </a:cubicBezTo>
                  <a:cubicBezTo>
                    <a:pt x="123" y="1074"/>
                    <a:pt x="80" y="1052"/>
                    <a:pt x="64" y="1013"/>
                  </a:cubicBezTo>
                  <a:cubicBezTo>
                    <a:pt x="16" y="899"/>
                    <a:pt x="16" y="899"/>
                    <a:pt x="16" y="899"/>
                  </a:cubicBezTo>
                  <a:cubicBezTo>
                    <a:pt x="0" y="860"/>
                    <a:pt x="15" y="815"/>
                    <a:pt x="51" y="793"/>
                  </a:cubicBezTo>
                  <a:cubicBezTo>
                    <a:pt x="73" y="780"/>
                    <a:pt x="95" y="767"/>
                    <a:pt x="117" y="754"/>
                  </a:cubicBezTo>
                  <a:cubicBezTo>
                    <a:pt x="112" y="710"/>
                    <a:pt x="112" y="665"/>
                    <a:pt x="117" y="621"/>
                  </a:cubicBezTo>
                  <a:cubicBezTo>
                    <a:pt x="95" y="608"/>
                    <a:pt x="73" y="595"/>
                    <a:pt x="51" y="582"/>
                  </a:cubicBezTo>
                  <a:cubicBezTo>
                    <a:pt x="15" y="561"/>
                    <a:pt x="0" y="515"/>
                    <a:pt x="16" y="476"/>
                  </a:cubicBezTo>
                  <a:cubicBezTo>
                    <a:pt x="64" y="362"/>
                    <a:pt x="64" y="362"/>
                    <a:pt x="64" y="362"/>
                  </a:cubicBezTo>
                  <a:cubicBezTo>
                    <a:pt x="80" y="323"/>
                    <a:pt x="123" y="301"/>
                    <a:pt x="164" y="312"/>
                  </a:cubicBezTo>
                  <a:cubicBezTo>
                    <a:pt x="188" y="318"/>
                    <a:pt x="213" y="324"/>
                    <a:pt x="237" y="331"/>
                  </a:cubicBezTo>
                  <a:cubicBezTo>
                    <a:pt x="265" y="296"/>
                    <a:pt x="297" y="264"/>
                    <a:pt x="332" y="237"/>
                  </a:cubicBezTo>
                  <a:cubicBezTo>
                    <a:pt x="325" y="212"/>
                    <a:pt x="319" y="187"/>
                    <a:pt x="312" y="163"/>
                  </a:cubicBezTo>
                  <a:cubicBezTo>
                    <a:pt x="302" y="122"/>
                    <a:pt x="324" y="79"/>
                    <a:pt x="363" y="63"/>
                  </a:cubicBezTo>
                  <a:cubicBezTo>
                    <a:pt x="477" y="16"/>
                    <a:pt x="477" y="16"/>
                    <a:pt x="477" y="16"/>
                  </a:cubicBezTo>
                  <a:cubicBezTo>
                    <a:pt x="516" y="0"/>
                    <a:pt x="561" y="15"/>
                    <a:pt x="583" y="51"/>
                  </a:cubicBezTo>
                  <a:cubicBezTo>
                    <a:pt x="596" y="72"/>
                    <a:pt x="609" y="94"/>
                    <a:pt x="622" y="116"/>
                  </a:cubicBezTo>
                  <a:cubicBezTo>
                    <a:pt x="666" y="111"/>
                    <a:pt x="711" y="111"/>
                    <a:pt x="755" y="116"/>
                  </a:cubicBezTo>
                  <a:cubicBezTo>
                    <a:pt x="768" y="94"/>
                    <a:pt x="781" y="72"/>
                    <a:pt x="794" y="51"/>
                  </a:cubicBezTo>
                  <a:cubicBezTo>
                    <a:pt x="815" y="15"/>
                    <a:pt x="861" y="0"/>
                    <a:pt x="900" y="16"/>
                  </a:cubicBezTo>
                  <a:cubicBezTo>
                    <a:pt x="1014" y="63"/>
                    <a:pt x="1014" y="63"/>
                    <a:pt x="1014" y="63"/>
                  </a:cubicBezTo>
                  <a:cubicBezTo>
                    <a:pt x="1053" y="79"/>
                    <a:pt x="1075" y="122"/>
                    <a:pt x="1064" y="163"/>
                  </a:cubicBezTo>
                  <a:cubicBezTo>
                    <a:pt x="1058" y="187"/>
                    <a:pt x="1052" y="212"/>
                    <a:pt x="1045" y="237"/>
                  </a:cubicBezTo>
                  <a:cubicBezTo>
                    <a:pt x="1080" y="264"/>
                    <a:pt x="1112" y="296"/>
                    <a:pt x="1139" y="331"/>
                  </a:cubicBezTo>
                  <a:cubicBezTo>
                    <a:pt x="1164" y="324"/>
                    <a:pt x="1189" y="318"/>
                    <a:pt x="1213" y="312"/>
                  </a:cubicBezTo>
                  <a:cubicBezTo>
                    <a:pt x="1254" y="301"/>
                    <a:pt x="1297" y="323"/>
                    <a:pt x="1313" y="362"/>
                  </a:cubicBezTo>
                  <a:cubicBezTo>
                    <a:pt x="1360" y="476"/>
                    <a:pt x="1360" y="476"/>
                    <a:pt x="1360" y="476"/>
                  </a:cubicBezTo>
                  <a:cubicBezTo>
                    <a:pt x="1360" y="476"/>
                    <a:pt x="1360" y="476"/>
                    <a:pt x="1360" y="476"/>
                  </a:cubicBezTo>
                  <a:cubicBezTo>
                    <a:pt x="1376" y="515"/>
                    <a:pt x="1361" y="561"/>
                    <a:pt x="1325" y="582"/>
                  </a:cubicBezTo>
                  <a:cubicBezTo>
                    <a:pt x="1304" y="595"/>
                    <a:pt x="1282" y="608"/>
                    <a:pt x="1260" y="621"/>
                  </a:cubicBezTo>
                  <a:cubicBezTo>
                    <a:pt x="1265" y="665"/>
                    <a:pt x="1265" y="710"/>
                    <a:pt x="1260" y="754"/>
                  </a:cubicBezTo>
                  <a:cubicBezTo>
                    <a:pt x="1282" y="767"/>
                    <a:pt x="1304" y="780"/>
                    <a:pt x="1325" y="793"/>
                  </a:cubicBezTo>
                  <a:cubicBezTo>
                    <a:pt x="1361" y="815"/>
                    <a:pt x="1376" y="860"/>
                    <a:pt x="1360" y="899"/>
                  </a:cubicBezTo>
                  <a:cubicBezTo>
                    <a:pt x="1313" y="1013"/>
                    <a:pt x="1313" y="1013"/>
                    <a:pt x="1313" y="1013"/>
                  </a:cubicBezTo>
                  <a:cubicBezTo>
                    <a:pt x="1297" y="1052"/>
                    <a:pt x="1254" y="1074"/>
                    <a:pt x="1213" y="1064"/>
                  </a:cubicBezTo>
                  <a:cubicBezTo>
                    <a:pt x="1189" y="1057"/>
                    <a:pt x="1164" y="1051"/>
                    <a:pt x="1139" y="1044"/>
                  </a:cubicBezTo>
                  <a:cubicBezTo>
                    <a:pt x="1112" y="1079"/>
                    <a:pt x="1080" y="1111"/>
                    <a:pt x="1045" y="1139"/>
                  </a:cubicBezTo>
                  <a:cubicBezTo>
                    <a:pt x="1052" y="1164"/>
                    <a:pt x="1058" y="1188"/>
                    <a:pt x="1064" y="1212"/>
                  </a:cubicBezTo>
                  <a:cubicBezTo>
                    <a:pt x="1075" y="1253"/>
                    <a:pt x="1053" y="1296"/>
                    <a:pt x="1014" y="1312"/>
                  </a:cubicBezTo>
                  <a:cubicBezTo>
                    <a:pt x="900" y="1360"/>
                    <a:pt x="900" y="1360"/>
                    <a:pt x="900" y="1360"/>
                  </a:cubicBezTo>
                  <a:cubicBezTo>
                    <a:pt x="861" y="1376"/>
                    <a:pt x="815" y="1361"/>
                    <a:pt x="794" y="1325"/>
                  </a:cubicBezTo>
                  <a:cubicBezTo>
                    <a:pt x="781" y="1303"/>
                    <a:pt x="768" y="1281"/>
                    <a:pt x="755" y="1259"/>
                  </a:cubicBezTo>
                  <a:cubicBezTo>
                    <a:pt x="711" y="1264"/>
                    <a:pt x="666" y="1264"/>
                    <a:pt x="622" y="1259"/>
                  </a:cubicBezTo>
                  <a:cubicBezTo>
                    <a:pt x="609" y="1281"/>
                    <a:pt x="596" y="1303"/>
                    <a:pt x="583" y="1325"/>
                  </a:cubicBezTo>
                  <a:cubicBezTo>
                    <a:pt x="567" y="1351"/>
                    <a:pt x="539" y="1366"/>
                    <a:pt x="509" y="1366"/>
                  </a:cubicBezTo>
                  <a:close/>
                  <a:moveTo>
                    <a:pt x="403" y="1230"/>
                  </a:moveTo>
                  <a:cubicBezTo>
                    <a:pt x="507" y="1273"/>
                    <a:pt x="507" y="1273"/>
                    <a:pt x="507" y="1273"/>
                  </a:cubicBezTo>
                  <a:cubicBezTo>
                    <a:pt x="519" y="1252"/>
                    <a:pt x="532" y="1231"/>
                    <a:pt x="544" y="1210"/>
                  </a:cubicBezTo>
                  <a:cubicBezTo>
                    <a:pt x="562" y="1180"/>
                    <a:pt x="595" y="1163"/>
                    <a:pt x="629" y="1167"/>
                  </a:cubicBezTo>
                  <a:cubicBezTo>
                    <a:pt x="669" y="1172"/>
                    <a:pt x="708" y="1172"/>
                    <a:pt x="748" y="1167"/>
                  </a:cubicBezTo>
                  <a:cubicBezTo>
                    <a:pt x="782" y="1163"/>
                    <a:pt x="815" y="1180"/>
                    <a:pt x="833" y="1210"/>
                  </a:cubicBezTo>
                  <a:cubicBezTo>
                    <a:pt x="845" y="1231"/>
                    <a:pt x="857" y="1252"/>
                    <a:pt x="870" y="1273"/>
                  </a:cubicBezTo>
                  <a:cubicBezTo>
                    <a:pt x="974" y="1230"/>
                    <a:pt x="974" y="1230"/>
                    <a:pt x="974" y="1230"/>
                  </a:cubicBezTo>
                  <a:cubicBezTo>
                    <a:pt x="968" y="1206"/>
                    <a:pt x="962" y="1183"/>
                    <a:pt x="956" y="1159"/>
                  </a:cubicBezTo>
                  <a:cubicBezTo>
                    <a:pt x="947" y="1125"/>
                    <a:pt x="958" y="1090"/>
                    <a:pt x="986" y="1069"/>
                  </a:cubicBezTo>
                  <a:cubicBezTo>
                    <a:pt x="1017" y="1044"/>
                    <a:pt x="1045" y="1016"/>
                    <a:pt x="1070" y="985"/>
                  </a:cubicBezTo>
                  <a:cubicBezTo>
                    <a:pt x="1091" y="958"/>
                    <a:pt x="1126" y="946"/>
                    <a:pt x="1160" y="955"/>
                  </a:cubicBezTo>
                  <a:cubicBezTo>
                    <a:pt x="1183" y="961"/>
                    <a:pt x="1207" y="967"/>
                    <a:pt x="1230" y="973"/>
                  </a:cubicBezTo>
                  <a:cubicBezTo>
                    <a:pt x="1274" y="869"/>
                    <a:pt x="1274" y="869"/>
                    <a:pt x="1274" y="869"/>
                  </a:cubicBezTo>
                  <a:cubicBezTo>
                    <a:pt x="1253" y="856"/>
                    <a:pt x="1232" y="844"/>
                    <a:pt x="1211" y="832"/>
                  </a:cubicBezTo>
                  <a:cubicBezTo>
                    <a:pt x="1181" y="814"/>
                    <a:pt x="1164" y="781"/>
                    <a:pt x="1168" y="747"/>
                  </a:cubicBezTo>
                  <a:cubicBezTo>
                    <a:pt x="1173" y="707"/>
                    <a:pt x="1173" y="668"/>
                    <a:pt x="1168" y="628"/>
                  </a:cubicBezTo>
                  <a:cubicBezTo>
                    <a:pt x="1164" y="594"/>
                    <a:pt x="1181" y="561"/>
                    <a:pt x="1211" y="543"/>
                  </a:cubicBezTo>
                  <a:cubicBezTo>
                    <a:pt x="1232" y="531"/>
                    <a:pt x="1253" y="519"/>
                    <a:pt x="1274" y="506"/>
                  </a:cubicBezTo>
                  <a:cubicBezTo>
                    <a:pt x="1230" y="402"/>
                    <a:pt x="1230" y="402"/>
                    <a:pt x="1230" y="402"/>
                  </a:cubicBezTo>
                  <a:cubicBezTo>
                    <a:pt x="1207" y="408"/>
                    <a:pt x="1183" y="414"/>
                    <a:pt x="1160" y="420"/>
                  </a:cubicBezTo>
                  <a:cubicBezTo>
                    <a:pt x="1126" y="429"/>
                    <a:pt x="1091" y="418"/>
                    <a:pt x="1070" y="390"/>
                  </a:cubicBezTo>
                  <a:cubicBezTo>
                    <a:pt x="1045" y="359"/>
                    <a:pt x="1017" y="331"/>
                    <a:pt x="986" y="306"/>
                  </a:cubicBezTo>
                  <a:cubicBezTo>
                    <a:pt x="958" y="285"/>
                    <a:pt x="947" y="250"/>
                    <a:pt x="956" y="216"/>
                  </a:cubicBezTo>
                  <a:cubicBezTo>
                    <a:pt x="962" y="193"/>
                    <a:pt x="968" y="169"/>
                    <a:pt x="974" y="146"/>
                  </a:cubicBezTo>
                  <a:cubicBezTo>
                    <a:pt x="870" y="102"/>
                    <a:pt x="870" y="102"/>
                    <a:pt x="870" y="102"/>
                  </a:cubicBezTo>
                  <a:cubicBezTo>
                    <a:pt x="857" y="123"/>
                    <a:pt x="845" y="144"/>
                    <a:pt x="833" y="165"/>
                  </a:cubicBezTo>
                  <a:cubicBezTo>
                    <a:pt x="815" y="195"/>
                    <a:pt x="782" y="212"/>
                    <a:pt x="748" y="208"/>
                  </a:cubicBezTo>
                  <a:cubicBezTo>
                    <a:pt x="708" y="203"/>
                    <a:pt x="668" y="203"/>
                    <a:pt x="629" y="208"/>
                  </a:cubicBezTo>
                  <a:cubicBezTo>
                    <a:pt x="595" y="212"/>
                    <a:pt x="561" y="195"/>
                    <a:pt x="544" y="165"/>
                  </a:cubicBezTo>
                  <a:cubicBezTo>
                    <a:pt x="532" y="144"/>
                    <a:pt x="519" y="123"/>
                    <a:pt x="507" y="102"/>
                  </a:cubicBezTo>
                  <a:cubicBezTo>
                    <a:pt x="403" y="146"/>
                    <a:pt x="403" y="146"/>
                    <a:pt x="403" y="146"/>
                  </a:cubicBezTo>
                  <a:cubicBezTo>
                    <a:pt x="409" y="169"/>
                    <a:pt x="415" y="193"/>
                    <a:pt x="421" y="216"/>
                  </a:cubicBezTo>
                  <a:cubicBezTo>
                    <a:pt x="430" y="250"/>
                    <a:pt x="418" y="285"/>
                    <a:pt x="391" y="306"/>
                  </a:cubicBezTo>
                  <a:cubicBezTo>
                    <a:pt x="360" y="331"/>
                    <a:pt x="332" y="359"/>
                    <a:pt x="307" y="390"/>
                  </a:cubicBezTo>
                  <a:cubicBezTo>
                    <a:pt x="286" y="418"/>
                    <a:pt x="251" y="429"/>
                    <a:pt x="217" y="420"/>
                  </a:cubicBezTo>
                  <a:cubicBezTo>
                    <a:pt x="193" y="414"/>
                    <a:pt x="170" y="408"/>
                    <a:pt x="146" y="402"/>
                  </a:cubicBezTo>
                  <a:cubicBezTo>
                    <a:pt x="103" y="506"/>
                    <a:pt x="103" y="506"/>
                    <a:pt x="103" y="506"/>
                  </a:cubicBezTo>
                  <a:cubicBezTo>
                    <a:pt x="124" y="519"/>
                    <a:pt x="145" y="531"/>
                    <a:pt x="166" y="543"/>
                  </a:cubicBezTo>
                  <a:cubicBezTo>
                    <a:pt x="196" y="561"/>
                    <a:pt x="213" y="594"/>
                    <a:pt x="209" y="628"/>
                  </a:cubicBezTo>
                  <a:cubicBezTo>
                    <a:pt x="204" y="668"/>
                    <a:pt x="204" y="708"/>
                    <a:pt x="209" y="747"/>
                  </a:cubicBezTo>
                  <a:cubicBezTo>
                    <a:pt x="213" y="781"/>
                    <a:pt x="196" y="815"/>
                    <a:pt x="166" y="832"/>
                  </a:cubicBezTo>
                  <a:cubicBezTo>
                    <a:pt x="145" y="844"/>
                    <a:pt x="124" y="856"/>
                    <a:pt x="103" y="869"/>
                  </a:cubicBezTo>
                  <a:cubicBezTo>
                    <a:pt x="146" y="973"/>
                    <a:pt x="146" y="973"/>
                    <a:pt x="146" y="973"/>
                  </a:cubicBezTo>
                  <a:cubicBezTo>
                    <a:pt x="170" y="968"/>
                    <a:pt x="193" y="961"/>
                    <a:pt x="217" y="955"/>
                  </a:cubicBezTo>
                  <a:cubicBezTo>
                    <a:pt x="251" y="946"/>
                    <a:pt x="286" y="958"/>
                    <a:pt x="307" y="985"/>
                  </a:cubicBezTo>
                  <a:cubicBezTo>
                    <a:pt x="332" y="1016"/>
                    <a:pt x="360" y="1044"/>
                    <a:pt x="391" y="1069"/>
                  </a:cubicBezTo>
                  <a:cubicBezTo>
                    <a:pt x="418" y="1090"/>
                    <a:pt x="430" y="1125"/>
                    <a:pt x="421" y="1159"/>
                  </a:cubicBezTo>
                  <a:cubicBezTo>
                    <a:pt x="415" y="1183"/>
                    <a:pt x="409" y="1206"/>
                    <a:pt x="403" y="12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xmlns="" id="{70533965-59EC-4192-94E6-5F39CBC363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62374" y="11879259"/>
              <a:ext cx="2255840" cy="2120901"/>
            </a:xfrm>
            <a:custGeom>
              <a:avLst/>
              <a:gdLst>
                <a:gd name="T0" fmla="*/ 354 w 709"/>
                <a:gd name="T1" fmla="*/ 667 h 667"/>
                <a:gd name="T2" fmla="*/ 235 w 709"/>
                <a:gd name="T3" fmla="*/ 643 h 667"/>
                <a:gd name="T4" fmla="*/ 66 w 709"/>
                <a:gd name="T5" fmla="*/ 474 h 667"/>
                <a:gd name="T6" fmla="*/ 235 w 709"/>
                <a:gd name="T7" fmla="*/ 66 h 667"/>
                <a:gd name="T8" fmla="*/ 643 w 709"/>
                <a:gd name="T9" fmla="*/ 235 h 667"/>
                <a:gd name="T10" fmla="*/ 643 w 709"/>
                <a:gd name="T11" fmla="*/ 235 h 667"/>
                <a:gd name="T12" fmla="*/ 474 w 709"/>
                <a:gd name="T13" fmla="*/ 643 h 667"/>
                <a:gd name="T14" fmla="*/ 354 w 709"/>
                <a:gd name="T15" fmla="*/ 667 h 667"/>
                <a:gd name="T16" fmla="*/ 354 w 709"/>
                <a:gd name="T17" fmla="*/ 134 h 667"/>
                <a:gd name="T18" fmla="*/ 270 w 709"/>
                <a:gd name="T19" fmla="*/ 151 h 667"/>
                <a:gd name="T20" fmla="*/ 150 w 709"/>
                <a:gd name="T21" fmla="*/ 439 h 667"/>
                <a:gd name="T22" fmla="*/ 270 w 709"/>
                <a:gd name="T23" fmla="*/ 559 h 667"/>
                <a:gd name="T24" fmla="*/ 439 w 709"/>
                <a:gd name="T25" fmla="*/ 559 h 667"/>
                <a:gd name="T26" fmla="*/ 558 w 709"/>
                <a:gd name="T27" fmla="*/ 270 h 667"/>
                <a:gd name="T28" fmla="*/ 354 w 709"/>
                <a:gd name="T29" fmla="*/ 134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09" h="667">
                  <a:moveTo>
                    <a:pt x="354" y="667"/>
                  </a:moveTo>
                  <a:cubicBezTo>
                    <a:pt x="314" y="667"/>
                    <a:pt x="273" y="659"/>
                    <a:pt x="235" y="643"/>
                  </a:cubicBezTo>
                  <a:cubicBezTo>
                    <a:pt x="158" y="611"/>
                    <a:pt x="98" y="551"/>
                    <a:pt x="66" y="474"/>
                  </a:cubicBezTo>
                  <a:cubicBezTo>
                    <a:pt x="0" y="315"/>
                    <a:pt x="76" y="132"/>
                    <a:pt x="235" y="66"/>
                  </a:cubicBezTo>
                  <a:cubicBezTo>
                    <a:pt x="394" y="0"/>
                    <a:pt x="577" y="76"/>
                    <a:pt x="643" y="235"/>
                  </a:cubicBezTo>
                  <a:cubicBezTo>
                    <a:pt x="643" y="235"/>
                    <a:pt x="643" y="235"/>
                    <a:pt x="643" y="235"/>
                  </a:cubicBezTo>
                  <a:cubicBezTo>
                    <a:pt x="709" y="394"/>
                    <a:pt x="633" y="577"/>
                    <a:pt x="474" y="643"/>
                  </a:cubicBezTo>
                  <a:cubicBezTo>
                    <a:pt x="435" y="659"/>
                    <a:pt x="395" y="667"/>
                    <a:pt x="354" y="667"/>
                  </a:cubicBezTo>
                  <a:close/>
                  <a:moveTo>
                    <a:pt x="354" y="134"/>
                  </a:moveTo>
                  <a:cubicBezTo>
                    <a:pt x="326" y="134"/>
                    <a:pt x="297" y="139"/>
                    <a:pt x="270" y="151"/>
                  </a:cubicBezTo>
                  <a:cubicBezTo>
                    <a:pt x="157" y="197"/>
                    <a:pt x="104" y="327"/>
                    <a:pt x="150" y="439"/>
                  </a:cubicBezTo>
                  <a:cubicBezTo>
                    <a:pt x="173" y="494"/>
                    <a:pt x="215" y="536"/>
                    <a:pt x="270" y="559"/>
                  </a:cubicBezTo>
                  <a:cubicBezTo>
                    <a:pt x="324" y="581"/>
                    <a:pt x="384" y="581"/>
                    <a:pt x="439" y="559"/>
                  </a:cubicBezTo>
                  <a:cubicBezTo>
                    <a:pt x="551" y="512"/>
                    <a:pt x="605" y="383"/>
                    <a:pt x="558" y="270"/>
                  </a:cubicBezTo>
                  <a:cubicBezTo>
                    <a:pt x="523" y="185"/>
                    <a:pt x="441" y="134"/>
                    <a:pt x="354" y="1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xmlns="" id="{322265A7-E079-48A5-B500-6FA102409D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4075" y="8651875"/>
              <a:ext cx="3311525" cy="3309938"/>
            </a:xfrm>
            <a:custGeom>
              <a:avLst/>
              <a:gdLst>
                <a:gd name="T0" fmla="*/ 476 w 1041"/>
                <a:gd name="T1" fmla="*/ 1041 h 1041"/>
                <a:gd name="T2" fmla="*/ 397 w 1041"/>
                <a:gd name="T3" fmla="*/ 930 h 1041"/>
                <a:gd name="T4" fmla="*/ 279 w 1041"/>
                <a:gd name="T5" fmla="*/ 927 h 1041"/>
                <a:gd name="T6" fmla="*/ 121 w 1041"/>
                <a:gd name="T7" fmla="*/ 857 h 1041"/>
                <a:gd name="T8" fmla="*/ 143 w 1041"/>
                <a:gd name="T9" fmla="*/ 723 h 1041"/>
                <a:gd name="T10" fmla="*/ 62 w 1041"/>
                <a:gd name="T11" fmla="*/ 637 h 1041"/>
                <a:gd name="T12" fmla="*/ 0 w 1041"/>
                <a:gd name="T13" fmla="*/ 476 h 1041"/>
                <a:gd name="T14" fmla="*/ 111 w 1041"/>
                <a:gd name="T15" fmla="*/ 397 h 1041"/>
                <a:gd name="T16" fmla="*/ 114 w 1041"/>
                <a:gd name="T17" fmla="*/ 279 h 1041"/>
                <a:gd name="T18" fmla="*/ 184 w 1041"/>
                <a:gd name="T19" fmla="*/ 121 h 1041"/>
                <a:gd name="T20" fmla="*/ 318 w 1041"/>
                <a:gd name="T21" fmla="*/ 143 h 1041"/>
                <a:gd name="T22" fmla="*/ 404 w 1041"/>
                <a:gd name="T23" fmla="*/ 62 h 1041"/>
                <a:gd name="T24" fmla="*/ 565 w 1041"/>
                <a:gd name="T25" fmla="*/ 0 h 1041"/>
                <a:gd name="T26" fmla="*/ 644 w 1041"/>
                <a:gd name="T27" fmla="*/ 110 h 1041"/>
                <a:gd name="T28" fmla="*/ 762 w 1041"/>
                <a:gd name="T29" fmla="*/ 114 h 1041"/>
                <a:gd name="T30" fmla="*/ 920 w 1041"/>
                <a:gd name="T31" fmla="*/ 184 h 1041"/>
                <a:gd name="T32" fmla="*/ 898 w 1041"/>
                <a:gd name="T33" fmla="*/ 318 h 1041"/>
                <a:gd name="T34" fmla="*/ 979 w 1041"/>
                <a:gd name="T35" fmla="*/ 404 h 1041"/>
                <a:gd name="T36" fmla="*/ 1041 w 1041"/>
                <a:gd name="T37" fmla="*/ 565 h 1041"/>
                <a:gd name="T38" fmla="*/ 931 w 1041"/>
                <a:gd name="T39" fmla="*/ 644 h 1041"/>
                <a:gd name="T40" fmla="*/ 927 w 1041"/>
                <a:gd name="T41" fmla="*/ 762 h 1041"/>
                <a:gd name="T42" fmla="*/ 857 w 1041"/>
                <a:gd name="T43" fmla="*/ 920 h 1041"/>
                <a:gd name="T44" fmla="*/ 723 w 1041"/>
                <a:gd name="T45" fmla="*/ 898 h 1041"/>
                <a:gd name="T46" fmla="*/ 637 w 1041"/>
                <a:gd name="T47" fmla="*/ 979 h 1041"/>
                <a:gd name="T48" fmla="*/ 488 w 1041"/>
                <a:gd name="T49" fmla="*/ 954 h 1041"/>
                <a:gd name="T50" fmla="*/ 559 w 1041"/>
                <a:gd name="T51" fmla="*/ 910 h 1041"/>
                <a:gd name="T52" fmla="*/ 689 w 1041"/>
                <a:gd name="T53" fmla="*/ 817 h 1041"/>
                <a:gd name="T54" fmla="*/ 804 w 1041"/>
                <a:gd name="T55" fmla="*/ 849 h 1041"/>
                <a:gd name="T56" fmla="*/ 823 w 1041"/>
                <a:gd name="T57" fmla="*/ 769 h 1041"/>
                <a:gd name="T58" fmla="*/ 850 w 1041"/>
                <a:gd name="T59" fmla="*/ 611 h 1041"/>
                <a:gd name="T60" fmla="*/ 954 w 1041"/>
                <a:gd name="T61" fmla="*/ 553 h 1041"/>
                <a:gd name="T62" fmla="*/ 910 w 1041"/>
                <a:gd name="T63" fmla="*/ 482 h 1041"/>
                <a:gd name="T64" fmla="*/ 817 w 1041"/>
                <a:gd name="T65" fmla="*/ 352 h 1041"/>
                <a:gd name="T66" fmla="*/ 850 w 1041"/>
                <a:gd name="T67" fmla="*/ 237 h 1041"/>
                <a:gd name="T68" fmla="*/ 769 w 1041"/>
                <a:gd name="T69" fmla="*/ 218 h 1041"/>
                <a:gd name="T70" fmla="*/ 612 w 1041"/>
                <a:gd name="T71" fmla="*/ 191 h 1041"/>
                <a:gd name="T72" fmla="*/ 553 w 1041"/>
                <a:gd name="T73" fmla="*/ 87 h 1041"/>
                <a:gd name="T74" fmla="*/ 482 w 1041"/>
                <a:gd name="T75" fmla="*/ 131 h 1041"/>
                <a:gd name="T76" fmla="*/ 353 w 1041"/>
                <a:gd name="T77" fmla="*/ 224 h 1041"/>
                <a:gd name="T78" fmla="*/ 237 w 1041"/>
                <a:gd name="T79" fmla="*/ 191 h 1041"/>
                <a:gd name="T80" fmla="*/ 218 w 1041"/>
                <a:gd name="T81" fmla="*/ 272 h 1041"/>
                <a:gd name="T82" fmla="*/ 192 w 1041"/>
                <a:gd name="T83" fmla="*/ 429 h 1041"/>
                <a:gd name="T84" fmla="*/ 87 w 1041"/>
                <a:gd name="T85" fmla="*/ 488 h 1041"/>
                <a:gd name="T86" fmla="*/ 131 w 1041"/>
                <a:gd name="T87" fmla="*/ 559 h 1041"/>
                <a:gd name="T88" fmla="*/ 224 w 1041"/>
                <a:gd name="T89" fmla="*/ 688 h 1041"/>
                <a:gd name="T90" fmla="*/ 192 w 1041"/>
                <a:gd name="T91" fmla="*/ 804 h 1041"/>
                <a:gd name="T92" fmla="*/ 272 w 1041"/>
                <a:gd name="T93" fmla="*/ 823 h 1041"/>
                <a:gd name="T94" fmla="*/ 430 w 1041"/>
                <a:gd name="T95" fmla="*/ 849 h 1041"/>
                <a:gd name="T96" fmla="*/ 488 w 1041"/>
                <a:gd name="T97" fmla="*/ 954 h 10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41" h="1041">
                  <a:moveTo>
                    <a:pt x="565" y="1041"/>
                  </a:moveTo>
                  <a:cubicBezTo>
                    <a:pt x="476" y="1041"/>
                    <a:pt x="476" y="1041"/>
                    <a:pt x="476" y="1041"/>
                  </a:cubicBezTo>
                  <a:cubicBezTo>
                    <a:pt x="440" y="1041"/>
                    <a:pt x="409" y="1014"/>
                    <a:pt x="404" y="979"/>
                  </a:cubicBezTo>
                  <a:cubicBezTo>
                    <a:pt x="402" y="963"/>
                    <a:pt x="399" y="947"/>
                    <a:pt x="397" y="930"/>
                  </a:cubicBezTo>
                  <a:cubicBezTo>
                    <a:pt x="370" y="922"/>
                    <a:pt x="343" y="911"/>
                    <a:pt x="318" y="898"/>
                  </a:cubicBezTo>
                  <a:cubicBezTo>
                    <a:pt x="305" y="907"/>
                    <a:pt x="292" y="917"/>
                    <a:pt x="279" y="927"/>
                  </a:cubicBezTo>
                  <a:cubicBezTo>
                    <a:pt x="250" y="948"/>
                    <a:pt x="210" y="945"/>
                    <a:pt x="184" y="920"/>
                  </a:cubicBezTo>
                  <a:cubicBezTo>
                    <a:pt x="121" y="857"/>
                    <a:pt x="121" y="857"/>
                    <a:pt x="121" y="857"/>
                  </a:cubicBezTo>
                  <a:cubicBezTo>
                    <a:pt x="96" y="831"/>
                    <a:pt x="93" y="791"/>
                    <a:pt x="114" y="762"/>
                  </a:cubicBezTo>
                  <a:cubicBezTo>
                    <a:pt x="124" y="749"/>
                    <a:pt x="133" y="736"/>
                    <a:pt x="143" y="723"/>
                  </a:cubicBezTo>
                  <a:cubicBezTo>
                    <a:pt x="130" y="698"/>
                    <a:pt x="119" y="671"/>
                    <a:pt x="111" y="644"/>
                  </a:cubicBezTo>
                  <a:cubicBezTo>
                    <a:pt x="94" y="642"/>
                    <a:pt x="78" y="639"/>
                    <a:pt x="62" y="637"/>
                  </a:cubicBezTo>
                  <a:cubicBezTo>
                    <a:pt x="27" y="632"/>
                    <a:pt x="0" y="601"/>
                    <a:pt x="0" y="565"/>
                  </a:cubicBezTo>
                  <a:cubicBezTo>
                    <a:pt x="0" y="476"/>
                    <a:pt x="0" y="476"/>
                    <a:pt x="0" y="476"/>
                  </a:cubicBezTo>
                  <a:cubicBezTo>
                    <a:pt x="0" y="440"/>
                    <a:pt x="27" y="409"/>
                    <a:pt x="62" y="404"/>
                  </a:cubicBezTo>
                  <a:cubicBezTo>
                    <a:pt x="78" y="401"/>
                    <a:pt x="94" y="399"/>
                    <a:pt x="111" y="397"/>
                  </a:cubicBezTo>
                  <a:cubicBezTo>
                    <a:pt x="119" y="369"/>
                    <a:pt x="130" y="343"/>
                    <a:pt x="143" y="318"/>
                  </a:cubicBezTo>
                  <a:cubicBezTo>
                    <a:pt x="133" y="305"/>
                    <a:pt x="124" y="291"/>
                    <a:pt x="114" y="279"/>
                  </a:cubicBezTo>
                  <a:cubicBezTo>
                    <a:pt x="93" y="250"/>
                    <a:pt x="96" y="209"/>
                    <a:pt x="121" y="184"/>
                  </a:cubicBezTo>
                  <a:cubicBezTo>
                    <a:pt x="184" y="121"/>
                    <a:pt x="184" y="121"/>
                    <a:pt x="184" y="121"/>
                  </a:cubicBezTo>
                  <a:cubicBezTo>
                    <a:pt x="210" y="96"/>
                    <a:pt x="250" y="92"/>
                    <a:pt x="279" y="114"/>
                  </a:cubicBezTo>
                  <a:cubicBezTo>
                    <a:pt x="292" y="123"/>
                    <a:pt x="305" y="133"/>
                    <a:pt x="318" y="143"/>
                  </a:cubicBezTo>
                  <a:cubicBezTo>
                    <a:pt x="343" y="129"/>
                    <a:pt x="370" y="118"/>
                    <a:pt x="397" y="110"/>
                  </a:cubicBezTo>
                  <a:cubicBezTo>
                    <a:pt x="399" y="94"/>
                    <a:pt x="402" y="78"/>
                    <a:pt x="404" y="62"/>
                  </a:cubicBezTo>
                  <a:cubicBezTo>
                    <a:pt x="409" y="27"/>
                    <a:pt x="440" y="0"/>
                    <a:pt x="476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601" y="0"/>
                    <a:pt x="632" y="27"/>
                    <a:pt x="637" y="62"/>
                  </a:cubicBezTo>
                  <a:cubicBezTo>
                    <a:pt x="640" y="78"/>
                    <a:pt x="642" y="94"/>
                    <a:pt x="644" y="110"/>
                  </a:cubicBezTo>
                  <a:cubicBezTo>
                    <a:pt x="672" y="118"/>
                    <a:pt x="698" y="129"/>
                    <a:pt x="723" y="143"/>
                  </a:cubicBezTo>
                  <a:cubicBezTo>
                    <a:pt x="736" y="133"/>
                    <a:pt x="750" y="123"/>
                    <a:pt x="762" y="114"/>
                  </a:cubicBezTo>
                  <a:cubicBezTo>
                    <a:pt x="791" y="92"/>
                    <a:pt x="832" y="96"/>
                    <a:pt x="857" y="121"/>
                  </a:cubicBezTo>
                  <a:cubicBezTo>
                    <a:pt x="920" y="184"/>
                    <a:pt x="920" y="184"/>
                    <a:pt x="920" y="184"/>
                  </a:cubicBezTo>
                  <a:cubicBezTo>
                    <a:pt x="945" y="209"/>
                    <a:pt x="949" y="250"/>
                    <a:pt x="927" y="278"/>
                  </a:cubicBezTo>
                  <a:cubicBezTo>
                    <a:pt x="918" y="291"/>
                    <a:pt x="908" y="305"/>
                    <a:pt x="898" y="318"/>
                  </a:cubicBezTo>
                  <a:cubicBezTo>
                    <a:pt x="912" y="343"/>
                    <a:pt x="923" y="369"/>
                    <a:pt x="931" y="397"/>
                  </a:cubicBezTo>
                  <a:cubicBezTo>
                    <a:pt x="947" y="399"/>
                    <a:pt x="963" y="401"/>
                    <a:pt x="979" y="404"/>
                  </a:cubicBezTo>
                  <a:cubicBezTo>
                    <a:pt x="1014" y="409"/>
                    <a:pt x="1041" y="440"/>
                    <a:pt x="1041" y="476"/>
                  </a:cubicBezTo>
                  <a:cubicBezTo>
                    <a:pt x="1041" y="565"/>
                    <a:pt x="1041" y="565"/>
                    <a:pt x="1041" y="565"/>
                  </a:cubicBezTo>
                  <a:cubicBezTo>
                    <a:pt x="1041" y="601"/>
                    <a:pt x="1014" y="632"/>
                    <a:pt x="979" y="637"/>
                  </a:cubicBezTo>
                  <a:cubicBezTo>
                    <a:pt x="963" y="639"/>
                    <a:pt x="947" y="642"/>
                    <a:pt x="931" y="644"/>
                  </a:cubicBezTo>
                  <a:cubicBezTo>
                    <a:pt x="923" y="671"/>
                    <a:pt x="911" y="698"/>
                    <a:pt x="898" y="723"/>
                  </a:cubicBezTo>
                  <a:cubicBezTo>
                    <a:pt x="908" y="736"/>
                    <a:pt x="918" y="749"/>
                    <a:pt x="927" y="762"/>
                  </a:cubicBezTo>
                  <a:cubicBezTo>
                    <a:pt x="949" y="791"/>
                    <a:pt x="945" y="831"/>
                    <a:pt x="920" y="857"/>
                  </a:cubicBezTo>
                  <a:cubicBezTo>
                    <a:pt x="857" y="920"/>
                    <a:pt x="857" y="920"/>
                    <a:pt x="857" y="920"/>
                  </a:cubicBezTo>
                  <a:cubicBezTo>
                    <a:pt x="832" y="945"/>
                    <a:pt x="791" y="948"/>
                    <a:pt x="762" y="927"/>
                  </a:cubicBezTo>
                  <a:cubicBezTo>
                    <a:pt x="750" y="917"/>
                    <a:pt x="736" y="907"/>
                    <a:pt x="723" y="898"/>
                  </a:cubicBezTo>
                  <a:cubicBezTo>
                    <a:pt x="698" y="911"/>
                    <a:pt x="672" y="922"/>
                    <a:pt x="644" y="930"/>
                  </a:cubicBezTo>
                  <a:cubicBezTo>
                    <a:pt x="642" y="947"/>
                    <a:pt x="640" y="963"/>
                    <a:pt x="637" y="979"/>
                  </a:cubicBezTo>
                  <a:cubicBezTo>
                    <a:pt x="632" y="1014"/>
                    <a:pt x="601" y="1041"/>
                    <a:pt x="565" y="1041"/>
                  </a:cubicBezTo>
                  <a:close/>
                  <a:moveTo>
                    <a:pt x="488" y="954"/>
                  </a:moveTo>
                  <a:cubicBezTo>
                    <a:pt x="553" y="954"/>
                    <a:pt x="553" y="954"/>
                    <a:pt x="553" y="954"/>
                  </a:cubicBezTo>
                  <a:cubicBezTo>
                    <a:pt x="555" y="939"/>
                    <a:pt x="557" y="924"/>
                    <a:pt x="559" y="910"/>
                  </a:cubicBezTo>
                  <a:cubicBezTo>
                    <a:pt x="563" y="881"/>
                    <a:pt x="583" y="857"/>
                    <a:pt x="612" y="849"/>
                  </a:cubicBezTo>
                  <a:cubicBezTo>
                    <a:pt x="639" y="842"/>
                    <a:pt x="665" y="831"/>
                    <a:pt x="689" y="817"/>
                  </a:cubicBezTo>
                  <a:cubicBezTo>
                    <a:pt x="714" y="803"/>
                    <a:pt x="746" y="805"/>
                    <a:pt x="769" y="823"/>
                  </a:cubicBezTo>
                  <a:cubicBezTo>
                    <a:pt x="781" y="832"/>
                    <a:pt x="793" y="841"/>
                    <a:pt x="804" y="849"/>
                  </a:cubicBezTo>
                  <a:cubicBezTo>
                    <a:pt x="850" y="804"/>
                    <a:pt x="850" y="804"/>
                    <a:pt x="850" y="804"/>
                  </a:cubicBezTo>
                  <a:cubicBezTo>
                    <a:pt x="841" y="792"/>
                    <a:pt x="832" y="780"/>
                    <a:pt x="823" y="769"/>
                  </a:cubicBezTo>
                  <a:cubicBezTo>
                    <a:pt x="805" y="745"/>
                    <a:pt x="803" y="714"/>
                    <a:pt x="817" y="688"/>
                  </a:cubicBezTo>
                  <a:cubicBezTo>
                    <a:pt x="831" y="664"/>
                    <a:pt x="842" y="638"/>
                    <a:pt x="850" y="611"/>
                  </a:cubicBezTo>
                  <a:cubicBezTo>
                    <a:pt x="857" y="583"/>
                    <a:pt x="881" y="562"/>
                    <a:pt x="910" y="559"/>
                  </a:cubicBezTo>
                  <a:cubicBezTo>
                    <a:pt x="925" y="557"/>
                    <a:pt x="940" y="555"/>
                    <a:pt x="954" y="553"/>
                  </a:cubicBezTo>
                  <a:cubicBezTo>
                    <a:pt x="954" y="488"/>
                    <a:pt x="954" y="488"/>
                    <a:pt x="954" y="488"/>
                  </a:cubicBezTo>
                  <a:cubicBezTo>
                    <a:pt x="940" y="486"/>
                    <a:pt x="925" y="484"/>
                    <a:pt x="910" y="482"/>
                  </a:cubicBezTo>
                  <a:cubicBezTo>
                    <a:pt x="881" y="478"/>
                    <a:pt x="857" y="458"/>
                    <a:pt x="850" y="429"/>
                  </a:cubicBezTo>
                  <a:cubicBezTo>
                    <a:pt x="842" y="402"/>
                    <a:pt x="831" y="376"/>
                    <a:pt x="817" y="352"/>
                  </a:cubicBezTo>
                  <a:cubicBezTo>
                    <a:pt x="803" y="327"/>
                    <a:pt x="805" y="295"/>
                    <a:pt x="823" y="272"/>
                  </a:cubicBezTo>
                  <a:cubicBezTo>
                    <a:pt x="832" y="260"/>
                    <a:pt x="841" y="248"/>
                    <a:pt x="850" y="237"/>
                  </a:cubicBezTo>
                  <a:cubicBezTo>
                    <a:pt x="804" y="191"/>
                    <a:pt x="804" y="191"/>
                    <a:pt x="804" y="191"/>
                  </a:cubicBezTo>
                  <a:cubicBezTo>
                    <a:pt x="793" y="200"/>
                    <a:pt x="781" y="209"/>
                    <a:pt x="769" y="218"/>
                  </a:cubicBezTo>
                  <a:cubicBezTo>
                    <a:pt x="746" y="236"/>
                    <a:pt x="714" y="238"/>
                    <a:pt x="689" y="224"/>
                  </a:cubicBezTo>
                  <a:cubicBezTo>
                    <a:pt x="665" y="210"/>
                    <a:pt x="639" y="199"/>
                    <a:pt x="612" y="191"/>
                  </a:cubicBezTo>
                  <a:cubicBezTo>
                    <a:pt x="583" y="184"/>
                    <a:pt x="563" y="160"/>
                    <a:pt x="559" y="131"/>
                  </a:cubicBezTo>
                  <a:cubicBezTo>
                    <a:pt x="557" y="116"/>
                    <a:pt x="555" y="101"/>
                    <a:pt x="553" y="87"/>
                  </a:cubicBezTo>
                  <a:cubicBezTo>
                    <a:pt x="488" y="87"/>
                    <a:pt x="488" y="87"/>
                    <a:pt x="488" y="87"/>
                  </a:cubicBezTo>
                  <a:cubicBezTo>
                    <a:pt x="486" y="101"/>
                    <a:pt x="484" y="116"/>
                    <a:pt x="482" y="131"/>
                  </a:cubicBezTo>
                  <a:cubicBezTo>
                    <a:pt x="479" y="160"/>
                    <a:pt x="458" y="184"/>
                    <a:pt x="430" y="191"/>
                  </a:cubicBezTo>
                  <a:cubicBezTo>
                    <a:pt x="403" y="199"/>
                    <a:pt x="377" y="210"/>
                    <a:pt x="353" y="224"/>
                  </a:cubicBezTo>
                  <a:cubicBezTo>
                    <a:pt x="327" y="238"/>
                    <a:pt x="296" y="236"/>
                    <a:pt x="272" y="218"/>
                  </a:cubicBezTo>
                  <a:cubicBezTo>
                    <a:pt x="261" y="209"/>
                    <a:pt x="249" y="200"/>
                    <a:pt x="237" y="191"/>
                  </a:cubicBezTo>
                  <a:cubicBezTo>
                    <a:pt x="192" y="237"/>
                    <a:pt x="192" y="237"/>
                    <a:pt x="192" y="237"/>
                  </a:cubicBezTo>
                  <a:cubicBezTo>
                    <a:pt x="200" y="248"/>
                    <a:pt x="209" y="260"/>
                    <a:pt x="218" y="272"/>
                  </a:cubicBezTo>
                  <a:cubicBezTo>
                    <a:pt x="236" y="295"/>
                    <a:pt x="238" y="327"/>
                    <a:pt x="224" y="352"/>
                  </a:cubicBezTo>
                  <a:cubicBezTo>
                    <a:pt x="210" y="376"/>
                    <a:pt x="199" y="402"/>
                    <a:pt x="192" y="429"/>
                  </a:cubicBezTo>
                  <a:cubicBezTo>
                    <a:pt x="184" y="458"/>
                    <a:pt x="160" y="478"/>
                    <a:pt x="131" y="482"/>
                  </a:cubicBezTo>
                  <a:cubicBezTo>
                    <a:pt x="117" y="484"/>
                    <a:pt x="102" y="486"/>
                    <a:pt x="87" y="488"/>
                  </a:cubicBezTo>
                  <a:cubicBezTo>
                    <a:pt x="87" y="553"/>
                    <a:pt x="87" y="553"/>
                    <a:pt x="87" y="553"/>
                  </a:cubicBezTo>
                  <a:cubicBezTo>
                    <a:pt x="102" y="555"/>
                    <a:pt x="117" y="557"/>
                    <a:pt x="131" y="559"/>
                  </a:cubicBezTo>
                  <a:cubicBezTo>
                    <a:pt x="160" y="562"/>
                    <a:pt x="184" y="583"/>
                    <a:pt x="192" y="611"/>
                  </a:cubicBezTo>
                  <a:cubicBezTo>
                    <a:pt x="199" y="638"/>
                    <a:pt x="210" y="664"/>
                    <a:pt x="224" y="688"/>
                  </a:cubicBezTo>
                  <a:cubicBezTo>
                    <a:pt x="238" y="714"/>
                    <a:pt x="236" y="745"/>
                    <a:pt x="218" y="769"/>
                  </a:cubicBezTo>
                  <a:cubicBezTo>
                    <a:pt x="209" y="780"/>
                    <a:pt x="200" y="792"/>
                    <a:pt x="192" y="804"/>
                  </a:cubicBezTo>
                  <a:cubicBezTo>
                    <a:pt x="237" y="849"/>
                    <a:pt x="237" y="849"/>
                    <a:pt x="237" y="849"/>
                  </a:cubicBezTo>
                  <a:cubicBezTo>
                    <a:pt x="249" y="841"/>
                    <a:pt x="261" y="832"/>
                    <a:pt x="272" y="823"/>
                  </a:cubicBezTo>
                  <a:cubicBezTo>
                    <a:pt x="296" y="805"/>
                    <a:pt x="327" y="803"/>
                    <a:pt x="353" y="817"/>
                  </a:cubicBezTo>
                  <a:cubicBezTo>
                    <a:pt x="377" y="831"/>
                    <a:pt x="403" y="842"/>
                    <a:pt x="430" y="849"/>
                  </a:cubicBezTo>
                  <a:cubicBezTo>
                    <a:pt x="458" y="857"/>
                    <a:pt x="479" y="881"/>
                    <a:pt x="482" y="910"/>
                  </a:cubicBezTo>
                  <a:cubicBezTo>
                    <a:pt x="484" y="924"/>
                    <a:pt x="486" y="939"/>
                    <a:pt x="488" y="9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xmlns="" id="{47355138-DF59-4FB1-849D-21F6325C46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00875" y="9717088"/>
              <a:ext cx="1179512" cy="1179513"/>
            </a:xfrm>
            <a:custGeom>
              <a:avLst/>
              <a:gdLst>
                <a:gd name="T0" fmla="*/ 186 w 371"/>
                <a:gd name="T1" fmla="*/ 371 h 371"/>
                <a:gd name="T2" fmla="*/ 0 w 371"/>
                <a:gd name="T3" fmla="*/ 185 h 371"/>
                <a:gd name="T4" fmla="*/ 186 w 371"/>
                <a:gd name="T5" fmla="*/ 0 h 371"/>
                <a:gd name="T6" fmla="*/ 371 w 371"/>
                <a:gd name="T7" fmla="*/ 185 h 371"/>
                <a:gd name="T8" fmla="*/ 186 w 371"/>
                <a:gd name="T9" fmla="*/ 371 h 371"/>
                <a:gd name="T10" fmla="*/ 186 w 371"/>
                <a:gd name="T11" fmla="*/ 82 h 371"/>
                <a:gd name="T12" fmla="*/ 83 w 371"/>
                <a:gd name="T13" fmla="*/ 185 h 371"/>
                <a:gd name="T14" fmla="*/ 186 w 371"/>
                <a:gd name="T15" fmla="*/ 288 h 371"/>
                <a:gd name="T16" fmla="*/ 289 w 371"/>
                <a:gd name="T17" fmla="*/ 185 h 371"/>
                <a:gd name="T18" fmla="*/ 186 w 371"/>
                <a:gd name="T19" fmla="*/ 82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1" h="371">
                  <a:moveTo>
                    <a:pt x="186" y="371"/>
                  </a:moveTo>
                  <a:cubicBezTo>
                    <a:pt x="83" y="371"/>
                    <a:pt x="0" y="288"/>
                    <a:pt x="0" y="185"/>
                  </a:cubicBezTo>
                  <a:cubicBezTo>
                    <a:pt x="0" y="83"/>
                    <a:pt x="83" y="0"/>
                    <a:pt x="186" y="0"/>
                  </a:cubicBezTo>
                  <a:cubicBezTo>
                    <a:pt x="288" y="0"/>
                    <a:pt x="371" y="83"/>
                    <a:pt x="371" y="185"/>
                  </a:cubicBezTo>
                  <a:cubicBezTo>
                    <a:pt x="371" y="288"/>
                    <a:pt x="288" y="371"/>
                    <a:pt x="186" y="371"/>
                  </a:cubicBezTo>
                  <a:close/>
                  <a:moveTo>
                    <a:pt x="186" y="82"/>
                  </a:moveTo>
                  <a:cubicBezTo>
                    <a:pt x="129" y="82"/>
                    <a:pt x="83" y="128"/>
                    <a:pt x="83" y="185"/>
                  </a:cubicBezTo>
                  <a:cubicBezTo>
                    <a:pt x="83" y="242"/>
                    <a:pt x="129" y="288"/>
                    <a:pt x="186" y="288"/>
                  </a:cubicBezTo>
                  <a:cubicBezTo>
                    <a:pt x="243" y="288"/>
                    <a:pt x="289" y="242"/>
                    <a:pt x="289" y="185"/>
                  </a:cubicBezTo>
                  <a:cubicBezTo>
                    <a:pt x="289" y="128"/>
                    <a:pt x="243" y="82"/>
                    <a:pt x="186" y="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3786182" y="2357430"/>
            <a:ext cx="5072098" cy="4286280"/>
          </a:xfrm>
          <a:prstGeom prst="rect">
            <a:avLst/>
          </a:prstGeom>
          <a:solidFill>
            <a:srgbClr val="7490D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" name="Рисунок 29" descr="love_in_islam_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4286256"/>
            <a:ext cx="3571900" cy="2410772"/>
          </a:xfrm>
          <a:prstGeom prst="rect">
            <a:avLst/>
          </a:prstGeom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000496" y="2428868"/>
            <a:ext cx="478634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04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90488" algn="l"/>
                <a:tab pos="180975" algn="l"/>
              </a:tabLst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 содействовать формированию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лидерских качеств, навыков работы в команде, ораторского мастерства, психологической и коммуникативной культуры</a:t>
            </a:r>
            <a:r>
              <a:rPr lang="ru-RU" sz="1600" dirty="0" smtClean="0">
                <a:solidFill>
                  <a:schemeClr val="bg1"/>
                </a:solidFill>
                <a:latin typeface="+mj-lt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904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90488" algn="l"/>
                <a:tab pos="180975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904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90488" algn="l"/>
                <a:tab pos="18097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16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способствовать развитию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аналитического и критического мышления, самооценки; творческих и интеллектуальных способностей;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эмоциональной устойчивости в сложных жизненных ситуациях, воли и настойчивости; самокритичного отношения к себе.</a:t>
            </a:r>
          </a:p>
          <a:p>
            <a:pPr marL="0" marR="0" lvl="0" indent="904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90488" algn="l"/>
                <a:tab pos="180975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indent="90488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90488" algn="l"/>
                <a:tab pos="180975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16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создать условия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для о</a:t>
            </a:r>
            <a:r>
              <a:rPr lang="ru-RU" sz="1600" dirty="0" smtClean="0">
                <a:solidFill>
                  <a:schemeClr val="bg1"/>
                </a:solidFill>
                <a:cs typeface="Times New Roman" pitchFamily="18" charset="0"/>
              </a:rPr>
              <a:t>бучения приемам и методам организации и планирования деятельности, навыкам социальной активности, способам конструктивного общения.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 animBg="1"/>
      <p:bldP spid="16" grpId="0" animBg="1"/>
      <p:bldP spid="17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дуга 2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738433"/>
            <a:ext cx="2928958" cy="3905277"/>
          </a:xfrm>
          <a:prstGeom prst="rect">
            <a:avLst/>
          </a:prstGeom>
        </p:spPr>
      </p:pic>
      <p:pic>
        <p:nvPicPr>
          <p:cNvPr id="3" name="Содержимое 59" descr="компас 20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0694" y="1357298"/>
            <a:ext cx="3374499" cy="2530874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Участники программы</a:t>
            </a:r>
            <a:endParaRPr lang="ru-RU" sz="36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357554" y="4143380"/>
            <a:ext cx="5786446" cy="2428893"/>
          </a:xfrm>
        </p:spPr>
        <p:txBody>
          <a:bodyPr>
            <a:normAutofit/>
          </a:bodyPr>
          <a:lstStyle/>
          <a:p>
            <a:endParaRPr lang="ru-RU" sz="20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25529B"/>
                </a:solidFill>
              </a:rPr>
              <a:t> учащиеся МБОУ СШ №2</a:t>
            </a:r>
          </a:p>
          <a:p>
            <a:pPr>
              <a:buNone/>
            </a:pPr>
            <a:r>
              <a:rPr lang="ru-RU" sz="2400" dirty="0" smtClean="0">
                <a:solidFill>
                  <a:srgbClr val="25529B"/>
                </a:solidFill>
              </a:rPr>
              <a:t> им. А.С. Пушкина (11-13 лет) </a:t>
            </a:r>
          </a:p>
          <a:p>
            <a:pPr>
              <a:buNone/>
            </a:pPr>
            <a:r>
              <a:rPr lang="ru-RU" sz="2400" dirty="0" smtClean="0">
                <a:solidFill>
                  <a:srgbClr val="25529B"/>
                </a:solidFill>
              </a:rPr>
              <a:t> активисты ДОО «Радуга»</a:t>
            </a:r>
            <a:endParaRPr lang="ru-RU" sz="2400" dirty="0">
              <a:solidFill>
                <a:srgbClr val="25529B"/>
              </a:solidFill>
            </a:endParaRPr>
          </a:p>
        </p:txBody>
      </p:sp>
      <p:pic>
        <p:nvPicPr>
          <p:cNvPr id="5" name="Рисунок 4" descr="69ea4b_255b3c77db5f4507871361da5bdab12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40" y="2000240"/>
            <a:ext cx="2459736" cy="2118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Этапы реализации программы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214422"/>
          <a:ext cx="8472518" cy="4911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osceles Triangle 1">
            <a:extLst>
              <a:ext uri="{FF2B5EF4-FFF2-40B4-BE49-F238E27FC236}">
                <a16:creationId xmlns:a16="http://schemas.microsoft.com/office/drawing/2014/main" xmlns="" id="{AF6FEC55-A32C-4307-B2C6-EA092009C662}"/>
              </a:ext>
            </a:extLst>
          </p:cNvPr>
          <p:cNvSpPr/>
          <p:nvPr/>
        </p:nvSpPr>
        <p:spPr>
          <a:xfrm rot="17152435">
            <a:off x="4496394" y="501893"/>
            <a:ext cx="504725" cy="9198355"/>
          </a:xfrm>
          <a:custGeom>
            <a:avLst/>
            <a:gdLst>
              <a:gd name="connsiteX0" fmla="*/ 0 w 497149"/>
              <a:gd name="connsiteY0" fmla="*/ 12711530 h 12711530"/>
              <a:gd name="connsiteX1" fmla="*/ 248575 w 497149"/>
              <a:gd name="connsiteY1" fmla="*/ 0 h 12711530"/>
              <a:gd name="connsiteX2" fmla="*/ 497149 w 497149"/>
              <a:gd name="connsiteY2" fmla="*/ 12711530 h 12711530"/>
              <a:gd name="connsiteX3" fmla="*/ 0 w 497149"/>
              <a:gd name="connsiteY3" fmla="*/ 12711530 h 12711530"/>
              <a:gd name="connsiteX0" fmla="*/ 0 w 511346"/>
              <a:gd name="connsiteY0" fmla="*/ 12904160 h 12904160"/>
              <a:gd name="connsiteX1" fmla="*/ 262772 w 511346"/>
              <a:gd name="connsiteY1" fmla="*/ 0 h 12904160"/>
              <a:gd name="connsiteX2" fmla="*/ 511346 w 511346"/>
              <a:gd name="connsiteY2" fmla="*/ 12711530 h 12904160"/>
              <a:gd name="connsiteX3" fmla="*/ 0 w 511346"/>
              <a:gd name="connsiteY3" fmla="*/ 12904160 h 12904160"/>
              <a:gd name="connsiteX0" fmla="*/ 0 w 511346"/>
              <a:gd name="connsiteY0" fmla="*/ 12904160 h 12904160"/>
              <a:gd name="connsiteX1" fmla="*/ 19994 w 511346"/>
              <a:gd name="connsiteY1" fmla="*/ 12210210 h 12904160"/>
              <a:gd name="connsiteX2" fmla="*/ 262772 w 511346"/>
              <a:gd name="connsiteY2" fmla="*/ 0 h 12904160"/>
              <a:gd name="connsiteX3" fmla="*/ 511346 w 511346"/>
              <a:gd name="connsiteY3" fmla="*/ 12711530 h 12904160"/>
              <a:gd name="connsiteX4" fmla="*/ 0 w 511346"/>
              <a:gd name="connsiteY4" fmla="*/ 12904160 h 12904160"/>
              <a:gd name="connsiteX0" fmla="*/ 218817 w 491352"/>
              <a:gd name="connsiteY0" fmla="*/ 12808673 h 12808673"/>
              <a:gd name="connsiteX1" fmla="*/ 0 w 491352"/>
              <a:gd name="connsiteY1" fmla="*/ 12210210 h 12808673"/>
              <a:gd name="connsiteX2" fmla="*/ 242778 w 491352"/>
              <a:gd name="connsiteY2" fmla="*/ 0 h 12808673"/>
              <a:gd name="connsiteX3" fmla="*/ 491352 w 491352"/>
              <a:gd name="connsiteY3" fmla="*/ 12711530 h 12808673"/>
              <a:gd name="connsiteX4" fmla="*/ 218817 w 491352"/>
              <a:gd name="connsiteY4" fmla="*/ 12808673 h 12808673"/>
              <a:gd name="connsiteX0" fmla="*/ 227598 w 491352"/>
              <a:gd name="connsiteY0" fmla="*/ 12813794 h 12813794"/>
              <a:gd name="connsiteX1" fmla="*/ 0 w 491352"/>
              <a:gd name="connsiteY1" fmla="*/ 12210210 h 12813794"/>
              <a:gd name="connsiteX2" fmla="*/ 242778 w 491352"/>
              <a:gd name="connsiteY2" fmla="*/ 0 h 12813794"/>
              <a:gd name="connsiteX3" fmla="*/ 491352 w 491352"/>
              <a:gd name="connsiteY3" fmla="*/ 12711530 h 12813794"/>
              <a:gd name="connsiteX4" fmla="*/ 227598 w 491352"/>
              <a:gd name="connsiteY4" fmla="*/ 12813794 h 12813794"/>
              <a:gd name="connsiteX0" fmla="*/ 227598 w 500615"/>
              <a:gd name="connsiteY0" fmla="*/ 12813794 h 12813794"/>
              <a:gd name="connsiteX1" fmla="*/ 0 w 500615"/>
              <a:gd name="connsiteY1" fmla="*/ 12210210 h 12813794"/>
              <a:gd name="connsiteX2" fmla="*/ 242778 w 500615"/>
              <a:gd name="connsiteY2" fmla="*/ 0 h 12813794"/>
              <a:gd name="connsiteX3" fmla="*/ 500615 w 500615"/>
              <a:gd name="connsiteY3" fmla="*/ 12745676 h 12813794"/>
              <a:gd name="connsiteX4" fmla="*/ 227598 w 500615"/>
              <a:gd name="connsiteY4" fmla="*/ 12813794 h 12813794"/>
              <a:gd name="connsiteX0" fmla="*/ 163606 w 500615"/>
              <a:gd name="connsiteY0" fmla="*/ 12837482 h 12837482"/>
              <a:gd name="connsiteX1" fmla="*/ 0 w 500615"/>
              <a:gd name="connsiteY1" fmla="*/ 12210210 h 12837482"/>
              <a:gd name="connsiteX2" fmla="*/ 242778 w 500615"/>
              <a:gd name="connsiteY2" fmla="*/ 0 h 12837482"/>
              <a:gd name="connsiteX3" fmla="*/ 500615 w 500615"/>
              <a:gd name="connsiteY3" fmla="*/ 12745676 h 12837482"/>
              <a:gd name="connsiteX4" fmla="*/ 163606 w 500615"/>
              <a:gd name="connsiteY4" fmla="*/ 12837482 h 12837482"/>
              <a:gd name="connsiteX0" fmla="*/ 167716 w 504725"/>
              <a:gd name="connsiteY0" fmla="*/ 12837482 h 12837482"/>
              <a:gd name="connsiteX1" fmla="*/ 0 w 504725"/>
              <a:gd name="connsiteY1" fmla="*/ 12243730 h 12837482"/>
              <a:gd name="connsiteX2" fmla="*/ 246888 w 504725"/>
              <a:gd name="connsiteY2" fmla="*/ 0 h 12837482"/>
              <a:gd name="connsiteX3" fmla="*/ 504725 w 504725"/>
              <a:gd name="connsiteY3" fmla="*/ 12745676 h 12837482"/>
              <a:gd name="connsiteX4" fmla="*/ 167716 w 504725"/>
              <a:gd name="connsiteY4" fmla="*/ 12837482 h 12837482"/>
              <a:gd name="connsiteX0" fmla="*/ 236011 w 504725"/>
              <a:gd name="connsiteY0" fmla="*/ 12618751 h 12745676"/>
              <a:gd name="connsiteX1" fmla="*/ 0 w 504725"/>
              <a:gd name="connsiteY1" fmla="*/ 12243730 h 12745676"/>
              <a:gd name="connsiteX2" fmla="*/ 246888 w 504725"/>
              <a:gd name="connsiteY2" fmla="*/ 0 h 12745676"/>
              <a:gd name="connsiteX3" fmla="*/ 504725 w 504725"/>
              <a:gd name="connsiteY3" fmla="*/ 12745676 h 12745676"/>
              <a:gd name="connsiteX4" fmla="*/ 236011 w 504725"/>
              <a:gd name="connsiteY4" fmla="*/ 12618751 h 12745676"/>
              <a:gd name="connsiteX0" fmla="*/ 167715 w 504725"/>
              <a:gd name="connsiteY0" fmla="*/ 12837484 h 12837484"/>
              <a:gd name="connsiteX1" fmla="*/ 0 w 504725"/>
              <a:gd name="connsiteY1" fmla="*/ 12243730 h 12837484"/>
              <a:gd name="connsiteX2" fmla="*/ 246888 w 504725"/>
              <a:gd name="connsiteY2" fmla="*/ 0 h 12837484"/>
              <a:gd name="connsiteX3" fmla="*/ 504725 w 504725"/>
              <a:gd name="connsiteY3" fmla="*/ 12745676 h 12837484"/>
              <a:gd name="connsiteX4" fmla="*/ 167715 w 504725"/>
              <a:gd name="connsiteY4" fmla="*/ 12837484 h 12837484"/>
              <a:gd name="connsiteX0" fmla="*/ 168274 w 504725"/>
              <a:gd name="connsiteY0" fmla="*/ 12855771 h 12855771"/>
              <a:gd name="connsiteX1" fmla="*/ 0 w 504725"/>
              <a:gd name="connsiteY1" fmla="*/ 12243730 h 12855771"/>
              <a:gd name="connsiteX2" fmla="*/ 246888 w 504725"/>
              <a:gd name="connsiteY2" fmla="*/ 0 h 12855771"/>
              <a:gd name="connsiteX3" fmla="*/ 504725 w 504725"/>
              <a:gd name="connsiteY3" fmla="*/ 12745676 h 12855771"/>
              <a:gd name="connsiteX4" fmla="*/ 168274 w 504725"/>
              <a:gd name="connsiteY4" fmla="*/ 12855771 h 1285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725" h="12855771">
                <a:moveTo>
                  <a:pt x="168274" y="12855771"/>
                </a:moveTo>
                <a:lnTo>
                  <a:pt x="0" y="12243730"/>
                </a:lnTo>
                <a:lnTo>
                  <a:pt x="246888" y="0"/>
                </a:lnTo>
                <a:lnTo>
                  <a:pt x="504725" y="12745676"/>
                </a:lnTo>
                <a:lnTo>
                  <a:pt x="168274" y="1285577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8814463A-D35A-4BA9-8052-DA1586A65673}"/>
              </a:ext>
            </a:extLst>
          </p:cNvPr>
          <p:cNvSpPr/>
          <p:nvPr/>
        </p:nvSpPr>
        <p:spPr>
          <a:xfrm>
            <a:off x="7337272" y="5848541"/>
            <a:ext cx="1083752" cy="76962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F15828BE-763B-4BFF-9C60-C8FDE527AE24}"/>
              </a:ext>
            </a:extLst>
          </p:cNvPr>
          <p:cNvSpPr/>
          <p:nvPr/>
        </p:nvSpPr>
        <p:spPr>
          <a:xfrm>
            <a:off x="5749999" y="5306838"/>
            <a:ext cx="940685" cy="668022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14CEA324-95AF-4D2B-8827-80C73810DE8F}"/>
              </a:ext>
            </a:extLst>
          </p:cNvPr>
          <p:cNvSpPr/>
          <p:nvPr/>
        </p:nvSpPr>
        <p:spPr>
          <a:xfrm>
            <a:off x="4227093" y="4817574"/>
            <a:ext cx="791641" cy="562179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9DF16853-BF82-4076-84A9-584936A1B8B1}"/>
              </a:ext>
            </a:extLst>
          </p:cNvPr>
          <p:cNvSpPr/>
          <p:nvPr/>
        </p:nvSpPr>
        <p:spPr>
          <a:xfrm>
            <a:off x="2643174" y="4357694"/>
            <a:ext cx="639240" cy="453952"/>
          </a:xfrm>
          <a:prstGeom prst="ellipse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B644C2AA-5B91-4DE2-98C4-BF210CEBCFE8}"/>
              </a:ext>
            </a:extLst>
          </p:cNvPr>
          <p:cNvSpPr/>
          <p:nvPr/>
        </p:nvSpPr>
        <p:spPr>
          <a:xfrm>
            <a:off x="1071538" y="3857628"/>
            <a:ext cx="519512" cy="368927"/>
          </a:xfrm>
          <a:prstGeom prst="ellipse">
            <a:avLst/>
          </a:prstGeom>
          <a:solidFill>
            <a:srgbClr val="7490D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8ED6800A-FD7A-47F2-83B9-4268725530FF}"/>
              </a:ext>
            </a:extLst>
          </p:cNvPr>
          <p:cNvSpPr/>
          <p:nvPr/>
        </p:nvSpPr>
        <p:spPr>
          <a:xfrm>
            <a:off x="7858148" y="4990369"/>
            <a:ext cx="75654" cy="1247465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69636F4D-31BE-4436-B1D8-96A0BA208778}"/>
              </a:ext>
            </a:extLst>
          </p:cNvPr>
          <p:cNvSpPr/>
          <p:nvPr/>
        </p:nvSpPr>
        <p:spPr>
          <a:xfrm flipH="1">
            <a:off x="6215074" y="4286256"/>
            <a:ext cx="79036" cy="1311954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5F56A5E0-BE8C-4B40-B64F-28D4253240EF}"/>
              </a:ext>
            </a:extLst>
          </p:cNvPr>
          <p:cNvSpPr/>
          <p:nvPr/>
        </p:nvSpPr>
        <p:spPr>
          <a:xfrm>
            <a:off x="4572000" y="3684729"/>
            <a:ext cx="81200" cy="1438900"/>
          </a:xfrm>
          <a:prstGeom prst="roundRect">
            <a:avLst>
              <a:gd name="adj" fmla="val 50000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A95CB270-A74B-49E6-9E80-F18C23F3D8D1}"/>
              </a:ext>
            </a:extLst>
          </p:cNvPr>
          <p:cNvSpPr/>
          <p:nvPr/>
        </p:nvSpPr>
        <p:spPr>
          <a:xfrm>
            <a:off x="2928926" y="3286124"/>
            <a:ext cx="82550" cy="1272498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55232225-9D6C-43FA-ACB3-DC0C704C8BAA}"/>
              </a:ext>
            </a:extLst>
          </p:cNvPr>
          <p:cNvSpPr/>
          <p:nvPr/>
        </p:nvSpPr>
        <p:spPr>
          <a:xfrm>
            <a:off x="1285852" y="2928934"/>
            <a:ext cx="82550" cy="1095012"/>
          </a:xfrm>
          <a:prstGeom prst="roundRect">
            <a:avLst>
              <a:gd name="adj" fmla="val 50000"/>
            </a:avLst>
          </a:prstGeom>
          <a:solidFill>
            <a:srgbClr val="6D6D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60F60EF9-D04B-4D45-B6CC-6230FB64F054}"/>
              </a:ext>
            </a:extLst>
          </p:cNvPr>
          <p:cNvSpPr/>
          <p:nvPr/>
        </p:nvSpPr>
        <p:spPr>
          <a:xfrm>
            <a:off x="683568" y="1124744"/>
            <a:ext cx="1324493" cy="889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A58199A3-8787-4B04-ABE2-7377D8EB0E1C}"/>
              </a:ext>
            </a:extLst>
          </p:cNvPr>
          <p:cNvSpPr txBox="1"/>
          <p:nvPr/>
        </p:nvSpPr>
        <p:spPr>
          <a:xfrm>
            <a:off x="683568" y="836712"/>
            <a:ext cx="1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u="none" strike="noStrike" kern="1200" cap="none" spc="0" normalizeH="0" baseline="0" noProof="0" dirty="0" smtClean="0">
                <a:ln>
                  <a:noFill/>
                </a:ln>
                <a:solidFill>
                  <a:srgbClr val="6D6DE5"/>
                </a:solidFill>
                <a:effectLst/>
                <a:uLnTx/>
                <a:uFillTx/>
                <a:latin typeface="Noto Sans"/>
              </a:rPr>
              <a:t>Сентябрь</a:t>
            </a:r>
            <a:endParaRPr kumimoji="0" lang="en-GB" sz="1400" b="1" u="none" strike="noStrike" kern="1200" cap="none" spc="0" normalizeH="0" baseline="0" noProof="0" dirty="0">
              <a:ln>
                <a:noFill/>
              </a:ln>
              <a:solidFill>
                <a:srgbClr val="6D6DE5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CA7E7BDC-0FE8-4FBC-BFB2-886DA2ECCD16}"/>
              </a:ext>
            </a:extLst>
          </p:cNvPr>
          <p:cNvSpPr/>
          <p:nvPr/>
        </p:nvSpPr>
        <p:spPr>
          <a:xfrm>
            <a:off x="675739" y="2857496"/>
            <a:ext cx="1324493" cy="88983"/>
          </a:xfrm>
          <a:prstGeom prst="rect">
            <a:avLst/>
          </a:prstGeom>
          <a:solidFill>
            <a:srgbClr val="7490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79D279D1-58E0-4FA5-AC78-9B45B7956430}"/>
              </a:ext>
            </a:extLst>
          </p:cNvPr>
          <p:cNvSpPr/>
          <p:nvPr/>
        </p:nvSpPr>
        <p:spPr>
          <a:xfrm>
            <a:off x="7208128" y="3516856"/>
            <a:ext cx="1324493" cy="889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DD6CEA0D-4A05-4954-907C-EA61B06BB0BC}"/>
              </a:ext>
            </a:extLst>
          </p:cNvPr>
          <p:cNvSpPr txBox="1"/>
          <p:nvPr/>
        </p:nvSpPr>
        <p:spPr>
          <a:xfrm>
            <a:off x="7164288" y="3068960"/>
            <a:ext cx="1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Noto Sans"/>
              </a:rPr>
              <a:t>Январь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C1361391-0CBD-4CF8-834E-3B0A825D1CFF}"/>
              </a:ext>
            </a:extLst>
          </p:cNvPr>
          <p:cNvSpPr/>
          <p:nvPr/>
        </p:nvSpPr>
        <p:spPr>
          <a:xfrm>
            <a:off x="7208128" y="4979895"/>
            <a:ext cx="1324493" cy="889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A5041F9-6CEF-4A5E-A6DF-7C5CD0ED4263}"/>
              </a:ext>
            </a:extLst>
          </p:cNvPr>
          <p:cNvSpPr/>
          <p:nvPr/>
        </p:nvSpPr>
        <p:spPr>
          <a:xfrm>
            <a:off x="5580112" y="2708920"/>
            <a:ext cx="1324493" cy="88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88E9B94E-4850-4659-8E27-3BC2FFAE24DD}"/>
              </a:ext>
            </a:extLst>
          </p:cNvPr>
          <p:cNvSpPr txBox="1"/>
          <p:nvPr/>
        </p:nvSpPr>
        <p:spPr>
          <a:xfrm>
            <a:off x="5493860" y="2857497"/>
            <a:ext cx="157847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Тайм-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     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менежмент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Планирование.</a:t>
            </a:r>
            <a:r>
              <a:rPr lang="en-US" sz="1400" b="1" dirty="0" smtClean="0">
                <a:solidFill>
                  <a:srgbClr val="C00000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Scrum-</a:t>
            </a:r>
            <a:r>
              <a:rPr lang="ru-RU" sz="1400" b="1" dirty="0" smtClean="0">
                <a:solidFill>
                  <a:srgbClr val="C00000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технология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C1017F37-573F-44BB-B218-FB07C10B4665}"/>
              </a:ext>
            </a:extLst>
          </p:cNvPr>
          <p:cNvSpPr txBox="1"/>
          <p:nvPr/>
        </p:nvSpPr>
        <p:spPr>
          <a:xfrm>
            <a:off x="5508104" y="2420888"/>
            <a:ext cx="1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Noto Sans"/>
              </a:rPr>
              <a:t>Декабрь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4A26F89D-F038-4EB2-9378-A7A45A572EFB}"/>
              </a:ext>
            </a:extLst>
          </p:cNvPr>
          <p:cNvSpPr/>
          <p:nvPr/>
        </p:nvSpPr>
        <p:spPr>
          <a:xfrm>
            <a:off x="5604961" y="4286256"/>
            <a:ext cx="1324493" cy="88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B50EBAE6-1DF9-485B-9020-DF3BD1609834}"/>
              </a:ext>
            </a:extLst>
          </p:cNvPr>
          <p:cNvSpPr/>
          <p:nvPr/>
        </p:nvSpPr>
        <p:spPr>
          <a:xfrm>
            <a:off x="3943870" y="2218796"/>
            <a:ext cx="1324493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C15F3967-E1CA-490D-B08C-D7A05E120741}"/>
              </a:ext>
            </a:extLst>
          </p:cNvPr>
          <p:cNvSpPr txBox="1"/>
          <p:nvPr/>
        </p:nvSpPr>
        <p:spPr>
          <a:xfrm>
            <a:off x="3929058" y="2357430"/>
            <a:ext cx="144832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endParaRPr lang="ru-RU" sz="1400" b="1" dirty="0" smtClean="0">
              <a:solidFill>
                <a:srgbClr val="7030A0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  <a:p>
            <a:pPr lvl="0" algn="just">
              <a:defRPr/>
            </a:pPr>
            <a:r>
              <a:rPr lang="ru-RU" sz="1400" b="1" dirty="0" smtClean="0">
                <a:solidFill>
                  <a:srgbClr val="7030A0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Принятие      </a:t>
            </a:r>
          </a:p>
          <a:p>
            <a:pPr lvl="0" algn="just">
              <a:defRPr/>
            </a:pPr>
            <a:r>
              <a:rPr lang="ru-RU" sz="1400" b="1" dirty="0" smtClean="0">
                <a:solidFill>
                  <a:srgbClr val="7030A0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       решений      </a:t>
            </a:r>
          </a:p>
          <a:p>
            <a:pPr lvl="0" algn="just">
              <a:defRPr/>
            </a:pPr>
            <a:r>
              <a:rPr lang="ru-RU" sz="1400" b="1" dirty="0" smtClean="0">
                <a:solidFill>
                  <a:srgbClr val="7030A0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  в группе</a:t>
            </a:r>
          </a:p>
          <a:p>
            <a:pPr lvl="0" algn="just">
              <a:defRPr/>
            </a:pPr>
            <a:r>
              <a:rPr lang="ru-RU" sz="1400" b="1" dirty="0" smtClean="0">
                <a:solidFill>
                  <a:srgbClr val="7030A0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 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A4B4E00-D72B-45DB-9FC0-C14F8E586B3B}"/>
              </a:ext>
            </a:extLst>
          </p:cNvPr>
          <p:cNvSpPr txBox="1"/>
          <p:nvPr/>
        </p:nvSpPr>
        <p:spPr>
          <a:xfrm>
            <a:off x="3923928" y="1772816"/>
            <a:ext cx="1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Noto Sans"/>
              </a:rPr>
              <a:t>Ноябрь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52FBA1A1-12B0-44EF-9821-ECC6AC55077A}"/>
              </a:ext>
            </a:extLst>
          </p:cNvPr>
          <p:cNvSpPr/>
          <p:nvPr/>
        </p:nvSpPr>
        <p:spPr>
          <a:xfrm>
            <a:off x="3943870" y="3681835"/>
            <a:ext cx="1324493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xmlns="" id="{F11112B9-4A31-4347-8469-FDF9915458A3}"/>
              </a:ext>
            </a:extLst>
          </p:cNvPr>
          <p:cNvSpPr/>
          <p:nvPr/>
        </p:nvSpPr>
        <p:spPr>
          <a:xfrm>
            <a:off x="2267744" y="1556792"/>
            <a:ext cx="1324493" cy="889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FAC8765F-89B7-4019-8534-50B61C6CD2E1}"/>
              </a:ext>
            </a:extLst>
          </p:cNvPr>
          <p:cNvSpPr txBox="1"/>
          <p:nvPr/>
        </p:nvSpPr>
        <p:spPr>
          <a:xfrm>
            <a:off x="2267744" y="2132856"/>
            <a:ext cx="14483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5963C418-3F6F-449B-B8E4-B842C76E9063}"/>
              </a:ext>
            </a:extLst>
          </p:cNvPr>
          <p:cNvSpPr txBox="1"/>
          <p:nvPr/>
        </p:nvSpPr>
        <p:spPr>
          <a:xfrm>
            <a:off x="2267744" y="1268760"/>
            <a:ext cx="1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Noto Sans"/>
              </a:rPr>
              <a:t>Октябрь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xmlns="" id="{A8295272-B5DC-4F04-8E7D-A08793F897F0}"/>
              </a:ext>
            </a:extLst>
          </p:cNvPr>
          <p:cNvSpPr/>
          <p:nvPr/>
        </p:nvSpPr>
        <p:spPr>
          <a:xfrm>
            <a:off x="2285984" y="3214686"/>
            <a:ext cx="1324493" cy="889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Прямоугольник 45"/>
          <p:cNvSpPr/>
          <p:nvPr/>
        </p:nvSpPr>
        <p:spPr>
          <a:xfrm>
            <a:off x="5796136" y="1700808"/>
            <a:ext cx="19442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en-GB" sz="1400" b="1" dirty="0">
              <a:solidFill>
                <a:srgbClr val="00B0F0"/>
              </a:solidFill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539552" y="1285860"/>
            <a:ext cx="17281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None/>
            </a:pPr>
            <a:r>
              <a:rPr lang="ru-RU" sz="1400" b="1" dirty="0" smtClean="0">
                <a:solidFill>
                  <a:srgbClr val="6D6DE5"/>
                </a:solidFill>
                <a:latin typeface="Noto Sans"/>
                <a:cs typeface="Times New Roman" pitchFamily="18" charset="0"/>
              </a:rPr>
              <a:t> Введение в программу.</a:t>
            </a:r>
          </a:p>
          <a:p>
            <a:pPr marL="342900" indent="-342900">
              <a:buNone/>
            </a:pPr>
            <a:r>
              <a:rPr lang="ru-RU" sz="1400" b="1" dirty="0" err="1" smtClean="0">
                <a:solidFill>
                  <a:srgbClr val="6D6DE5"/>
                </a:solidFill>
                <a:latin typeface="Noto Sans"/>
                <a:cs typeface="Times New Roman" pitchFamily="18" charset="0"/>
              </a:rPr>
              <a:t>Целеполагание</a:t>
            </a:r>
            <a:r>
              <a:rPr lang="ru-RU" sz="1400" b="1" dirty="0" smtClean="0">
                <a:solidFill>
                  <a:srgbClr val="6D6DE5"/>
                </a:solidFill>
                <a:latin typeface="Noto Sans"/>
                <a:cs typeface="Times New Roman" pitchFamily="18" charset="0"/>
              </a:rPr>
              <a:t>.</a:t>
            </a:r>
          </a:p>
          <a:p>
            <a:pPr marL="342900" indent="-342900">
              <a:buNone/>
            </a:pPr>
            <a:r>
              <a:rPr lang="ru-RU" sz="1400" b="1" dirty="0" smtClean="0">
                <a:solidFill>
                  <a:srgbClr val="6D6DE5"/>
                </a:solidFill>
                <a:latin typeface="Noto Sans"/>
                <a:cs typeface="Times New Roman" pitchFamily="18" charset="0"/>
              </a:rPr>
              <a:t>Навыки </a:t>
            </a:r>
            <a:r>
              <a:rPr lang="ru-RU" sz="1400" b="1" dirty="0" err="1" smtClean="0">
                <a:solidFill>
                  <a:srgbClr val="6D6DE5"/>
                </a:solidFill>
                <a:latin typeface="Noto Sans"/>
                <a:cs typeface="Times New Roman" pitchFamily="18" charset="0"/>
              </a:rPr>
              <a:t>проактивной</a:t>
            </a:r>
            <a:endParaRPr lang="ru-RU" sz="1400" b="1" dirty="0" smtClean="0">
              <a:solidFill>
                <a:srgbClr val="6D6DE5"/>
              </a:solidFill>
              <a:latin typeface="Noto Sans"/>
              <a:cs typeface="Times New Roman" pitchFamily="18" charset="0"/>
            </a:endParaRPr>
          </a:p>
          <a:p>
            <a:pPr marL="342900" indent="-342900">
              <a:buNone/>
            </a:pPr>
            <a:r>
              <a:rPr lang="ru-RU" sz="1400" b="1" dirty="0" smtClean="0">
                <a:solidFill>
                  <a:srgbClr val="6D6DE5"/>
                </a:solidFill>
                <a:latin typeface="Noto Sans"/>
                <a:cs typeface="Times New Roman" pitchFamily="18" charset="0"/>
              </a:rPr>
              <a:t>Личности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2071670" y="1700808"/>
            <a:ext cx="17145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None/>
            </a:pPr>
            <a:r>
              <a:rPr lang="ru-RU" sz="1400" b="1" dirty="0" smtClean="0">
                <a:solidFill>
                  <a:srgbClr val="00B0F0"/>
                </a:solidFill>
                <a:latin typeface="Noto Sans"/>
                <a:cs typeface="Times New Roman" pitchFamily="18" charset="0"/>
              </a:rPr>
              <a:t>  Рост личности через    </a:t>
            </a:r>
          </a:p>
          <a:p>
            <a:pPr marL="342900" indent="-342900">
              <a:buNone/>
            </a:pPr>
            <a:r>
              <a:rPr lang="ru-RU" sz="1400" b="1" dirty="0" smtClean="0">
                <a:solidFill>
                  <a:srgbClr val="00B0F0"/>
                </a:solidFill>
                <a:latin typeface="Noto Sans"/>
                <a:cs typeface="Times New Roman" pitchFamily="18" charset="0"/>
              </a:rPr>
              <a:t>            конфликт.</a:t>
            </a:r>
          </a:p>
          <a:p>
            <a:pPr marL="342900" indent="-342900">
              <a:buNone/>
            </a:pPr>
            <a:r>
              <a:rPr lang="ru-RU" sz="1400" b="1" dirty="0" smtClean="0">
                <a:solidFill>
                  <a:srgbClr val="00B0F0"/>
                </a:solidFill>
                <a:latin typeface="Noto Sans"/>
                <a:cs typeface="Times New Roman" pitchFamily="18" charset="0"/>
              </a:rPr>
              <a:t>  Медиатор-посредник в конфликте</a:t>
            </a:r>
            <a:endParaRPr lang="ru-RU" sz="1400" b="1" dirty="0">
              <a:solidFill>
                <a:srgbClr val="00B0F0"/>
              </a:solidFill>
              <a:latin typeface="Noto Sans"/>
              <a:cs typeface="Times New Roman" pitchFamily="18" charset="0"/>
            </a:endParaRPr>
          </a:p>
        </p:txBody>
      </p:sp>
      <p:sp>
        <p:nvSpPr>
          <p:cNvPr id="48" name="Заголовок 4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План обучения актива</a:t>
            </a:r>
            <a:endParaRPr lang="ru-RU" sz="3600" dirty="0"/>
          </a:p>
        </p:txBody>
      </p:sp>
      <p:sp>
        <p:nvSpPr>
          <p:cNvPr id="49" name="TextBox 48"/>
          <p:cNvSpPr txBox="1"/>
          <p:nvPr/>
        </p:nvSpPr>
        <p:spPr>
          <a:xfrm>
            <a:off x="7143768" y="3571876"/>
            <a:ext cx="18573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oto Sans"/>
              </a:rPr>
              <a:t>Публичное выступление</a:t>
            </a:r>
          </a:p>
          <a:p>
            <a:r>
              <a:rPr lang="ru-RU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oto Sans"/>
              </a:rPr>
              <a:t>Вербальное и невербальное воздействие на аудиторию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Noto San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55108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8" grpId="0"/>
      <p:bldP spid="50" grpId="0"/>
      <p:bldP spid="51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 descr="ac2e0f858c843840c0d38ee64afa27b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4900" y="5143512"/>
            <a:ext cx="1829100" cy="1523655"/>
          </a:xfrm>
          <a:prstGeom prst="rect">
            <a:avLst/>
          </a:prstGeom>
        </p:spPr>
      </p:pic>
      <p:sp>
        <p:nvSpPr>
          <p:cNvPr id="2" name="Isosceles Triangle 1">
            <a:extLst>
              <a:ext uri="{FF2B5EF4-FFF2-40B4-BE49-F238E27FC236}">
                <a16:creationId xmlns:a16="http://schemas.microsoft.com/office/drawing/2014/main" xmlns="" id="{AF6FEC55-A32C-4307-B2C6-EA092009C662}"/>
              </a:ext>
            </a:extLst>
          </p:cNvPr>
          <p:cNvSpPr/>
          <p:nvPr/>
        </p:nvSpPr>
        <p:spPr>
          <a:xfrm rot="17152435">
            <a:off x="3653896" y="1138215"/>
            <a:ext cx="576576" cy="7541687"/>
          </a:xfrm>
          <a:custGeom>
            <a:avLst/>
            <a:gdLst>
              <a:gd name="connsiteX0" fmla="*/ 0 w 497149"/>
              <a:gd name="connsiteY0" fmla="*/ 12711530 h 12711530"/>
              <a:gd name="connsiteX1" fmla="*/ 248575 w 497149"/>
              <a:gd name="connsiteY1" fmla="*/ 0 h 12711530"/>
              <a:gd name="connsiteX2" fmla="*/ 497149 w 497149"/>
              <a:gd name="connsiteY2" fmla="*/ 12711530 h 12711530"/>
              <a:gd name="connsiteX3" fmla="*/ 0 w 497149"/>
              <a:gd name="connsiteY3" fmla="*/ 12711530 h 12711530"/>
              <a:gd name="connsiteX0" fmla="*/ 0 w 511346"/>
              <a:gd name="connsiteY0" fmla="*/ 12904160 h 12904160"/>
              <a:gd name="connsiteX1" fmla="*/ 262772 w 511346"/>
              <a:gd name="connsiteY1" fmla="*/ 0 h 12904160"/>
              <a:gd name="connsiteX2" fmla="*/ 511346 w 511346"/>
              <a:gd name="connsiteY2" fmla="*/ 12711530 h 12904160"/>
              <a:gd name="connsiteX3" fmla="*/ 0 w 511346"/>
              <a:gd name="connsiteY3" fmla="*/ 12904160 h 12904160"/>
              <a:gd name="connsiteX0" fmla="*/ 0 w 511346"/>
              <a:gd name="connsiteY0" fmla="*/ 12904160 h 12904160"/>
              <a:gd name="connsiteX1" fmla="*/ 19994 w 511346"/>
              <a:gd name="connsiteY1" fmla="*/ 12210210 h 12904160"/>
              <a:gd name="connsiteX2" fmla="*/ 262772 w 511346"/>
              <a:gd name="connsiteY2" fmla="*/ 0 h 12904160"/>
              <a:gd name="connsiteX3" fmla="*/ 511346 w 511346"/>
              <a:gd name="connsiteY3" fmla="*/ 12711530 h 12904160"/>
              <a:gd name="connsiteX4" fmla="*/ 0 w 511346"/>
              <a:gd name="connsiteY4" fmla="*/ 12904160 h 12904160"/>
              <a:gd name="connsiteX0" fmla="*/ 218817 w 491352"/>
              <a:gd name="connsiteY0" fmla="*/ 12808673 h 12808673"/>
              <a:gd name="connsiteX1" fmla="*/ 0 w 491352"/>
              <a:gd name="connsiteY1" fmla="*/ 12210210 h 12808673"/>
              <a:gd name="connsiteX2" fmla="*/ 242778 w 491352"/>
              <a:gd name="connsiteY2" fmla="*/ 0 h 12808673"/>
              <a:gd name="connsiteX3" fmla="*/ 491352 w 491352"/>
              <a:gd name="connsiteY3" fmla="*/ 12711530 h 12808673"/>
              <a:gd name="connsiteX4" fmla="*/ 218817 w 491352"/>
              <a:gd name="connsiteY4" fmla="*/ 12808673 h 12808673"/>
              <a:gd name="connsiteX0" fmla="*/ 227598 w 491352"/>
              <a:gd name="connsiteY0" fmla="*/ 12813794 h 12813794"/>
              <a:gd name="connsiteX1" fmla="*/ 0 w 491352"/>
              <a:gd name="connsiteY1" fmla="*/ 12210210 h 12813794"/>
              <a:gd name="connsiteX2" fmla="*/ 242778 w 491352"/>
              <a:gd name="connsiteY2" fmla="*/ 0 h 12813794"/>
              <a:gd name="connsiteX3" fmla="*/ 491352 w 491352"/>
              <a:gd name="connsiteY3" fmla="*/ 12711530 h 12813794"/>
              <a:gd name="connsiteX4" fmla="*/ 227598 w 491352"/>
              <a:gd name="connsiteY4" fmla="*/ 12813794 h 12813794"/>
              <a:gd name="connsiteX0" fmla="*/ 227598 w 500615"/>
              <a:gd name="connsiteY0" fmla="*/ 12813794 h 12813794"/>
              <a:gd name="connsiteX1" fmla="*/ 0 w 500615"/>
              <a:gd name="connsiteY1" fmla="*/ 12210210 h 12813794"/>
              <a:gd name="connsiteX2" fmla="*/ 242778 w 500615"/>
              <a:gd name="connsiteY2" fmla="*/ 0 h 12813794"/>
              <a:gd name="connsiteX3" fmla="*/ 500615 w 500615"/>
              <a:gd name="connsiteY3" fmla="*/ 12745676 h 12813794"/>
              <a:gd name="connsiteX4" fmla="*/ 227598 w 500615"/>
              <a:gd name="connsiteY4" fmla="*/ 12813794 h 12813794"/>
              <a:gd name="connsiteX0" fmla="*/ 163606 w 500615"/>
              <a:gd name="connsiteY0" fmla="*/ 12837482 h 12837482"/>
              <a:gd name="connsiteX1" fmla="*/ 0 w 500615"/>
              <a:gd name="connsiteY1" fmla="*/ 12210210 h 12837482"/>
              <a:gd name="connsiteX2" fmla="*/ 242778 w 500615"/>
              <a:gd name="connsiteY2" fmla="*/ 0 h 12837482"/>
              <a:gd name="connsiteX3" fmla="*/ 500615 w 500615"/>
              <a:gd name="connsiteY3" fmla="*/ 12745676 h 12837482"/>
              <a:gd name="connsiteX4" fmla="*/ 163606 w 500615"/>
              <a:gd name="connsiteY4" fmla="*/ 12837482 h 12837482"/>
              <a:gd name="connsiteX0" fmla="*/ 167716 w 504725"/>
              <a:gd name="connsiteY0" fmla="*/ 12837482 h 12837482"/>
              <a:gd name="connsiteX1" fmla="*/ 0 w 504725"/>
              <a:gd name="connsiteY1" fmla="*/ 12243730 h 12837482"/>
              <a:gd name="connsiteX2" fmla="*/ 246888 w 504725"/>
              <a:gd name="connsiteY2" fmla="*/ 0 h 12837482"/>
              <a:gd name="connsiteX3" fmla="*/ 504725 w 504725"/>
              <a:gd name="connsiteY3" fmla="*/ 12745676 h 12837482"/>
              <a:gd name="connsiteX4" fmla="*/ 167716 w 504725"/>
              <a:gd name="connsiteY4" fmla="*/ 12837482 h 12837482"/>
              <a:gd name="connsiteX0" fmla="*/ 236011 w 504725"/>
              <a:gd name="connsiteY0" fmla="*/ 12618751 h 12745676"/>
              <a:gd name="connsiteX1" fmla="*/ 0 w 504725"/>
              <a:gd name="connsiteY1" fmla="*/ 12243730 h 12745676"/>
              <a:gd name="connsiteX2" fmla="*/ 246888 w 504725"/>
              <a:gd name="connsiteY2" fmla="*/ 0 h 12745676"/>
              <a:gd name="connsiteX3" fmla="*/ 504725 w 504725"/>
              <a:gd name="connsiteY3" fmla="*/ 12745676 h 12745676"/>
              <a:gd name="connsiteX4" fmla="*/ 236011 w 504725"/>
              <a:gd name="connsiteY4" fmla="*/ 12618751 h 12745676"/>
              <a:gd name="connsiteX0" fmla="*/ 167715 w 504725"/>
              <a:gd name="connsiteY0" fmla="*/ 12837484 h 12837484"/>
              <a:gd name="connsiteX1" fmla="*/ 0 w 504725"/>
              <a:gd name="connsiteY1" fmla="*/ 12243730 h 12837484"/>
              <a:gd name="connsiteX2" fmla="*/ 246888 w 504725"/>
              <a:gd name="connsiteY2" fmla="*/ 0 h 12837484"/>
              <a:gd name="connsiteX3" fmla="*/ 504725 w 504725"/>
              <a:gd name="connsiteY3" fmla="*/ 12745676 h 12837484"/>
              <a:gd name="connsiteX4" fmla="*/ 167715 w 504725"/>
              <a:gd name="connsiteY4" fmla="*/ 12837484 h 12837484"/>
              <a:gd name="connsiteX0" fmla="*/ 168274 w 504725"/>
              <a:gd name="connsiteY0" fmla="*/ 12855771 h 12855771"/>
              <a:gd name="connsiteX1" fmla="*/ 0 w 504725"/>
              <a:gd name="connsiteY1" fmla="*/ 12243730 h 12855771"/>
              <a:gd name="connsiteX2" fmla="*/ 246888 w 504725"/>
              <a:gd name="connsiteY2" fmla="*/ 0 h 12855771"/>
              <a:gd name="connsiteX3" fmla="*/ 504725 w 504725"/>
              <a:gd name="connsiteY3" fmla="*/ 12745676 h 12855771"/>
              <a:gd name="connsiteX4" fmla="*/ 168274 w 504725"/>
              <a:gd name="connsiteY4" fmla="*/ 12855771 h 12855771"/>
              <a:gd name="connsiteX0" fmla="*/ 146837 w 504725"/>
              <a:gd name="connsiteY0" fmla="*/ 13388865 h 13388864"/>
              <a:gd name="connsiteX1" fmla="*/ 0 w 504725"/>
              <a:gd name="connsiteY1" fmla="*/ 12243730 h 13388864"/>
              <a:gd name="connsiteX2" fmla="*/ 246888 w 504725"/>
              <a:gd name="connsiteY2" fmla="*/ 0 h 13388864"/>
              <a:gd name="connsiteX3" fmla="*/ 504725 w 504725"/>
              <a:gd name="connsiteY3" fmla="*/ 12745676 h 13388864"/>
              <a:gd name="connsiteX4" fmla="*/ 146837 w 504725"/>
              <a:gd name="connsiteY4" fmla="*/ 13388865 h 13388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725" h="13388864">
                <a:moveTo>
                  <a:pt x="146837" y="13388865"/>
                </a:moveTo>
                <a:lnTo>
                  <a:pt x="0" y="12243730"/>
                </a:lnTo>
                <a:lnTo>
                  <a:pt x="246888" y="0"/>
                </a:lnTo>
                <a:lnTo>
                  <a:pt x="504725" y="12745676"/>
                </a:lnTo>
                <a:lnTo>
                  <a:pt x="146837" y="1338886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F15828BE-763B-4BFF-9C60-C8FDE527AE24}"/>
              </a:ext>
            </a:extLst>
          </p:cNvPr>
          <p:cNvSpPr/>
          <p:nvPr/>
        </p:nvSpPr>
        <p:spPr>
          <a:xfrm>
            <a:off x="6286512" y="5357826"/>
            <a:ext cx="940685" cy="668022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14CEA324-95AF-4D2B-8827-80C73810DE8F}"/>
              </a:ext>
            </a:extLst>
          </p:cNvPr>
          <p:cNvSpPr/>
          <p:nvPr/>
        </p:nvSpPr>
        <p:spPr>
          <a:xfrm>
            <a:off x="4500562" y="4857760"/>
            <a:ext cx="791641" cy="562179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9DF16853-BF82-4076-84A9-584936A1B8B1}"/>
              </a:ext>
            </a:extLst>
          </p:cNvPr>
          <p:cNvSpPr/>
          <p:nvPr/>
        </p:nvSpPr>
        <p:spPr>
          <a:xfrm>
            <a:off x="2643174" y="4357694"/>
            <a:ext cx="639240" cy="453952"/>
          </a:xfrm>
          <a:prstGeom prst="ellipse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B644C2AA-5B91-4DE2-98C4-BF210CEBCFE8}"/>
              </a:ext>
            </a:extLst>
          </p:cNvPr>
          <p:cNvSpPr/>
          <p:nvPr/>
        </p:nvSpPr>
        <p:spPr>
          <a:xfrm>
            <a:off x="1000100" y="3929066"/>
            <a:ext cx="519512" cy="368927"/>
          </a:xfrm>
          <a:prstGeom prst="ellipse">
            <a:avLst/>
          </a:prstGeom>
          <a:solidFill>
            <a:srgbClr val="FB5757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69636F4D-31BE-4436-B1D8-96A0BA208778}"/>
              </a:ext>
            </a:extLst>
          </p:cNvPr>
          <p:cNvSpPr/>
          <p:nvPr/>
        </p:nvSpPr>
        <p:spPr>
          <a:xfrm>
            <a:off x="6715140" y="4357694"/>
            <a:ext cx="71438" cy="1311954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5F56A5E0-BE8C-4B40-B64F-28D4253240EF}"/>
              </a:ext>
            </a:extLst>
          </p:cNvPr>
          <p:cNvSpPr/>
          <p:nvPr/>
        </p:nvSpPr>
        <p:spPr>
          <a:xfrm>
            <a:off x="4857752" y="3714752"/>
            <a:ext cx="72788" cy="1438900"/>
          </a:xfrm>
          <a:prstGeom prst="roundRect">
            <a:avLst>
              <a:gd name="adj" fmla="val 50000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A95CB270-A74B-49E6-9E80-F18C23F3D8D1}"/>
              </a:ext>
            </a:extLst>
          </p:cNvPr>
          <p:cNvSpPr/>
          <p:nvPr/>
        </p:nvSpPr>
        <p:spPr>
          <a:xfrm>
            <a:off x="2928926" y="3286124"/>
            <a:ext cx="82550" cy="1272498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55232225-9D6C-43FA-ACB3-DC0C704C8BAA}"/>
              </a:ext>
            </a:extLst>
          </p:cNvPr>
          <p:cNvSpPr/>
          <p:nvPr/>
        </p:nvSpPr>
        <p:spPr>
          <a:xfrm>
            <a:off x="1214414" y="3000372"/>
            <a:ext cx="82550" cy="1095012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60F60EF9-D04B-4D45-B6CC-6230FB64F054}"/>
              </a:ext>
            </a:extLst>
          </p:cNvPr>
          <p:cNvSpPr/>
          <p:nvPr/>
        </p:nvSpPr>
        <p:spPr>
          <a:xfrm>
            <a:off x="571472" y="1212043"/>
            <a:ext cx="1324493" cy="73818"/>
          </a:xfrm>
          <a:prstGeom prst="rect">
            <a:avLst/>
          </a:prstGeom>
          <a:solidFill>
            <a:srgbClr val="FB5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A58199A3-8787-4B04-ABE2-7377D8EB0E1C}"/>
              </a:ext>
            </a:extLst>
          </p:cNvPr>
          <p:cNvSpPr txBox="1"/>
          <p:nvPr/>
        </p:nvSpPr>
        <p:spPr>
          <a:xfrm>
            <a:off x="571472" y="857232"/>
            <a:ext cx="1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u="none" strike="noStrike" kern="1200" cap="none" spc="0" normalizeH="0" baseline="0" noProof="0" dirty="0" smtClean="0">
                <a:ln>
                  <a:noFill/>
                </a:ln>
                <a:solidFill>
                  <a:srgbClr val="FB5757"/>
                </a:solidFill>
                <a:effectLst/>
                <a:uLnTx/>
                <a:uFillTx/>
                <a:latin typeface="Noto Sans"/>
              </a:rPr>
              <a:t>Февраль</a:t>
            </a:r>
            <a:endParaRPr kumimoji="0" lang="en-GB" sz="1400" b="1" u="none" strike="noStrike" kern="1200" cap="none" spc="0" normalizeH="0" baseline="0" noProof="0" dirty="0">
              <a:ln>
                <a:noFill/>
              </a:ln>
              <a:solidFill>
                <a:srgbClr val="FB5757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CA7E7BDC-0FE8-4FBC-BFB2-886DA2ECCD16}"/>
              </a:ext>
            </a:extLst>
          </p:cNvPr>
          <p:cNvSpPr/>
          <p:nvPr/>
        </p:nvSpPr>
        <p:spPr>
          <a:xfrm>
            <a:off x="571472" y="2928934"/>
            <a:ext cx="1324493" cy="88983"/>
          </a:xfrm>
          <a:prstGeom prst="rect">
            <a:avLst/>
          </a:prstGeom>
          <a:solidFill>
            <a:srgbClr val="FB5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A5041F9-6CEF-4A5E-A6DF-7C5CD0ED4263}"/>
              </a:ext>
            </a:extLst>
          </p:cNvPr>
          <p:cNvSpPr/>
          <p:nvPr/>
        </p:nvSpPr>
        <p:spPr>
          <a:xfrm>
            <a:off x="6072198" y="2857496"/>
            <a:ext cx="1324493" cy="714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88E9B94E-4850-4659-8E27-3BC2FFAE24DD}"/>
              </a:ext>
            </a:extLst>
          </p:cNvPr>
          <p:cNvSpPr txBox="1"/>
          <p:nvPr/>
        </p:nvSpPr>
        <p:spPr>
          <a:xfrm>
            <a:off x="5929322" y="3000372"/>
            <a:ext cx="150019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C1017F37-573F-44BB-B218-FB07C10B4665}"/>
              </a:ext>
            </a:extLst>
          </p:cNvPr>
          <p:cNvSpPr txBox="1"/>
          <p:nvPr/>
        </p:nvSpPr>
        <p:spPr>
          <a:xfrm>
            <a:off x="6072198" y="2428868"/>
            <a:ext cx="1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Noto Sans"/>
              </a:rPr>
              <a:t>Май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4A26F89D-F038-4EB2-9378-A7A45A572EFB}"/>
              </a:ext>
            </a:extLst>
          </p:cNvPr>
          <p:cNvSpPr/>
          <p:nvPr/>
        </p:nvSpPr>
        <p:spPr>
          <a:xfrm>
            <a:off x="6072198" y="4286256"/>
            <a:ext cx="1324493" cy="88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B50EBAE6-1DF9-485B-9020-DF3BD1609834}"/>
              </a:ext>
            </a:extLst>
          </p:cNvPr>
          <p:cNvSpPr/>
          <p:nvPr/>
        </p:nvSpPr>
        <p:spPr>
          <a:xfrm>
            <a:off x="4214810" y="2214554"/>
            <a:ext cx="1324493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C15F3967-E1CA-490D-B08C-D7A05E120741}"/>
              </a:ext>
            </a:extLst>
          </p:cNvPr>
          <p:cNvSpPr txBox="1"/>
          <p:nvPr/>
        </p:nvSpPr>
        <p:spPr>
          <a:xfrm>
            <a:off x="4071934" y="2357430"/>
            <a:ext cx="17145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Социально-значимая деятельность.</a:t>
            </a:r>
          </a:p>
          <a:p>
            <a:pPr lvl="0" algn="ctr">
              <a:defRPr/>
            </a:pPr>
            <a:r>
              <a:rPr lang="ru-RU" sz="1400" b="1" dirty="0" smtClean="0">
                <a:solidFill>
                  <a:srgbClr val="7030A0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Социальное проектирование</a:t>
            </a:r>
            <a:endParaRPr lang="ru-RU" sz="1500" dirty="0" smtClean="0"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  <a:p>
            <a:pPr lvl="0" algn="ctr">
              <a:defRPr/>
            </a:pPr>
            <a:r>
              <a:rPr kumimoji="0" lang="ru-RU" sz="1400" b="1" i="0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Волонтёрство</a:t>
            </a:r>
            <a:endParaRPr kumimoji="0" lang="en-GB" sz="1400" b="1" i="0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A4B4E00-D72B-45DB-9FC0-C14F8E586B3B}"/>
              </a:ext>
            </a:extLst>
          </p:cNvPr>
          <p:cNvSpPr txBox="1"/>
          <p:nvPr/>
        </p:nvSpPr>
        <p:spPr>
          <a:xfrm>
            <a:off x="3923928" y="1772816"/>
            <a:ext cx="1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Noto Sans"/>
              </a:rPr>
              <a:t>         Апрель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52FBA1A1-12B0-44EF-9821-ECC6AC55077A}"/>
              </a:ext>
            </a:extLst>
          </p:cNvPr>
          <p:cNvSpPr/>
          <p:nvPr/>
        </p:nvSpPr>
        <p:spPr>
          <a:xfrm>
            <a:off x="4214810" y="3714752"/>
            <a:ext cx="1324493" cy="889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xmlns="" id="{F11112B9-4A31-4347-8469-FDF9915458A3}"/>
              </a:ext>
            </a:extLst>
          </p:cNvPr>
          <p:cNvSpPr/>
          <p:nvPr/>
        </p:nvSpPr>
        <p:spPr>
          <a:xfrm>
            <a:off x="2293671" y="1684307"/>
            <a:ext cx="1324493" cy="889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FAC8765F-89B7-4019-8534-50B61C6CD2E1}"/>
              </a:ext>
            </a:extLst>
          </p:cNvPr>
          <p:cNvSpPr txBox="1"/>
          <p:nvPr/>
        </p:nvSpPr>
        <p:spPr>
          <a:xfrm>
            <a:off x="2071670" y="200024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5963C418-3F6F-449B-B8E4-B842C76E9063}"/>
              </a:ext>
            </a:extLst>
          </p:cNvPr>
          <p:cNvSpPr txBox="1"/>
          <p:nvPr/>
        </p:nvSpPr>
        <p:spPr>
          <a:xfrm>
            <a:off x="2267744" y="1268760"/>
            <a:ext cx="1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Noto Sans"/>
              </a:rPr>
              <a:t>Март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xmlns="" id="{A8295272-B5DC-4F04-8E7D-A08793F897F0}"/>
              </a:ext>
            </a:extLst>
          </p:cNvPr>
          <p:cNvSpPr/>
          <p:nvPr/>
        </p:nvSpPr>
        <p:spPr>
          <a:xfrm>
            <a:off x="2285984" y="3214686"/>
            <a:ext cx="1324493" cy="889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Прямоугольник 45"/>
          <p:cNvSpPr/>
          <p:nvPr/>
        </p:nvSpPr>
        <p:spPr>
          <a:xfrm>
            <a:off x="5796136" y="1700808"/>
            <a:ext cx="19442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en-GB" sz="1400" b="1" dirty="0">
              <a:solidFill>
                <a:srgbClr val="00B0F0"/>
              </a:solidFill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5072066" y="2857496"/>
            <a:ext cx="228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endParaRPr lang="ru-RU" sz="1400" b="1" dirty="0" smtClean="0">
              <a:solidFill>
                <a:schemeClr val="accent2">
                  <a:lumMod val="75000"/>
                </a:schemeClr>
              </a:solidFill>
              <a:latin typeface="Noto Sans"/>
              <a:cs typeface="Times New Roman" pitchFamily="18" charset="0"/>
            </a:endParaRPr>
          </a:p>
          <a:p>
            <a:pPr lvl="0" algn="ctr">
              <a:defRPr/>
            </a:pPr>
            <a:endParaRPr lang="en-GB" sz="1400" b="1" dirty="0">
              <a:solidFill>
                <a:schemeClr val="accent2">
                  <a:lumMod val="75000"/>
                </a:schemeClr>
              </a:solidFill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1857356" y="1500174"/>
            <a:ext cx="216024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marL="342900" indent="-342900" algn="ctr"/>
            <a:endParaRPr lang="ru-RU" sz="1400" b="1" dirty="0" smtClean="0">
              <a:solidFill>
                <a:srgbClr val="00B0F0"/>
              </a:solidFill>
              <a:latin typeface="Noto Sans"/>
              <a:cs typeface="Times New Roman" pitchFamily="18" charset="0"/>
            </a:endParaRPr>
          </a:p>
          <a:p>
            <a:pPr marL="342900" indent="-342900" algn="ctr">
              <a:buNone/>
            </a:pPr>
            <a:endParaRPr lang="ru-RU" sz="1400" b="1" dirty="0">
              <a:solidFill>
                <a:srgbClr val="00B0F0"/>
              </a:solidFill>
              <a:latin typeface="Noto Sans"/>
              <a:cs typeface="Times New Roman" pitchFamily="18" charset="0"/>
            </a:endParaRPr>
          </a:p>
        </p:txBody>
      </p:sp>
      <p:sp>
        <p:nvSpPr>
          <p:cNvPr id="52" name="Заголовок 5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План обучения актива</a:t>
            </a:r>
            <a:endParaRPr lang="ru-RU" sz="3600" dirty="0"/>
          </a:p>
        </p:txBody>
      </p:sp>
      <p:sp>
        <p:nvSpPr>
          <p:cNvPr id="45" name="TextBox 44"/>
          <p:cNvSpPr txBox="1"/>
          <p:nvPr/>
        </p:nvSpPr>
        <p:spPr>
          <a:xfrm>
            <a:off x="142844" y="1500174"/>
            <a:ext cx="200026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  <a:latin typeface="Noto Sans"/>
              </a:rPr>
              <a:t>     Этика лидерства.</a:t>
            </a:r>
          </a:p>
          <a:p>
            <a:r>
              <a:rPr lang="ru-RU" sz="1400" b="1" dirty="0" smtClean="0">
                <a:solidFill>
                  <a:srgbClr val="C00000"/>
                </a:solidFill>
                <a:latin typeface="Noto Sans"/>
              </a:rPr>
              <a:t>     Лидер и команда.</a:t>
            </a:r>
          </a:p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Noto Sans"/>
              </a:rPr>
              <a:t>Тренинг на выявление лидерских качеств. </a:t>
            </a:r>
            <a:endParaRPr lang="ru-RU" sz="1400" b="1" dirty="0">
              <a:solidFill>
                <a:srgbClr val="C00000"/>
              </a:solidFill>
              <a:latin typeface="Noto San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214546" y="1857364"/>
            <a:ext cx="1714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B0F0"/>
                </a:solidFill>
                <a:latin typeface="Noto Sans"/>
              </a:rPr>
              <a:t>Управленческая этика.</a:t>
            </a:r>
          </a:p>
          <a:p>
            <a:pPr algn="ctr"/>
            <a:r>
              <a:rPr lang="ru-RU" sz="1400" b="1" dirty="0" smtClean="0">
                <a:solidFill>
                  <a:srgbClr val="00B0F0"/>
                </a:solidFill>
                <a:latin typeface="Noto Sans"/>
              </a:rPr>
              <a:t>Развитие управленческой эффективности.</a:t>
            </a:r>
          </a:p>
          <a:p>
            <a:pPr algn="ctr"/>
            <a:r>
              <a:rPr lang="ru-RU" sz="1400" b="1" dirty="0" smtClean="0">
                <a:solidFill>
                  <a:srgbClr val="00B0F0"/>
                </a:solidFill>
                <a:latin typeface="Noto Sans"/>
              </a:rPr>
              <a:t>Наставничество</a:t>
            </a:r>
            <a:endParaRPr lang="ru-RU" sz="1400" dirty="0">
              <a:solidFill>
                <a:srgbClr val="00B0F0"/>
              </a:solidFill>
              <a:latin typeface="Noto San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86446" y="2857496"/>
            <a:ext cx="19288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Noto Sans"/>
              </a:rPr>
              <a:t>Эффективно работающая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Noto Sans"/>
              </a:rPr>
              <a:t>Команда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Noto Sans"/>
              </a:rPr>
              <a:t>Внутригрупповая этика. Принципы командной работы</a:t>
            </a:r>
            <a:endParaRPr lang="ru-RU" sz="1400" b="1" dirty="0">
              <a:solidFill>
                <a:srgbClr val="FF0000"/>
              </a:solidFill>
              <a:latin typeface="Noto San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55108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5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8581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Тематический план</a:t>
            </a:r>
            <a:endParaRPr lang="ru-RU" sz="36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00034" y="1000108"/>
          <a:ext cx="8215370" cy="5643601"/>
        </p:xfrm>
        <a:graphic>
          <a:graphicData uri="http://schemas.openxmlformats.org/drawingml/2006/table">
            <a:tbl>
              <a:tblPr/>
              <a:tblGrid>
                <a:gridCol w="2509629"/>
                <a:gridCol w="1948935"/>
                <a:gridCol w="580556"/>
                <a:gridCol w="433379"/>
                <a:gridCol w="360556"/>
                <a:gridCol w="2382315"/>
              </a:tblGrid>
              <a:tr h="7665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Тематика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Форма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Кол-во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часов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Теория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Практика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Ожидаемый результат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2886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Введение в программу.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Целеполагание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Понятия реактивной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проактивной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личности</a:t>
                      </a:r>
                      <a:endParaRPr lang="ru-RU" sz="1200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Нетворкинг</a:t>
                      </a:r>
                      <a:endParaRPr lang="ru-RU" sz="1200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Участники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могут чётко сформулировать цель (мероприятия, акции, проекта и т.д.), стремятся управлять событиями в своей жизни, а не «плывут по течению» 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5055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Рост личности через конфликт.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Медиатор- посредник в конфликте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Имитационная игра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Участники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могут легко выходить из конфликтных ситуаций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0276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Принятие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решений</a:t>
                      </a:r>
                      <a:endParaRPr lang="ru-RU" sz="1200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Кейс-метод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Тренинг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 «Мы        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 команда»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Участники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усвоили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стратегию принятия важного рационального решения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2886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Тайм-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менежмент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Планирование.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Scrum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-технология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Анкетирование, дискуссия, работа со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Scrum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-доской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Участники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освоили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основы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тайм-менежмента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Участники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уверенно используют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Scrum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–доску при планировании и проведении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мероприятий и проектов </a:t>
                      </a:r>
                      <a:endParaRPr lang="ru-RU" sz="1200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7665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Публичное выступление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Вербальное и невербальное воздействие на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аудиторию</a:t>
                      </a:r>
                      <a:endParaRPr lang="ru-RU" sz="1200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Воркшоп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Участники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не боятся сцены, обладают навыками публичного выступления 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8581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Тематический план</a:t>
            </a:r>
            <a:endParaRPr lang="ru-RU" sz="36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00034" y="1000108"/>
          <a:ext cx="8215370" cy="5352925"/>
        </p:xfrm>
        <a:graphic>
          <a:graphicData uri="http://schemas.openxmlformats.org/drawingml/2006/table">
            <a:tbl>
              <a:tblPr/>
              <a:tblGrid>
                <a:gridCol w="2500330"/>
                <a:gridCol w="1958234"/>
                <a:gridCol w="580556"/>
                <a:gridCol w="433379"/>
                <a:gridCol w="360556"/>
                <a:gridCol w="2382315"/>
              </a:tblGrid>
              <a:tr h="7665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Тематика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Форма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Кол-во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часов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Теория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Практика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dirty="0">
                          <a:solidFill>
                            <a:srgbClr val="25529B"/>
                          </a:solidFill>
                          <a:latin typeface="+mj-lt"/>
                          <a:ea typeface="Calibri"/>
                          <a:cs typeface="Times New Roman"/>
                        </a:rPr>
                        <a:t>Ожидаемый результат</a:t>
                      </a: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D6DE5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2886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 Этика лидерства.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     Лидер и команда.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Тренинг на выявление лидерских качеств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Беседа,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игра «Необитаемый      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    остров» 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+mn-lt"/>
                          <a:ea typeface="Calibri"/>
                          <a:cs typeface="Times New Roman"/>
                        </a:rPr>
                        <a:t>Участники </a:t>
                      </a: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усвоили основные законы лидерства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5055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Управленческая этика.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Развитие управленческой эффективности. 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Наставничество 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Квиз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Дискуссия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+mn-lt"/>
                          <a:ea typeface="Calibri"/>
                          <a:cs typeface="Times New Roman"/>
                        </a:rPr>
                        <a:t>Участники </a:t>
                      </a: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знакомы с нормами,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правилами и принципами управленческой </a:t>
                      </a:r>
                      <a:r>
                        <a:rPr lang="ru-RU" sz="1400" dirty="0" err="1">
                          <a:latin typeface="+mn-lt"/>
                          <a:ea typeface="Calibri"/>
                          <a:cs typeface="Times New Roman"/>
                        </a:rPr>
                        <a:t>этитки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0276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Социально-значимая деятельность.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Социальное </a:t>
                      </a:r>
                      <a:r>
                        <a:rPr lang="ru-RU" sz="1400" dirty="0" smtClean="0">
                          <a:latin typeface="+mn-lt"/>
                          <a:ea typeface="Calibri"/>
                          <a:cs typeface="Times New Roman"/>
                        </a:rPr>
                        <a:t>проектирование. 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+mn-lt"/>
                          <a:ea typeface="Calibri"/>
                          <a:cs typeface="Times New Roman"/>
                        </a:rPr>
                        <a:t>Волонтёрство</a:t>
                      </a:r>
                      <a:r>
                        <a:rPr lang="ru-RU" sz="1400" b="1" dirty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+mn-lt"/>
                          <a:ea typeface="Calibri"/>
                          <a:cs typeface="Times New Roman"/>
                        </a:rPr>
                        <a:t>Форсайт-сессия</a:t>
                      </a:r>
                      <a:endParaRPr lang="ru-RU" sz="11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         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  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+mn-lt"/>
                          <a:ea typeface="Calibri"/>
                          <a:cs typeface="Times New Roman"/>
                        </a:rPr>
                        <a:t>Участники </a:t>
                      </a: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способны сами написать и реализовать социальный проект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2886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Эффективно работающая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Команда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Внутригрупповая этика. Принципы командной работы 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Тренинг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+mn-lt"/>
                          <a:ea typeface="Calibri"/>
                          <a:cs typeface="Times New Roman"/>
                        </a:rPr>
                        <a:t>Участники </a:t>
                      </a:r>
                      <a:r>
                        <a:rPr lang="ru-RU" sz="1400" dirty="0">
                          <a:latin typeface="+mn-lt"/>
                          <a:ea typeface="Calibri"/>
                          <a:cs typeface="Times New Roman"/>
                        </a:rPr>
                        <a:t>способны работать в команде и добиваться успехов</a:t>
                      </a: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5757"/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 descr="PeopleCha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4546" y="2000240"/>
            <a:ext cx="4525723" cy="3071834"/>
          </a:xfrm>
          <a:prstGeom prst="rect">
            <a:avLst/>
          </a:prstGeom>
        </p:spPr>
      </p:pic>
      <p:sp>
        <p:nvSpPr>
          <p:cNvPr id="84" name="Isosceles Triangle 83">
            <a:extLst>
              <a:ext uri="{FF2B5EF4-FFF2-40B4-BE49-F238E27FC236}">
                <a16:creationId xmlns:a16="http://schemas.microsoft.com/office/drawing/2014/main" xmlns="" id="{5D6FFB8C-43C0-4CD4-A3D5-2AAA84890533}"/>
              </a:ext>
            </a:extLst>
          </p:cNvPr>
          <p:cNvSpPr/>
          <p:nvPr/>
        </p:nvSpPr>
        <p:spPr>
          <a:xfrm rot="14360267">
            <a:off x="5987395" y="2040675"/>
            <a:ext cx="330200" cy="718190"/>
          </a:xfrm>
          <a:prstGeom prst="triangle">
            <a:avLst>
              <a:gd name="adj" fmla="val 70581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Isosceles Triangle 79">
            <a:extLst>
              <a:ext uri="{FF2B5EF4-FFF2-40B4-BE49-F238E27FC236}">
                <a16:creationId xmlns:a16="http://schemas.microsoft.com/office/drawing/2014/main" xmlns="" id="{58D32251-7912-4CDD-9259-D8AEDE66BEFC}"/>
              </a:ext>
            </a:extLst>
          </p:cNvPr>
          <p:cNvSpPr/>
          <p:nvPr/>
        </p:nvSpPr>
        <p:spPr>
          <a:xfrm rot="5247443">
            <a:off x="3012006" y="4362236"/>
            <a:ext cx="330200" cy="652592"/>
          </a:xfrm>
          <a:prstGeom prst="triangle">
            <a:avLst>
              <a:gd name="adj" fmla="val 705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Isosceles Triangle 78">
            <a:extLst>
              <a:ext uri="{FF2B5EF4-FFF2-40B4-BE49-F238E27FC236}">
                <a16:creationId xmlns:a16="http://schemas.microsoft.com/office/drawing/2014/main" xmlns="" id="{BD5BBCC8-5D0D-4FD7-A9A5-E5EDAAF07937}"/>
              </a:ext>
            </a:extLst>
          </p:cNvPr>
          <p:cNvSpPr/>
          <p:nvPr/>
        </p:nvSpPr>
        <p:spPr>
          <a:xfrm rot="6556496">
            <a:off x="2864065" y="1934079"/>
            <a:ext cx="330200" cy="642737"/>
          </a:xfrm>
          <a:prstGeom prst="triangle">
            <a:avLst>
              <a:gd name="adj" fmla="val 70581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B4598575-E0CD-4B0E-BD87-942520C95E42}"/>
              </a:ext>
            </a:extLst>
          </p:cNvPr>
          <p:cNvSpPr txBox="1"/>
          <p:nvPr/>
        </p:nvSpPr>
        <p:spPr>
          <a:xfrm>
            <a:off x="342900" y="6349245"/>
            <a:ext cx="8524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3821C87F-D089-4900-9B9E-D7920FDFDCAE}"/>
              </a:ext>
            </a:extLst>
          </p:cNvPr>
          <p:cNvSpPr/>
          <p:nvPr/>
        </p:nvSpPr>
        <p:spPr>
          <a:xfrm>
            <a:off x="899592" y="4149080"/>
            <a:ext cx="2014538" cy="1255384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9F2D68C-917F-4D0C-8E8B-8B0D0321F1DF}"/>
              </a:ext>
            </a:extLst>
          </p:cNvPr>
          <p:cNvSpPr/>
          <p:nvPr/>
        </p:nvSpPr>
        <p:spPr>
          <a:xfrm>
            <a:off x="819150" y="1404308"/>
            <a:ext cx="2014538" cy="125538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F0F7D4B2-5C42-4B8D-9B44-D6FFCE779411}"/>
              </a:ext>
            </a:extLst>
          </p:cNvPr>
          <p:cNvSpPr/>
          <p:nvPr/>
        </p:nvSpPr>
        <p:spPr>
          <a:xfrm>
            <a:off x="6376987" y="1404308"/>
            <a:ext cx="2014538" cy="1255384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AA9A457-8529-486D-B09C-806683258232}"/>
              </a:ext>
            </a:extLst>
          </p:cNvPr>
          <p:cNvSpPr/>
          <p:nvPr/>
        </p:nvSpPr>
        <p:spPr>
          <a:xfrm>
            <a:off x="6429388" y="4077072"/>
            <a:ext cx="2014538" cy="125538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3AB0BC29-3C86-436A-BA37-871EAACC46D1}"/>
              </a:ext>
            </a:extLst>
          </p:cNvPr>
          <p:cNvSpPr txBox="1"/>
          <p:nvPr/>
        </p:nvSpPr>
        <p:spPr>
          <a:xfrm>
            <a:off x="857224" y="1628800"/>
            <a:ext cx="19288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1400" b="1" dirty="0" smtClean="0">
                <a:solidFill>
                  <a:schemeClr val="bg1"/>
                </a:solidFill>
                <a:latin typeface="Noto Sans"/>
                <a:cs typeface="Times New Roman" pitchFamily="18" charset="0"/>
              </a:rPr>
              <a:t>Информационно- </a:t>
            </a:r>
            <a:r>
              <a:rPr lang="ru-RU" sz="1400" b="1" dirty="0" err="1" smtClean="0">
                <a:solidFill>
                  <a:schemeClr val="bg1"/>
                </a:solidFill>
                <a:latin typeface="Noto Sans"/>
                <a:cs typeface="Times New Roman" pitchFamily="18" charset="0"/>
              </a:rPr>
              <a:t>коммуника-ционная</a:t>
            </a:r>
            <a:r>
              <a:rPr lang="ru-RU" sz="1400" b="1" dirty="0" smtClean="0">
                <a:solidFill>
                  <a:schemeClr val="bg1"/>
                </a:solidFill>
                <a:latin typeface="Noto Sans"/>
                <a:cs typeface="Times New Roman" pitchFamily="18" charset="0"/>
              </a:rPr>
              <a:t> технология</a:t>
            </a:r>
            <a:endParaRPr kumimoji="0" lang="en-GB" sz="1400" b="0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750AD01D-4CD0-4E97-86C6-9210FF300D58}"/>
              </a:ext>
            </a:extLst>
          </p:cNvPr>
          <p:cNvSpPr txBox="1"/>
          <p:nvPr/>
        </p:nvSpPr>
        <p:spPr>
          <a:xfrm>
            <a:off x="1187624" y="4293096"/>
            <a:ext cx="15502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1400" b="1" dirty="0" smtClean="0">
                <a:solidFill>
                  <a:schemeClr val="bg1"/>
                </a:solidFill>
                <a:latin typeface="Noto Sans"/>
                <a:cs typeface="Times New Roman" pitchFamily="18" charset="0"/>
              </a:rPr>
              <a:t>Технология коллективного творческого дела</a:t>
            </a:r>
            <a:endParaRPr kumimoji="0" lang="en-GB" sz="1400" b="1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548DCDA7-1221-4F37-B307-D66695EC57DF}"/>
              </a:ext>
            </a:extLst>
          </p:cNvPr>
          <p:cNvSpPr txBox="1"/>
          <p:nvPr/>
        </p:nvSpPr>
        <p:spPr>
          <a:xfrm>
            <a:off x="6660232" y="1628800"/>
            <a:ext cx="15502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1400" b="1" dirty="0" smtClean="0">
                <a:solidFill>
                  <a:schemeClr val="bg1"/>
                </a:solidFill>
                <a:latin typeface="Noto Sans"/>
                <a:cs typeface="Times New Roman" pitchFamily="18" charset="0"/>
              </a:rPr>
              <a:t>Технология игрового обучения</a:t>
            </a:r>
            <a:endParaRPr kumimoji="0" lang="en-GB" sz="1400" b="0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42D56978-6706-4B76-ADC3-CCB84BA10F0C}"/>
              </a:ext>
            </a:extLst>
          </p:cNvPr>
          <p:cNvSpPr txBox="1"/>
          <p:nvPr/>
        </p:nvSpPr>
        <p:spPr>
          <a:xfrm>
            <a:off x="6588224" y="4437112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Инновационные технологии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FD74D588-B338-4998-ACA4-3B9ADC3419E4}"/>
              </a:ext>
            </a:extLst>
          </p:cNvPr>
          <p:cNvSpPr txBox="1"/>
          <p:nvPr/>
        </p:nvSpPr>
        <p:spPr>
          <a:xfrm>
            <a:off x="3500430" y="3071810"/>
            <a:ext cx="21995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400" b="1" dirty="0" smtClean="0">
              <a:solidFill>
                <a:schemeClr val="bg1"/>
              </a:solidFill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400" b="1" dirty="0" smtClean="0">
              <a:solidFill>
                <a:schemeClr val="bg1"/>
              </a:solidFill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83" name="Isosceles Triangle 82">
            <a:extLst>
              <a:ext uri="{FF2B5EF4-FFF2-40B4-BE49-F238E27FC236}">
                <a16:creationId xmlns:a16="http://schemas.microsoft.com/office/drawing/2014/main" xmlns="" id="{74679F57-1F08-46E3-B260-02B357B1EF27}"/>
              </a:ext>
            </a:extLst>
          </p:cNvPr>
          <p:cNvSpPr/>
          <p:nvPr/>
        </p:nvSpPr>
        <p:spPr>
          <a:xfrm rot="16200000">
            <a:off x="5967858" y="4409406"/>
            <a:ext cx="330200" cy="673643"/>
          </a:xfrm>
          <a:prstGeom prst="triangle">
            <a:avLst>
              <a:gd name="adj" fmla="val 70581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71538" y="357166"/>
            <a:ext cx="73968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Технологии и методики программы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30202574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="" xmlns:a16="http://schemas.microsoft.com/office/drawing/2014/main" id="{081ED8F9-FA35-46E4-A111-6E26EEF77E2D}"/>
              </a:ext>
            </a:extLst>
          </p:cNvPr>
          <p:cNvSpPr/>
          <p:nvPr/>
        </p:nvSpPr>
        <p:spPr>
          <a:xfrm>
            <a:off x="611560" y="2852936"/>
            <a:ext cx="2232248" cy="2180138"/>
          </a:xfrm>
          <a:prstGeom prst="rect">
            <a:avLst/>
          </a:prstGeom>
          <a:solidFill>
            <a:schemeClr val="accent6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rgbClr val="FB5757"/>
                </a:solidFill>
                <a:latin typeface="Noto Sans"/>
              </a:rPr>
              <a:t>Квиз</a:t>
            </a:r>
            <a:endParaRPr lang="ru-RU" sz="2400" b="1" dirty="0" smtClean="0">
              <a:solidFill>
                <a:srgbClr val="FB5757"/>
              </a:solidFill>
              <a:latin typeface="Noto Sans"/>
            </a:endParaRPr>
          </a:p>
          <a:p>
            <a:pPr algn="ctr"/>
            <a:r>
              <a:rPr lang="ru-RU" sz="2400" b="1" dirty="0" err="1" smtClean="0">
                <a:solidFill>
                  <a:srgbClr val="FB5757"/>
                </a:solidFill>
                <a:latin typeface="Noto Sans"/>
              </a:rPr>
              <a:t>Воркшоп</a:t>
            </a:r>
            <a:endParaRPr lang="ru-RU" sz="2400" b="1" dirty="0" smtClean="0">
              <a:solidFill>
                <a:srgbClr val="FB5757"/>
              </a:solidFill>
              <a:latin typeface="Noto Sans"/>
            </a:endParaRPr>
          </a:p>
          <a:p>
            <a:pPr algn="ctr"/>
            <a:r>
              <a:rPr lang="ru-RU" sz="2400" b="1" dirty="0" err="1" smtClean="0">
                <a:solidFill>
                  <a:srgbClr val="FB5757"/>
                </a:solidFill>
                <a:latin typeface="Noto Sans"/>
              </a:rPr>
              <a:t>Нетворкинг</a:t>
            </a:r>
            <a:endParaRPr lang="ru-RU" sz="2400" b="1" dirty="0" smtClean="0">
              <a:solidFill>
                <a:srgbClr val="FB5757"/>
              </a:solidFill>
              <a:latin typeface="Noto Sans"/>
            </a:endParaRPr>
          </a:p>
          <a:p>
            <a:pPr algn="ctr"/>
            <a:r>
              <a:rPr lang="ru-RU" sz="2000" b="1" dirty="0" smtClean="0">
                <a:solidFill>
                  <a:srgbClr val="FB5757"/>
                </a:solidFill>
                <a:latin typeface="Noto Sans"/>
              </a:rPr>
              <a:t>Анкетирование</a:t>
            </a:r>
            <a:endParaRPr lang="en-US" sz="2000" b="1" dirty="0">
              <a:solidFill>
                <a:srgbClr val="FB5757"/>
              </a:solidFill>
              <a:latin typeface="Noto San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AB10E3E3-BD8F-40FF-8E28-66FEC53D2FE3}"/>
              </a:ext>
            </a:extLst>
          </p:cNvPr>
          <p:cNvSpPr/>
          <p:nvPr/>
        </p:nvSpPr>
        <p:spPr>
          <a:xfrm>
            <a:off x="611560" y="5013177"/>
            <a:ext cx="2232248" cy="72007"/>
          </a:xfrm>
          <a:prstGeom prst="rect">
            <a:avLst/>
          </a:prstGeom>
          <a:solidFill>
            <a:srgbClr val="FB5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="" xmlns:a16="http://schemas.microsoft.com/office/drawing/2014/main" id="{88C069E6-A4D4-4420-9161-D0167DC96E62}"/>
              </a:ext>
            </a:extLst>
          </p:cNvPr>
          <p:cNvSpPr/>
          <p:nvPr/>
        </p:nvSpPr>
        <p:spPr>
          <a:xfrm>
            <a:off x="3286116" y="5929330"/>
            <a:ext cx="2664296" cy="7200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="" xmlns:a16="http://schemas.microsoft.com/office/drawing/2014/main" id="{F60785E1-920B-4EE8-9BC6-3746616CC910}"/>
              </a:ext>
            </a:extLst>
          </p:cNvPr>
          <p:cNvSpPr/>
          <p:nvPr/>
        </p:nvSpPr>
        <p:spPr>
          <a:xfrm>
            <a:off x="6072198" y="2852936"/>
            <a:ext cx="2460242" cy="2160240"/>
          </a:xfrm>
          <a:prstGeom prst="rect">
            <a:avLst/>
          </a:prstGeom>
          <a:solidFill>
            <a:schemeClr val="tx2">
              <a:lumMod val="60000"/>
              <a:lumOff val="4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oto Sans"/>
              </a:rPr>
              <a:t>Беседа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oto Sans"/>
              </a:rPr>
              <a:t>Дискуссия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oto Sans"/>
              </a:rPr>
              <a:t>Имитационная игра</a:t>
            </a:r>
            <a:endParaRPr lang="en-US" sz="2400" b="1" dirty="0">
              <a:solidFill>
                <a:schemeClr val="tx2">
                  <a:lumMod val="60000"/>
                  <a:lumOff val="40000"/>
                </a:schemeClr>
              </a:solidFill>
              <a:latin typeface="Noto San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="" xmlns:a16="http://schemas.microsoft.com/office/drawing/2014/main" id="{D8DC2590-32A9-4AC3-A758-CB767519188D}"/>
              </a:ext>
            </a:extLst>
          </p:cNvPr>
          <p:cNvSpPr/>
          <p:nvPr/>
        </p:nvSpPr>
        <p:spPr>
          <a:xfrm>
            <a:off x="6228184" y="5013176"/>
            <a:ext cx="2304256" cy="7200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extLst>
              <a:ext uri="{FF2B5EF4-FFF2-40B4-BE49-F238E27FC236}">
                <a16:creationId xmlns="" xmlns:a16="http://schemas.microsoft.com/office/drawing/2014/main" id="{87210F91-94DD-45E7-B551-F12A6A500EBA}"/>
              </a:ext>
            </a:extLst>
          </p:cNvPr>
          <p:cNvSpPr/>
          <p:nvPr/>
        </p:nvSpPr>
        <p:spPr>
          <a:xfrm>
            <a:off x="3286116" y="3714752"/>
            <a:ext cx="2664296" cy="2232248"/>
          </a:xfrm>
          <a:prstGeom prst="rect">
            <a:avLst/>
          </a:pr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Noto Sans"/>
              </a:rPr>
              <a:t>Кейс-метод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latin typeface="Noto Sans"/>
              </a:rPr>
              <a:t>Форсайт-сессия</a:t>
            </a:r>
            <a:endParaRPr lang="en-US" sz="2400" b="1" dirty="0">
              <a:solidFill>
                <a:schemeClr val="bg1">
                  <a:lumMod val="50000"/>
                </a:schemeClr>
              </a:solidFill>
              <a:latin typeface="Noto Sans"/>
            </a:endParaRPr>
          </a:p>
        </p:txBody>
      </p:sp>
      <p:sp>
        <p:nvSpPr>
          <p:cNvPr id="38" name="Заголовок 3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Формы работы</a:t>
            </a:r>
            <a:endParaRPr lang="ru-RU" sz="3600" dirty="0"/>
          </a:p>
        </p:txBody>
      </p:sp>
      <p:cxnSp>
        <p:nvCxnSpPr>
          <p:cNvPr id="47" name="Прямая со стрелкой 46"/>
          <p:cNvCxnSpPr/>
          <p:nvPr/>
        </p:nvCxnSpPr>
        <p:spPr>
          <a:xfrm>
            <a:off x="5286380" y="1214422"/>
            <a:ext cx="2000264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rot="16200000" flipH="1">
            <a:off x="3321835" y="2393149"/>
            <a:ext cx="2286016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rot="10800000" flipV="1">
            <a:off x="1643042" y="1214422"/>
            <a:ext cx="1785950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4125195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5" grpId="0" animBg="1"/>
      <p:bldP spid="6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>
            <a:extLst>
              <a:ext uri="{FF2B5EF4-FFF2-40B4-BE49-F238E27FC236}">
                <a16:creationId xmlns:a16="http://schemas.microsoft.com/office/drawing/2014/main" xmlns="" id="{C7DB0800-6EF4-4D66-A619-3D240164BA44}"/>
              </a:ext>
            </a:extLst>
          </p:cNvPr>
          <p:cNvGrpSpPr/>
          <p:nvPr/>
        </p:nvGrpSpPr>
        <p:grpSpPr>
          <a:xfrm>
            <a:off x="857223" y="1068709"/>
            <a:ext cx="7256818" cy="5575001"/>
            <a:chOff x="1815840" y="1852479"/>
            <a:chExt cx="5540487" cy="3936163"/>
          </a:xfrm>
        </p:grpSpPr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xmlns="" id="{72818E0D-2A9A-45B2-AFC2-3B25A40324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3763" y="3175000"/>
              <a:ext cx="2652564" cy="1133648"/>
            </a:xfrm>
            <a:custGeom>
              <a:avLst/>
              <a:gdLst>
                <a:gd name="T0" fmla="*/ 0 w 1475"/>
                <a:gd name="T1" fmla="*/ 494 h 988"/>
                <a:gd name="T2" fmla="*/ 735 w 1475"/>
                <a:gd name="T3" fmla="*/ 922 h 988"/>
                <a:gd name="T4" fmla="*/ 981 w 1475"/>
                <a:gd name="T5" fmla="*/ 988 h 988"/>
                <a:gd name="T6" fmla="*/ 1475 w 1475"/>
                <a:gd name="T7" fmla="*/ 494 h 988"/>
                <a:gd name="T8" fmla="*/ 981 w 1475"/>
                <a:gd name="T9" fmla="*/ 0 h 988"/>
                <a:gd name="T10" fmla="*/ 735 w 1475"/>
                <a:gd name="T11" fmla="*/ 66 h 988"/>
                <a:gd name="T12" fmla="*/ 0 w 1475"/>
                <a:gd name="T13" fmla="*/ 49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75" h="988">
                  <a:moveTo>
                    <a:pt x="0" y="494"/>
                  </a:moveTo>
                  <a:cubicBezTo>
                    <a:pt x="735" y="922"/>
                    <a:pt x="735" y="922"/>
                    <a:pt x="735" y="922"/>
                  </a:cubicBezTo>
                  <a:cubicBezTo>
                    <a:pt x="807" y="964"/>
                    <a:pt x="892" y="988"/>
                    <a:pt x="981" y="988"/>
                  </a:cubicBezTo>
                  <a:cubicBezTo>
                    <a:pt x="1254" y="988"/>
                    <a:pt x="1475" y="767"/>
                    <a:pt x="1475" y="494"/>
                  </a:cubicBezTo>
                  <a:cubicBezTo>
                    <a:pt x="1475" y="221"/>
                    <a:pt x="1254" y="0"/>
                    <a:pt x="981" y="0"/>
                  </a:cubicBezTo>
                  <a:cubicBezTo>
                    <a:pt x="892" y="0"/>
                    <a:pt x="807" y="24"/>
                    <a:pt x="735" y="66"/>
                  </a:cubicBezTo>
                  <a:lnTo>
                    <a:pt x="0" y="494"/>
                  </a:lnTo>
                  <a:close/>
                </a:path>
              </a:pathLst>
            </a:custGeom>
            <a:solidFill>
              <a:srgbClr val="FB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xmlns="" id="{D7884EF7-8AA7-4FC2-BFAE-3E3F973BE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5840" y="3175000"/>
              <a:ext cx="2887922" cy="1133648"/>
            </a:xfrm>
            <a:custGeom>
              <a:avLst/>
              <a:gdLst>
                <a:gd name="T0" fmla="*/ 1476 w 1476"/>
                <a:gd name="T1" fmla="*/ 494 h 988"/>
                <a:gd name="T2" fmla="*/ 741 w 1476"/>
                <a:gd name="T3" fmla="*/ 66 h 988"/>
                <a:gd name="T4" fmla="*/ 494 w 1476"/>
                <a:gd name="T5" fmla="*/ 0 h 988"/>
                <a:gd name="T6" fmla="*/ 0 w 1476"/>
                <a:gd name="T7" fmla="*/ 494 h 988"/>
                <a:gd name="T8" fmla="*/ 494 w 1476"/>
                <a:gd name="T9" fmla="*/ 988 h 988"/>
                <a:gd name="T10" fmla="*/ 741 w 1476"/>
                <a:gd name="T11" fmla="*/ 922 h 988"/>
                <a:gd name="T12" fmla="*/ 1476 w 1476"/>
                <a:gd name="T13" fmla="*/ 49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76" h="988">
                  <a:moveTo>
                    <a:pt x="1476" y="494"/>
                  </a:moveTo>
                  <a:cubicBezTo>
                    <a:pt x="741" y="66"/>
                    <a:pt x="741" y="66"/>
                    <a:pt x="741" y="66"/>
                  </a:cubicBezTo>
                  <a:cubicBezTo>
                    <a:pt x="668" y="24"/>
                    <a:pt x="584" y="0"/>
                    <a:pt x="494" y="0"/>
                  </a:cubicBezTo>
                  <a:cubicBezTo>
                    <a:pt x="221" y="0"/>
                    <a:pt x="0" y="221"/>
                    <a:pt x="0" y="494"/>
                  </a:cubicBezTo>
                  <a:cubicBezTo>
                    <a:pt x="0" y="767"/>
                    <a:pt x="221" y="988"/>
                    <a:pt x="494" y="988"/>
                  </a:cubicBezTo>
                  <a:cubicBezTo>
                    <a:pt x="584" y="988"/>
                    <a:pt x="668" y="964"/>
                    <a:pt x="741" y="922"/>
                  </a:cubicBezTo>
                  <a:lnTo>
                    <a:pt x="1476" y="494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xmlns="" id="{CFF9A5A7-69DF-4E87-A1CF-9EDB2BE79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5327" y="1852479"/>
              <a:ext cx="2508437" cy="1918645"/>
            </a:xfrm>
            <a:custGeom>
              <a:avLst/>
              <a:gdLst>
                <a:gd name="T0" fmla="*/ 1059 w 1059"/>
                <a:gd name="T1" fmla="*/ 1412 h 1412"/>
                <a:gd name="T2" fmla="*/ 1058 w 1059"/>
                <a:gd name="T3" fmla="*/ 561 h 1412"/>
                <a:gd name="T4" fmla="*/ 991 w 1059"/>
                <a:gd name="T5" fmla="*/ 315 h 1412"/>
                <a:gd name="T6" fmla="*/ 315 w 1059"/>
                <a:gd name="T7" fmla="*/ 137 h 1412"/>
                <a:gd name="T8" fmla="*/ 137 w 1059"/>
                <a:gd name="T9" fmla="*/ 813 h 1412"/>
                <a:gd name="T10" fmla="*/ 319 w 1059"/>
                <a:gd name="T11" fmla="*/ 993 h 1412"/>
                <a:gd name="T12" fmla="*/ 1059 w 1059"/>
                <a:gd name="T13" fmla="*/ 1412 h 1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9" h="1412">
                  <a:moveTo>
                    <a:pt x="1059" y="1412"/>
                  </a:moveTo>
                  <a:cubicBezTo>
                    <a:pt x="1058" y="561"/>
                    <a:pt x="1058" y="561"/>
                    <a:pt x="1058" y="561"/>
                  </a:cubicBezTo>
                  <a:cubicBezTo>
                    <a:pt x="1058" y="477"/>
                    <a:pt x="1036" y="392"/>
                    <a:pt x="991" y="315"/>
                  </a:cubicBezTo>
                  <a:cubicBezTo>
                    <a:pt x="853" y="79"/>
                    <a:pt x="551" y="0"/>
                    <a:pt x="315" y="137"/>
                  </a:cubicBezTo>
                  <a:cubicBezTo>
                    <a:pt x="79" y="275"/>
                    <a:pt x="0" y="577"/>
                    <a:pt x="137" y="813"/>
                  </a:cubicBezTo>
                  <a:cubicBezTo>
                    <a:pt x="183" y="890"/>
                    <a:pt x="246" y="951"/>
                    <a:pt x="319" y="993"/>
                  </a:cubicBezTo>
                  <a:lnTo>
                    <a:pt x="1059" y="14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xmlns="" id="{37B43070-AC10-40C1-9CBA-0A617A6F5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3762" y="1909402"/>
              <a:ext cx="2273079" cy="1861722"/>
            </a:xfrm>
            <a:custGeom>
              <a:avLst/>
              <a:gdLst>
                <a:gd name="T0" fmla="*/ 0 w 1059"/>
                <a:gd name="T1" fmla="*/ 1412 h 1412"/>
                <a:gd name="T2" fmla="*/ 0 w 1059"/>
                <a:gd name="T3" fmla="*/ 561 h 1412"/>
                <a:gd name="T4" fmla="*/ 68 w 1059"/>
                <a:gd name="T5" fmla="*/ 315 h 1412"/>
                <a:gd name="T6" fmla="*/ 743 w 1059"/>
                <a:gd name="T7" fmla="*/ 137 h 1412"/>
                <a:gd name="T8" fmla="*/ 921 w 1059"/>
                <a:gd name="T9" fmla="*/ 813 h 1412"/>
                <a:gd name="T10" fmla="*/ 740 w 1059"/>
                <a:gd name="T11" fmla="*/ 993 h 1412"/>
                <a:gd name="T12" fmla="*/ 0 w 1059"/>
                <a:gd name="T13" fmla="*/ 1412 h 1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9" h="1412">
                  <a:moveTo>
                    <a:pt x="0" y="1412"/>
                  </a:moveTo>
                  <a:cubicBezTo>
                    <a:pt x="0" y="561"/>
                    <a:pt x="0" y="561"/>
                    <a:pt x="0" y="561"/>
                  </a:cubicBezTo>
                  <a:cubicBezTo>
                    <a:pt x="1" y="477"/>
                    <a:pt x="23" y="392"/>
                    <a:pt x="68" y="315"/>
                  </a:cubicBezTo>
                  <a:cubicBezTo>
                    <a:pt x="205" y="79"/>
                    <a:pt x="508" y="0"/>
                    <a:pt x="743" y="137"/>
                  </a:cubicBezTo>
                  <a:cubicBezTo>
                    <a:pt x="979" y="275"/>
                    <a:pt x="1059" y="577"/>
                    <a:pt x="921" y="813"/>
                  </a:cubicBezTo>
                  <a:cubicBezTo>
                    <a:pt x="876" y="890"/>
                    <a:pt x="813" y="951"/>
                    <a:pt x="740" y="993"/>
                  </a:cubicBezTo>
                  <a:lnTo>
                    <a:pt x="0" y="14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xmlns="" id="{08FB65DB-793D-4DB0-B31F-BCEEC59039A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3762" y="3722689"/>
              <a:ext cx="2424872" cy="2065953"/>
            </a:xfrm>
            <a:custGeom>
              <a:avLst/>
              <a:gdLst>
                <a:gd name="T0" fmla="*/ 0 w 1059"/>
                <a:gd name="T1" fmla="*/ 0 h 1412"/>
                <a:gd name="T2" fmla="*/ 0 w 1059"/>
                <a:gd name="T3" fmla="*/ 850 h 1412"/>
                <a:gd name="T4" fmla="*/ 68 w 1059"/>
                <a:gd name="T5" fmla="*/ 1097 h 1412"/>
                <a:gd name="T6" fmla="*/ 743 w 1059"/>
                <a:gd name="T7" fmla="*/ 1274 h 1412"/>
                <a:gd name="T8" fmla="*/ 921 w 1059"/>
                <a:gd name="T9" fmla="*/ 599 h 1412"/>
                <a:gd name="T10" fmla="*/ 740 w 1059"/>
                <a:gd name="T11" fmla="*/ 419 h 1412"/>
                <a:gd name="T12" fmla="*/ 0 w 1059"/>
                <a:gd name="T13" fmla="*/ 0 h 1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9" h="1412">
                  <a:moveTo>
                    <a:pt x="0" y="0"/>
                  </a:moveTo>
                  <a:cubicBezTo>
                    <a:pt x="0" y="850"/>
                    <a:pt x="0" y="850"/>
                    <a:pt x="0" y="850"/>
                  </a:cubicBezTo>
                  <a:cubicBezTo>
                    <a:pt x="1" y="934"/>
                    <a:pt x="23" y="1019"/>
                    <a:pt x="68" y="1097"/>
                  </a:cubicBezTo>
                  <a:cubicBezTo>
                    <a:pt x="205" y="1332"/>
                    <a:pt x="508" y="1412"/>
                    <a:pt x="743" y="1274"/>
                  </a:cubicBezTo>
                  <a:cubicBezTo>
                    <a:pt x="979" y="1137"/>
                    <a:pt x="1059" y="834"/>
                    <a:pt x="921" y="599"/>
                  </a:cubicBezTo>
                  <a:cubicBezTo>
                    <a:pt x="876" y="521"/>
                    <a:pt x="813" y="460"/>
                    <a:pt x="740" y="41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10">
              <a:extLst>
                <a:ext uri="{FF2B5EF4-FFF2-40B4-BE49-F238E27FC236}">
                  <a16:creationId xmlns:a16="http://schemas.microsoft.com/office/drawing/2014/main" xmlns="" id="{7D1B8E32-D3CF-412E-8326-B2D8E4F52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1223" y="3722689"/>
              <a:ext cx="2432539" cy="2065953"/>
            </a:xfrm>
            <a:custGeom>
              <a:avLst/>
              <a:gdLst>
                <a:gd name="T0" fmla="*/ 1059 w 1059"/>
                <a:gd name="T1" fmla="*/ 0 h 1412"/>
                <a:gd name="T2" fmla="*/ 1058 w 1059"/>
                <a:gd name="T3" fmla="*/ 850 h 1412"/>
                <a:gd name="T4" fmla="*/ 991 w 1059"/>
                <a:gd name="T5" fmla="*/ 1097 h 1412"/>
                <a:gd name="T6" fmla="*/ 315 w 1059"/>
                <a:gd name="T7" fmla="*/ 1274 h 1412"/>
                <a:gd name="T8" fmla="*/ 137 w 1059"/>
                <a:gd name="T9" fmla="*/ 599 h 1412"/>
                <a:gd name="T10" fmla="*/ 319 w 1059"/>
                <a:gd name="T11" fmla="*/ 419 h 1412"/>
                <a:gd name="T12" fmla="*/ 1059 w 1059"/>
                <a:gd name="T13" fmla="*/ 0 h 1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9" h="1412">
                  <a:moveTo>
                    <a:pt x="1059" y="0"/>
                  </a:moveTo>
                  <a:cubicBezTo>
                    <a:pt x="1058" y="850"/>
                    <a:pt x="1058" y="850"/>
                    <a:pt x="1058" y="850"/>
                  </a:cubicBezTo>
                  <a:cubicBezTo>
                    <a:pt x="1058" y="934"/>
                    <a:pt x="1036" y="1019"/>
                    <a:pt x="991" y="1097"/>
                  </a:cubicBezTo>
                  <a:cubicBezTo>
                    <a:pt x="853" y="1332"/>
                    <a:pt x="551" y="1412"/>
                    <a:pt x="315" y="1274"/>
                  </a:cubicBezTo>
                  <a:cubicBezTo>
                    <a:pt x="79" y="1137"/>
                    <a:pt x="0" y="834"/>
                    <a:pt x="137" y="599"/>
                  </a:cubicBezTo>
                  <a:cubicBezTo>
                    <a:pt x="183" y="521"/>
                    <a:pt x="246" y="460"/>
                    <a:pt x="319" y="419"/>
                  </a:cubicBezTo>
                  <a:lnTo>
                    <a:pt x="105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BFE4664C-69A1-472F-838E-BC95AA51F710}"/>
              </a:ext>
            </a:extLst>
          </p:cNvPr>
          <p:cNvSpPr txBox="1"/>
          <p:nvPr/>
        </p:nvSpPr>
        <p:spPr>
          <a:xfrm>
            <a:off x="2072240" y="1719852"/>
            <a:ext cx="2285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chemeClr val="bg1"/>
                </a:solidFill>
                <a:latin typeface="Noto Sans"/>
              </a:rPr>
              <a:t>Развитие лидерских качеств,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bg1"/>
                </a:solidFill>
                <a:latin typeface="Noto Sans"/>
              </a:rPr>
              <a:t>самостоятельности</a:t>
            </a:r>
            <a:endParaRPr lang="ru-RU" sz="1400" b="1" dirty="0" smtClean="0">
              <a:latin typeface="Noto San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643438" y="1687945"/>
            <a:ext cx="257119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chemeClr val="bg1"/>
                </a:solidFill>
                <a:latin typeface="Noto Sans"/>
              </a:rPr>
              <a:t>Умение работать в коллективе, организовывать и руководить группой сверстников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214546" y="4543206"/>
            <a:ext cx="2357454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Noto Sans"/>
                <a:ea typeface="Calibri" pitchFamily="34" charset="0"/>
                <a:cs typeface="Times New Roman" pitchFamily="18" charset="0"/>
              </a:rPr>
              <a:t>Формирование умений и навыков организации взаимоотношений со взрослыми и сверстниками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Noto Sans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Noto Sans"/>
              <a:cs typeface="Arial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1214414" y="3429000"/>
            <a:ext cx="285353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Noto Sans"/>
                <a:cs typeface="Times New Roman" pitchFamily="18" charset="0"/>
              </a:rPr>
              <a:t>Умение планировать деятельность , управлять своим временем</a:t>
            </a:r>
            <a:endParaRPr lang="ru-RU" sz="1400" b="1" dirty="0">
              <a:solidFill>
                <a:schemeClr val="bg1"/>
              </a:solidFill>
              <a:latin typeface="Noto Sans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433246" y="3357562"/>
            <a:ext cx="256777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Noto Sans"/>
                <a:cs typeface="Times New Roman" pitchFamily="18" charset="0"/>
              </a:rPr>
              <a:t>Наличие у подростков чувства социальной ответственности</a:t>
            </a:r>
            <a:endParaRPr lang="ru-RU" sz="1400" b="1" dirty="0">
              <a:solidFill>
                <a:schemeClr val="bg1"/>
              </a:solidFill>
              <a:latin typeface="Noto Sans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4857752" y="5000636"/>
            <a:ext cx="242832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1400" b="1" dirty="0" smtClean="0">
                <a:solidFill>
                  <a:schemeClr val="bg1"/>
                </a:solidFill>
                <a:latin typeface="Noto Sans"/>
                <a:cs typeface="Times New Roman" pitchFamily="18" charset="0"/>
              </a:rPr>
              <a:t>Применение полученных знаний и умений</a:t>
            </a:r>
          </a:p>
          <a:p>
            <a:pPr algn="ctr">
              <a:spcBef>
                <a:spcPts val="0"/>
              </a:spcBef>
            </a:pPr>
            <a:r>
              <a:rPr lang="ru-RU" sz="1400" b="1" dirty="0" smtClean="0">
                <a:solidFill>
                  <a:schemeClr val="bg1"/>
                </a:solidFill>
                <a:latin typeface="Noto Sans"/>
                <a:cs typeface="Times New Roman" pitchFamily="18" charset="0"/>
              </a:rPr>
              <a:t>в реальных условиях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928662" y="357166"/>
            <a:ext cx="67866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Результативность  программы</a:t>
            </a:r>
            <a:endParaRPr lang="ru-RU" sz="3600" dirty="0"/>
          </a:p>
        </p:txBody>
      </p:sp>
      <p:pic>
        <p:nvPicPr>
          <p:cNvPr id="18" name="Рисунок 17" descr="fotolia_54970042_subscription_x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9058" y="2643182"/>
            <a:ext cx="1428760" cy="2143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17140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572132" y="4786322"/>
            <a:ext cx="2286016" cy="164307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Мультипликативность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программы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1428736"/>
          <a:ext cx="8143932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929322" y="5199419"/>
            <a:ext cx="17859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oto Sans"/>
              </a:rPr>
              <a:t>  программа  </a:t>
            </a:r>
          </a:p>
          <a:p>
            <a:pPr algn="ctr"/>
            <a:r>
              <a:rPr lang="ru-RU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oto Sans"/>
              </a:rPr>
              <a:t> подойдет для  </a:t>
            </a:r>
          </a:p>
          <a:p>
            <a:pPr algn="ctr"/>
            <a:r>
              <a:rPr lang="ru-RU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oto Sans"/>
              </a:rPr>
              <a:t> реализации</a:t>
            </a:r>
          </a:p>
          <a:p>
            <a:pPr algn="ctr"/>
            <a:r>
              <a:rPr lang="ru-RU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oto Sans"/>
              </a:rPr>
              <a:t> в любой школы</a:t>
            </a:r>
          </a:p>
          <a:p>
            <a:pPr algn="ctr"/>
            <a:r>
              <a:rPr lang="ru-RU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Noto Sans"/>
              </a:rPr>
              <a:t> страны</a:t>
            </a:r>
            <a:endParaRPr lang="ru-RU" sz="1200" b="1" dirty="0">
              <a:solidFill>
                <a:schemeClr val="tx2">
                  <a:lumMod val="60000"/>
                  <a:lumOff val="40000"/>
                </a:schemeClr>
              </a:solidFill>
              <a:latin typeface="Noto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Список литературы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86412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Воспитай в себе лидера. Учебно-методическое пособие. </a:t>
            </a:r>
            <a:r>
              <a:rPr lang="ru-RU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Наб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 Челны, МУ, «ИМЦ»-2010г .</a:t>
            </a:r>
          </a:p>
          <a:p>
            <a:pPr lvl="0" fontAlgn="base"/>
            <a:r>
              <a:rPr lang="ru-RU" dirty="0" err="1" smtClean="0">
                <a:solidFill>
                  <a:srgbClr val="FB5757"/>
                </a:solidFill>
              </a:rPr>
              <a:t>Вачков</a:t>
            </a:r>
            <a:r>
              <a:rPr lang="ru-RU" dirty="0" smtClean="0">
                <a:solidFill>
                  <a:srgbClr val="FB5757"/>
                </a:solidFill>
              </a:rPr>
              <a:t> И. В., </a:t>
            </a:r>
            <a:r>
              <a:rPr lang="ru-RU" dirty="0" err="1" smtClean="0">
                <a:solidFill>
                  <a:srgbClr val="FB5757"/>
                </a:solidFill>
              </a:rPr>
              <a:t>Дербко</a:t>
            </a:r>
            <a:r>
              <a:rPr lang="ru-RU" dirty="0" smtClean="0">
                <a:solidFill>
                  <a:srgbClr val="FB5757"/>
                </a:solidFill>
              </a:rPr>
              <a:t> С. Д. Окна в мир тренинга. Методологические основы субъективного подхода к групповой работе: Учебное пособие. – СПб.: Речь, 2010г.</a:t>
            </a:r>
          </a:p>
          <a:p>
            <a:pPr lvl="0" fontAlgn="base"/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Кристофер Э., Смит Л. Тренинг лидерства. СПб., 2008г.</a:t>
            </a:r>
          </a:p>
          <a:p>
            <a:pPr lvl="0" fontAlgn="base"/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Матвеев Б. Р. Развитие личности подростка: программа практических занятий. Методическое пособие. - СПб.: Издательство «Речь», 2007.</a:t>
            </a:r>
          </a:p>
          <a:p>
            <a:pPr lvl="0" fontAlgn="base"/>
            <a:r>
              <a:rPr lang="ru-RU" dirty="0" smtClean="0">
                <a:solidFill>
                  <a:srgbClr val="6D6DE5"/>
                </a:solidFill>
              </a:rPr>
              <a:t>Савченко М. Ю. «Профориентация. Личностное развитие. Тренинг готовности к экзаменам». - М.: </a:t>
            </a:r>
            <a:r>
              <a:rPr lang="ru-RU" dirty="0" err="1" smtClean="0">
                <a:solidFill>
                  <a:srgbClr val="6D6DE5"/>
                </a:solidFill>
              </a:rPr>
              <a:t>Вако</a:t>
            </a:r>
            <a:r>
              <a:rPr lang="ru-RU" dirty="0" smtClean="0">
                <a:solidFill>
                  <a:srgbClr val="6D6DE5"/>
                </a:solidFill>
              </a:rPr>
              <a:t>, 2013г.</a:t>
            </a:r>
          </a:p>
          <a:p>
            <a:pPr lvl="0" fontAlgn="base"/>
            <a:r>
              <a:rPr lang="ru-RU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Фопель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К. На пороге взрослой жизни: Психологическая работа с подростковыми и юношескими проблемами.  М.: Генезис, 2008.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1932</TotalTime>
  <Words>1050</Words>
  <Application>Microsoft Office PowerPoint</Application>
  <PresentationFormat>Экран (4:3)</PresentationFormat>
  <Paragraphs>501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Муниципальное бюджетное общеобразовательное учреждение «Средняя школа №2 им. А.С. Пушкина» г.Арзамас </vt:lpstr>
      <vt:lpstr>Слайд 2</vt:lpstr>
      <vt:lpstr>Актуальность </vt:lpstr>
      <vt:lpstr>Проблематика</vt:lpstr>
      <vt:lpstr>Программа «Мы команда»</vt:lpstr>
      <vt:lpstr>Слайд 6</vt:lpstr>
      <vt:lpstr>Участники программы</vt:lpstr>
      <vt:lpstr>Этапы реализации программы</vt:lpstr>
      <vt:lpstr>План обучения актива</vt:lpstr>
      <vt:lpstr>План обучения актива</vt:lpstr>
      <vt:lpstr>Тематический план</vt:lpstr>
      <vt:lpstr>Тематический план</vt:lpstr>
      <vt:lpstr>Слайд 13</vt:lpstr>
      <vt:lpstr>Формы работы</vt:lpstr>
      <vt:lpstr>Слайд 15</vt:lpstr>
      <vt:lpstr>Мультипликативность программы</vt:lpstr>
      <vt:lpstr>Список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KompMaster</dc:creator>
  <cp:lastModifiedBy>User</cp:lastModifiedBy>
  <cp:revision>184</cp:revision>
  <dcterms:created xsi:type="dcterms:W3CDTF">2019-12-19T17:27:51Z</dcterms:created>
  <dcterms:modified xsi:type="dcterms:W3CDTF">2021-05-11T14:49:33Z</dcterms:modified>
</cp:coreProperties>
</file>