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08.01.2026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00108"/>
            <a:ext cx="7772400" cy="1500198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Денотатный</a:t>
            </a:r>
            <a:r>
              <a:rPr lang="ru-RU" sz="2800" dirty="0" smtClean="0"/>
              <a:t> граф как инструмент контроля знаний по  русскому языку и литературе     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( из опыта работы учителя русского языка и литературы Сальниковой И.Н., МБОУ»</a:t>
            </a:r>
            <a:r>
              <a:rPr lang="ru-RU" dirty="0" err="1" smtClean="0"/>
              <a:t>Санниковская</a:t>
            </a:r>
            <a:r>
              <a:rPr lang="ru-RU" dirty="0" smtClean="0"/>
              <a:t> СОШ»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928670"/>
            <a:ext cx="764386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Денотатный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граф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это эффективный инструмент контроля знаний, представляющий собой схему-дерево, которая визуализирует структуру понятия через ключевые слова (существительные) и связи (глаголы),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позволяя оценить глубину понимания учеником темы,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выявить его способность к анализу, синтезу, установлению логических связей,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структурировать материал для лучшего усвоения и рефлексии.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000108"/>
            <a:ext cx="6897996" cy="8909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Как работает граф для контроля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Визуализация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понятий через ключевые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слова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2214554"/>
            <a:ext cx="42762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Выделение главного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571604" y="3429000"/>
            <a:ext cx="4893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Оценка глубины понимания: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1857356" y="4000504"/>
            <a:ext cx="4326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Развитие навыков анализа и синтеза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14480" y="2928934"/>
            <a:ext cx="4415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Гибкость применения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Н.М.Карамзин. Повесть «Бедная Лиза»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dirty="0" smtClean="0"/>
              <a:t>Произведение изучается в 9 классе в разделе Русская литература </a:t>
            </a:r>
            <a:r>
              <a:rPr lang="en-US" dirty="0" smtClean="0"/>
              <a:t>Xviii </a:t>
            </a:r>
            <a:r>
              <a:rPr lang="ru-RU" dirty="0" smtClean="0"/>
              <a:t>века.</a:t>
            </a:r>
          </a:p>
          <a:p>
            <a:r>
              <a:rPr lang="ru-RU" dirty="0" smtClean="0"/>
              <a:t>Виды деятельности учащихся по данному произведению(Программа):</a:t>
            </a:r>
          </a:p>
          <a:p>
            <a:r>
              <a:rPr lang="ru-RU" dirty="0" smtClean="0"/>
              <a:t>«Характеризовать </a:t>
            </a:r>
            <a:r>
              <a:rPr lang="ru-RU" dirty="0" smtClean="0"/>
              <a:t>сюжет и героев повести, её идейно-эмоциональное содержание, составлять сравнительные характеристики персонажей, эпизодов и произведений с занесением информации в </a:t>
            </a:r>
            <a:r>
              <a:rPr lang="ru-RU" dirty="0" smtClean="0"/>
              <a:t>таблицу»</a:t>
            </a:r>
            <a:endParaRPr lang="ru-RU" dirty="0"/>
          </a:p>
        </p:txBody>
      </p:sp>
      <p:pic>
        <p:nvPicPr>
          <p:cNvPr id="1026" name="Picture 2" descr="C:\Users\user\Downloads\Бедная Лиза.jfi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00108"/>
            <a:ext cx="4143404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er\Pictures\2026-01-08 денотатный граф2\денотатный граф2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785794"/>
            <a:ext cx="4500594" cy="53564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2026-01-08 денотатный граф3\денотатный граф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571480"/>
            <a:ext cx="4786346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Pictures\2026-01-08 денотатный граф3\денотатный граф3 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500299" y="-25"/>
            <a:ext cx="3857650" cy="6715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4983480"/>
            <a:ext cx="7829576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Дополнительное задание при групповой работе над графом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Портрет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Модели образов</a:t>
            </a:r>
            <a:endParaRPr lang="ru-RU" dirty="0"/>
          </a:p>
        </p:txBody>
      </p:sp>
      <p:pic>
        <p:nvPicPr>
          <p:cNvPr id="7" name="Picture 3" descr="C:\Users\user\Pictures\2026-01-08 портрет Лизы\портрет Лизы 00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4764" y="1447800"/>
            <a:ext cx="2537148" cy="3489325"/>
          </a:xfrm>
          <a:prstGeom prst="rect">
            <a:avLst/>
          </a:prstGeom>
          <a:noFill/>
        </p:spPr>
      </p:pic>
      <p:pic>
        <p:nvPicPr>
          <p:cNvPr id="8" name="Picture 2" descr="C:\Users\user\Pictures\2026-01-08 модели образов\модели образов 00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250922" y="1821384"/>
            <a:ext cx="2786082" cy="28580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1214422"/>
            <a:ext cx="51435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Денотатный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граф-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эффективный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прием  технологии критического мышления для проверки контроля знаний: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-выделяет главное;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-анализирует текст;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-структурирует текст;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-передает информацию другому.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100</TotalTime>
  <Words>195</Words>
  <PresentationFormat>Экран (4:3)</PresentationFormat>
  <Paragraphs>25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Денотатный граф как инструмент контроля знаний по  русскому языку и литературе       </vt:lpstr>
      <vt:lpstr>Слайд 2</vt:lpstr>
      <vt:lpstr>Как работает граф для контроля</vt:lpstr>
      <vt:lpstr>Н.М.Карамзин. Повесть «Бедная Лиза»</vt:lpstr>
      <vt:lpstr>Слайд 5</vt:lpstr>
      <vt:lpstr>Слайд 6</vt:lpstr>
      <vt:lpstr>Слайд 7</vt:lpstr>
      <vt:lpstr>Дополнительное задание при групповой работе над графом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Денотатный граф как инструмент контроля знаний по  русскому языку и литературе       </dc:title>
  <dc:creator>user</dc:creator>
  <cp:lastModifiedBy>user</cp:lastModifiedBy>
  <cp:revision>13</cp:revision>
  <dcterms:created xsi:type="dcterms:W3CDTF">2026-01-07T11:37:47Z</dcterms:created>
  <dcterms:modified xsi:type="dcterms:W3CDTF">2026-01-08T09:37:55Z</dcterms:modified>
</cp:coreProperties>
</file>