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  <p:sldId id="269" r:id="rId3"/>
    <p:sldId id="263" r:id="rId4"/>
    <p:sldId id="271" r:id="rId5"/>
    <p:sldId id="265" r:id="rId6"/>
    <p:sldId id="266" r:id="rId7"/>
    <p:sldId id="267" r:id="rId8"/>
    <p:sldId id="268" r:id="rId9"/>
    <p:sldId id="27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4036968-F782-49CD-809C-13FC78985BB6}" type="datetimeFigureOut">
              <a:rPr lang="ru-RU" smtClean="0"/>
              <a:pPr/>
              <a:t>14.03.2018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B2C44F7-763D-4247-9C01-5E1915085A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86116" y="3699804"/>
            <a:ext cx="3286148" cy="101508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2000263"/>
          </a:xfrm>
        </p:spPr>
        <p:txBody>
          <a:bodyPr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Сказы П.П. Бажова как особый жанр</a:t>
            </a:r>
          </a:p>
        </p:txBody>
      </p:sp>
      <p:pic>
        <p:nvPicPr>
          <p:cNvPr id="5124" name="Picture 4" descr="C:\Users\zverOk\Desktop\Светик\Бажо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428868"/>
            <a:ext cx="7337926" cy="3857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152400"/>
            <a:ext cx="8115328" cy="1062022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Книги П.П.Бажова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zverOk\Desktop\Светик\03821aeb3c7c96a0e46001eee987df9d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285874"/>
            <a:ext cx="7429552" cy="5143521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28596" y="1214422"/>
            <a:ext cx="8258204" cy="542928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4543428" cy="4595826"/>
          </a:xfrm>
        </p:spPr>
        <p:txBody>
          <a:bodyPr/>
          <a:lstStyle/>
          <a:p>
            <a:pPr marL="0" indent="179388">
              <a:buNone/>
            </a:pPr>
            <a:r>
              <a:rPr lang="ru-RU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Сказка — это вымысел, а сказ — это описание реальных событий, но с элементами фантастики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</a:p>
          <a:p>
            <a:pPr marL="0" indent="179388">
              <a:buNone/>
            </a:pPr>
            <a:r>
              <a:rPr lang="ru-RU" dirty="0" smtClean="0">
                <a:solidFill>
                  <a:srgbClr val="FFFF00"/>
                </a:solidFill>
              </a:rPr>
              <a:t>Сказ – это жанр, который описывает реальные события, как в рассказе, но имеет элемент вымысла, таинственности, волшебства, как в сказке.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Сказ и сказка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zverOk\Desktop\Светик\cover1_223_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714488"/>
            <a:ext cx="3510439" cy="45720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14438"/>
          <a:ext cx="8258204" cy="5000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9102"/>
                <a:gridCol w="4129102"/>
              </a:tblGrid>
              <a:tr h="37355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Сказка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Сказ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355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I. Место действия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355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Фантастическое, нереальное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Реальное географическое место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355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II. Образ рассказчика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355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Сказочник не участник событий.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Сказитель – свидетель событий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355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III. Герои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355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Вымышленные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Живущие в реальной жизни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355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IV.Фантастические образы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800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Помогают героям в борьбе со злыми силами.</a:t>
                      </a:r>
                      <a:b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Воплощают мощь и богатство природы, хранители недр.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355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V.Концовка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355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Счастливый конец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Счастье, но недолговечное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355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VI. Язык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355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Изобилие эпитетов, гипербол, метафор.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Живой народный язык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Отличительные черты сказа от сказки</a:t>
            </a:r>
            <a:endParaRPr lang="ru-RU" sz="4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14744" y="1571612"/>
            <a:ext cx="5286412" cy="4572000"/>
          </a:xfrm>
        </p:spPr>
        <p:txBody>
          <a:bodyPr/>
          <a:lstStyle/>
          <a:p>
            <a:r>
              <a:rPr lang="ru-RU" b="1" dirty="0" smtClean="0"/>
              <a:t>Сказ</a:t>
            </a:r>
            <a:r>
              <a:rPr lang="ru-RU" dirty="0" smtClean="0"/>
              <a:t> — жанр </a:t>
            </a:r>
            <a:r>
              <a:rPr lang="ru-RU" b="1" dirty="0" smtClean="0"/>
              <a:t>литературы</a:t>
            </a:r>
            <a:r>
              <a:rPr lang="ru-RU" dirty="0" smtClean="0"/>
              <a:t>, подражающий фольклорным произведениям стилем, специфической интонацией и стилизацией речи для воспроизведения речи сказителя устных народных жанров или живой простонародной речи вообще.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Сказ как жанр литературы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3554" name="Picture 2" descr="https://24smi.org/public/media/2017/8/15/04_zKelLz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357430"/>
            <a:ext cx="3286148" cy="21907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3394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357686" y="785794"/>
            <a:ext cx="4329114" cy="5310206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pPr algn="just"/>
            <a:r>
              <a:rPr lang="ru-RU" dirty="0" smtClean="0"/>
              <a:t>Бажов своими сказами открыл миру уральский быт, легенды и язык народа. В его сказах жизнь и работа уральских мастеров.</a:t>
            </a:r>
            <a:endParaRPr lang="ru-RU" dirty="0"/>
          </a:p>
        </p:txBody>
      </p:sp>
      <p:pic>
        <p:nvPicPr>
          <p:cNvPr id="22530" name="Picture 2" descr="C:\Users\zverOk\Desktop\Светик\0_5e9a8_81c21d48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928670"/>
            <a:ext cx="3448376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2333628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горняцкие сказы – о Хозяйке Медной горы;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старательские сказы («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Синюшкин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колодец»,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Огневушка-поскакушка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«Серебряное копытце»);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 мастеровых («Чугунная бабушка», «Надпись на камне»).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В сказах Бажова можно выделить три тематические группы: 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21505" name="Picture 1" descr="C:\Users\zverOk\Desktop\Светик\731b6ca6ad2c16ce530b4bbed57d7748-m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857628"/>
            <a:ext cx="2444351" cy="2714644"/>
          </a:xfrm>
          <a:prstGeom prst="rect">
            <a:avLst/>
          </a:prstGeom>
          <a:noFill/>
        </p:spPr>
      </p:pic>
      <p:pic>
        <p:nvPicPr>
          <p:cNvPr id="21508" name="Picture 4" descr="C:\Users\zverOk\Desktop\Светик\10147206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3786190"/>
            <a:ext cx="2005003" cy="27689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Сказы написаны на фольклорном материале</a:t>
            </a:r>
          </a:p>
          <a:p>
            <a:r>
              <a:rPr lang="ru-RU" dirty="0" smtClean="0"/>
              <a:t>Они повествуются рассказчиком (дедушкой </a:t>
            </a:r>
            <a:r>
              <a:rPr lang="ru-RU" dirty="0" err="1" smtClean="0"/>
              <a:t>Слышко</a:t>
            </a:r>
            <a:r>
              <a:rPr lang="ru-RU" dirty="0" smtClean="0"/>
              <a:t> в первых рассказах) в аудитории слушателей</a:t>
            </a:r>
          </a:p>
          <a:p>
            <a:r>
              <a:rPr lang="ru-RU" dirty="0" smtClean="0"/>
              <a:t>Рассказчик- простой представитель народа, но устами его говорит писатель, мастер слова</a:t>
            </a:r>
          </a:p>
          <a:p>
            <a:r>
              <a:rPr lang="ru-RU" dirty="0" smtClean="0"/>
              <a:t>Сказы повествуют о жизни горнозаводских рабочих Урала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Особенности сказов П.П. Бажова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64307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Главная тема сказов Бажова это радость творчества, умение жить в гармонии с природой, находить счастье в самой природе.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90" name="Picture 14" descr="C:\Users\zverOk\Desktop\Светик\b91413ae-5f23-4d94-bbde-de20c9c44fa4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500306"/>
            <a:ext cx="2375466" cy="3667125"/>
          </a:xfrm>
          <a:prstGeom prst="rect">
            <a:avLst/>
          </a:prstGeom>
          <a:noFill/>
        </p:spPr>
      </p:pic>
      <p:pic>
        <p:nvPicPr>
          <p:cNvPr id="24591" name="Picture 15" descr="C:\Users\zverOk\Desktop\Светик\6__4_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500306"/>
            <a:ext cx="2447405" cy="36792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220</TotalTime>
  <Words>267</Words>
  <Application>Microsoft Office PowerPoint</Application>
  <PresentationFormat>Экран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Бумажная</vt:lpstr>
      <vt:lpstr>Сказы П.П. Бажова как особый жанр</vt:lpstr>
      <vt:lpstr>Книги П.П.Бажова</vt:lpstr>
      <vt:lpstr>Сказ и сказка.</vt:lpstr>
      <vt:lpstr>Отличительные черты сказа от сказки</vt:lpstr>
      <vt:lpstr>Сказ как жанр литературы</vt:lpstr>
      <vt:lpstr>Слайд 6</vt:lpstr>
      <vt:lpstr>В сказах Бажова можно выделить три тематические группы: </vt:lpstr>
      <vt:lpstr>Особенности сказов П.П. Бажова</vt:lpstr>
      <vt:lpstr>Главная тема сказов Бажова это радость творчества, умение жить в гармонии с природой, находить счастье в самой природе.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Сказы П.П. Бажова как особый жанр</dc:title>
  <dc:creator>zverOk</dc:creator>
  <cp:lastModifiedBy>zverOk</cp:lastModifiedBy>
  <cp:revision>23</cp:revision>
  <dcterms:created xsi:type="dcterms:W3CDTF">2018-03-13T08:27:12Z</dcterms:created>
  <dcterms:modified xsi:type="dcterms:W3CDTF">2018-03-14T08:52:20Z</dcterms:modified>
</cp:coreProperties>
</file>