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72" r:id="rId1"/>
  </p:sldMasterIdLst>
  <p:sldIdLst>
    <p:sldId id="257" r:id="rId2"/>
    <p:sldId id="271" r:id="rId3"/>
    <p:sldId id="256" r:id="rId4"/>
    <p:sldId id="259" r:id="rId5"/>
    <p:sldId id="277" r:id="rId6"/>
    <p:sldId id="278" r:id="rId7"/>
    <p:sldId id="272" r:id="rId8"/>
    <p:sldId id="260" r:id="rId9"/>
    <p:sldId id="261" r:id="rId10"/>
    <p:sldId id="275" r:id="rId11"/>
    <p:sldId id="265" r:id="rId12"/>
    <p:sldId id="276" r:id="rId13"/>
    <p:sldId id="279" r:id="rId14"/>
    <p:sldId id="274" r:id="rId15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6085C"/>
    <a:srgbClr val="465E20"/>
    <a:srgbClr val="FFCC00"/>
    <a:srgbClr val="FCFCFC"/>
    <a:srgbClr val="DEF222"/>
    <a:srgbClr val="FCCCF9"/>
    <a:srgbClr val="7BA0F1"/>
    <a:srgbClr val="B72D2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B3981D1-E63A-497C-8A25-578A0D4C39DF}" type="doc">
      <dgm:prSet loTypeId="urn:microsoft.com/office/officeart/2005/8/layout/radial3" loCatId="relationship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A1A5AB9-9782-4FE8-B655-0C73583F92DD}">
      <dgm:prSet phldrT="[Текст]" custT="1"/>
      <dgm:spPr/>
      <dgm:t>
        <a:bodyPr/>
        <a:lstStyle/>
        <a:p>
          <a:r>
            <a:rPr lang="ru-RU" sz="8800" b="1" i="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ЗОЖ</a:t>
          </a:r>
          <a:endParaRPr lang="ru-RU" sz="8800" b="1" i="0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FFCD7F6-ED03-45D5-9BF9-E064F90B378C}" type="parTrans" cxnId="{BA5ADA2D-1591-4B07-B9E1-861995AF87A8}">
      <dgm:prSet/>
      <dgm:spPr/>
      <dgm:t>
        <a:bodyPr/>
        <a:lstStyle/>
        <a:p>
          <a:endParaRPr lang="ru-RU"/>
        </a:p>
      </dgm:t>
    </dgm:pt>
    <dgm:pt modelId="{99074058-4284-4D4E-8E46-79B7B4AE489F}" type="sibTrans" cxnId="{BA5ADA2D-1591-4B07-B9E1-861995AF87A8}">
      <dgm:prSet/>
      <dgm:spPr/>
      <dgm:t>
        <a:bodyPr/>
        <a:lstStyle/>
        <a:p>
          <a:endParaRPr lang="ru-RU"/>
        </a:p>
      </dgm:t>
    </dgm:pt>
    <dgm:pt modelId="{D9353857-92BC-4A90-98A4-0565BE5CD2F8}">
      <dgm:prSet phldrT="[Текст]" custT="1"/>
      <dgm:spPr/>
      <dgm:t>
        <a:bodyPr/>
        <a:lstStyle/>
        <a:p>
          <a:r>
            <a:rPr lang="ru-RU" sz="2800" b="1" dirty="0" smtClean="0">
              <a:solidFill>
                <a:schemeClr val="bg1">
                  <a:lumMod val="9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Гигиена</a:t>
          </a:r>
          <a:endParaRPr lang="ru-RU" sz="2800" b="1" dirty="0">
            <a:solidFill>
              <a:schemeClr val="bg1">
                <a:lumMod val="95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F49D850-5F1D-4941-89F0-17AC55F95086}" type="parTrans" cxnId="{1B8201E2-841D-4905-BD75-9C27F5506343}">
      <dgm:prSet/>
      <dgm:spPr/>
      <dgm:t>
        <a:bodyPr/>
        <a:lstStyle/>
        <a:p>
          <a:endParaRPr lang="ru-RU"/>
        </a:p>
      </dgm:t>
    </dgm:pt>
    <dgm:pt modelId="{D2FCCB32-092D-4E71-9614-6271C25B75CA}" type="sibTrans" cxnId="{1B8201E2-841D-4905-BD75-9C27F5506343}">
      <dgm:prSet/>
      <dgm:spPr/>
      <dgm:t>
        <a:bodyPr/>
        <a:lstStyle/>
        <a:p>
          <a:endParaRPr lang="ru-RU"/>
        </a:p>
      </dgm:t>
    </dgm:pt>
    <dgm:pt modelId="{21B21280-2A03-4C23-BB49-5674576F6A77}">
      <dgm:prSet phldrT="[Текст]" custT="1"/>
      <dgm:spPr/>
      <dgm:t>
        <a:bodyPr/>
        <a:lstStyle/>
        <a:p>
          <a:r>
            <a:rPr lang="ru-RU" sz="2800" b="1" dirty="0" smtClean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Сон</a:t>
          </a:r>
          <a:endParaRPr lang="ru-RU" sz="2800" b="1" dirty="0">
            <a:solidFill>
              <a:srgbClr val="FFFF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4D9EE70-76B1-403C-A937-25B5BCA5B61D}" type="parTrans" cxnId="{CC9D3D71-7B7C-4BF6-A394-01466FB023C0}">
      <dgm:prSet/>
      <dgm:spPr/>
      <dgm:t>
        <a:bodyPr/>
        <a:lstStyle/>
        <a:p>
          <a:endParaRPr lang="ru-RU"/>
        </a:p>
      </dgm:t>
    </dgm:pt>
    <dgm:pt modelId="{35D5CB35-4776-4A45-B17B-3534BAA16725}" type="sibTrans" cxnId="{CC9D3D71-7B7C-4BF6-A394-01466FB023C0}">
      <dgm:prSet/>
      <dgm:spPr/>
      <dgm:t>
        <a:bodyPr/>
        <a:lstStyle/>
        <a:p>
          <a:endParaRPr lang="ru-RU"/>
        </a:p>
      </dgm:t>
    </dgm:pt>
    <dgm:pt modelId="{3A583A3B-2261-41EE-A8A7-490B644EBA0F}">
      <dgm:prSet phldrT="[Текст]" custT="1"/>
      <dgm:spPr/>
      <dgm:t>
        <a:bodyPr/>
        <a:lstStyle/>
        <a:p>
          <a:r>
            <a:rPr lang="ru-RU" sz="2800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Режим дня</a:t>
          </a:r>
          <a:endParaRPr lang="ru-RU" sz="2800" b="1" dirty="0">
            <a:solidFill>
              <a:srgbClr val="C0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6F6CFFF-64D3-4908-84EA-F176204151A7}" type="parTrans" cxnId="{1CD9F54C-0892-426F-99C7-1819369FFBEA}">
      <dgm:prSet/>
      <dgm:spPr/>
      <dgm:t>
        <a:bodyPr/>
        <a:lstStyle/>
        <a:p>
          <a:endParaRPr lang="ru-RU"/>
        </a:p>
      </dgm:t>
    </dgm:pt>
    <dgm:pt modelId="{11C31394-7434-47CC-8529-264B603D40B1}" type="sibTrans" cxnId="{1CD9F54C-0892-426F-99C7-1819369FFBEA}">
      <dgm:prSet/>
      <dgm:spPr/>
      <dgm:t>
        <a:bodyPr/>
        <a:lstStyle/>
        <a:p>
          <a:endParaRPr lang="ru-RU"/>
        </a:p>
      </dgm:t>
    </dgm:pt>
    <dgm:pt modelId="{F391C94E-6E56-4427-9F85-2A76995FDB35}">
      <dgm:prSet/>
      <dgm:spPr/>
      <dgm:t>
        <a:bodyPr/>
        <a:lstStyle/>
        <a:p>
          <a:endParaRPr lang="ru-RU" dirty="0"/>
        </a:p>
      </dgm:t>
    </dgm:pt>
    <dgm:pt modelId="{1CE19B04-14D6-457C-A339-FABC3DC98977}" type="parTrans" cxnId="{276FD4A5-A342-4E3E-BE9F-447B01241B9D}">
      <dgm:prSet/>
      <dgm:spPr/>
      <dgm:t>
        <a:bodyPr/>
        <a:lstStyle/>
        <a:p>
          <a:endParaRPr lang="ru-RU"/>
        </a:p>
      </dgm:t>
    </dgm:pt>
    <dgm:pt modelId="{57A67357-EEB7-40A9-BB25-B81A2592EFCC}" type="sibTrans" cxnId="{276FD4A5-A342-4E3E-BE9F-447B01241B9D}">
      <dgm:prSet/>
      <dgm:spPr/>
      <dgm:t>
        <a:bodyPr/>
        <a:lstStyle/>
        <a:p>
          <a:endParaRPr lang="ru-RU"/>
        </a:p>
      </dgm:t>
    </dgm:pt>
    <dgm:pt modelId="{BBE7CE6E-C6E4-440E-ADB3-76FE16A2DD54}">
      <dgm:prSet/>
      <dgm:spPr/>
      <dgm:t>
        <a:bodyPr/>
        <a:lstStyle/>
        <a:p>
          <a:endParaRPr lang="ru-RU"/>
        </a:p>
      </dgm:t>
    </dgm:pt>
    <dgm:pt modelId="{FA3E2080-41E3-47E1-A419-494C32477DF6}" type="parTrans" cxnId="{7C74A02A-53EB-461E-AB5E-33C1C8A6A506}">
      <dgm:prSet/>
      <dgm:spPr/>
      <dgm:t>
        <a:bodyPr/>
        <a:lstStyle/>
        <a:p>
          <a:endParaRPr lang="ru-RU"/>
        </a:p>
      </dgm:t>
    </dgm:pt>
    <dgm:pt modelId="{4F29A4A5-BEAE-4148-BCCB-54505CEBBEA3}" type="sibTrans" cxnId="{7C74A02A-53EB-461E-AB5E-33C1C8A6A506}">
      <dgm:prSet/>
      <dgm:spPr/>
      <dgm:t>
        <a:bodyPr/>
        <a:lstStyle/>
        <a:p>
          <a:endParaRPr lang="ru-RU"/>
        </a:p>
      </dgm:t>
    </dgm:pt>
    <dgm:pt modelId="{09370719-028B-45CE-A248-06124526F157}">
      <dgm:prSet/>
      <dgm:spPr/>
      <dgm:t>
        <a:bodyPr/>
        <a:lstStyle/>
        <a:p>
          <a:endParaRPr lang="ru-RU" dirty="0"/>
        </a:p>
      </dgm:t>
    </dgm:pt>
    <dgm:pt modelId="{470A02D5-60FC-4D9F-9662-FB4CE6E8D49D}" type="parTrans" cxnId="{DEE928F8-D4A4-4860-B330-A9085C23CDD2}">
      <dgm:prSet/>
      <dgm:spPr/>
      <dgm:t>
        <a:bodyPr/>
        <a:lstStyle/>
        <a:p>
          <a:endParaRPr lang="ru-RU"/>
        </a:p>
      </dgm:t>
    </dgm:pt>
    <dgm:pt modelId="{9D522D5F-10D7-49DD-A20A-FDEE72A04FE2}" type="sibTrans" cxnId="{DEE928F8-D4A4-4860-B330-A9085C23CDD2}">
      <dgm:prSet/>
      <dgm:spPr/>
      <dgm:t>
        <a:bodyPr/>
        <a:lstStyle/>
        <a:p>
          <a:endParaRPr lang="ru-RU"/>
        </a:p>
      </dgm:t>
    </dgm:pt>
    <dgm:pt modelId="{9EED3960-CF62-4E44-A6A0-C52E5616A553}">
      <dgm:prSet/>
      <dgm:spPr/>
      <dgm:t>
        <a:bodyPr/>
        <a:lstStyle/>
        <a:p>
          <a:endParaRPr lang="ru-RU" dirty="0"/>
        </a:p>
      </dgm:t>
    </dgm:pt>
    <dgm:pt modelId="{A519C885-1BC5-4FA3-B2B5-80523A3AAEBD}" type="parTrans" cxnId="{D3EC4FB2-4CB7-4FCC-8601-C5606FB46AD5}">
      <dgm:prSet/>
      <dgm:spPr/>
      <dgm:t>
        <a:bodyPr/>
        <a:lstStyle/>
        <a:p>
          <a:endParaRPr lang="ru-RU"/>
        </a:p>
      </dgm:t>
    </dgm:pt>
    <dgm:pt modelId="{9D1F15C9-B4FD-4A3C-BAF3-42639BAABB9C}" type="sibTrans" cxnId="{D3EC4FB2-4CB7-4FCC-8601-C5606FB46AD5}">
      <dgm:prSet/>
      <dgm:spPr/>
      <dgm:t>
        <a:bodyPr/>
        <a:lstStyle/>
        <a:p>
          <a:endParaRPr lang="ru-RU"/>
        </a:p>
      </dgm:t>
    </dgm:pt>
    <dgm:pt modelId="{C94726BD-819D-433B-88E2-721FB9B3B9F6}">
      <dgm:prSet custT="1"/>
      <dgm:spPr/>
      <dgm:t>
        <a:bodyPr/>
        <a:lstStyle/>
        <a:p>
          <a:r>
            <a:rPr lang="ru-RU" sz="2000" b="1" dirty="0" smtClean="0">
              <a:solidFill>
                <a:srgbClr val="36085C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Занятия физической культурой и закаливание</a:t>
          </a:r>
          <a:endParaRPr lang="ru-RU" sz="2000" b="1" dirty="0">
            <a:solidFill>
              <a:srgbClr val="36085C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E423B24-D728-412B-90D6-BD41B946521B}" type="parTrans" cxnId="{CDD980EB-B8DE-4CC6-B1FE-B80D135F4152}">
      <dgm:prSet/>
      <dgm:spPr/>
      <dgm:t>
        <a:bodyPr/>
        <a:lstStyle/>
        <a:p>
          <a:endParaRPr lang="ru-RU"/>
        </a:p>
      </dgm:t>
    </dgm:pt>
    <dgm:pt modelId="{8D6A8FA8-0024-4EF8-8A13-A747C897E02A}" type="sibTrans" cxnId="{CDD980EB-B8DE-4CC6-B1FE-B80D135F4152}">
      <dgm:prSet/>
      <dgm:spPr/>
      <dgm:t>
        <a:bodyPr/>
        <a:lstStyle/>
        <a:p>
          <a:endParaRPr lang="ru-RU"/>
        </a:p>
      </dgm:t>
    </dgm:pt>
    <dgm:pt modelId="{28E12845-F7A5-47C0-A2F5-8AF9B9BB9802}">
      <dgm:prSet custT="1"/>
      <dgm:spPr/>
      <dgm:t>
        <a:bodyPr/>
        <a:lstStyle/>
        <a:p>
          <a:r>
            <a:rPr lang="ru-RU" sz="2000" b="1" dirty="0" smtClean="0">
              <a:solidFill>
                <a:srgbClr val="465E2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Рациональное питание</a:t>
          </a:r>
          <a:endParaRPr lang="ru-RU" sz="2000" b="1" dirty="0">
            <a:solidFill>
              <a:srgbClr val="465E2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BCDCFA5-DAC6-492C-99D3-EA5650864FD5}" type="parTrans" cxnId="{E893F40D-C775-4C76-8600-C6E2A7C56697}">
      <dgm:prSet/>
      <dgm:spPr/>
      <dgm:t>
        <a:bodyPr/>
        <a:lstStyle/>
        <a:p>
          <a:endParaRPr lang="ru-RU"/>
        </a:p>
      </dgm:t>
    </dgm:pt>
    <dgm:pt modelId="{55A3B4F0-CD2F-4814-AE9F-C16D843E2314}" type="sibTrans" cxnId="{E893F40D-C775-4C76-8600-C6E2A7C56697}">
      <dgm:prSet/>
      <dgm:spPr/>
      <dgm:t>
        <a:bodyPr/>
        <a:lstStyle/>
        <a:p>
          <a:endParaRPr lang="ru-RU"/>
        </a:p>
      </dgm:t>
    </dgm:pt>
    <dgm:pt modelId="{6C692B56-911A-4E5E-92D5-B21611065052}" type="pres">
      <dgm:prSet presAssocID="{EB3981D1-E63A-497C-8A25-578A0D4C39DF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DD365E9-B8ED-4172-A76F-17E24B711A1D}" type="pres">
      <dgm:prSet presAssocID="{EB3981D1-E63A-497C-8A25-578A0D4C39DF}" presName="radial" presStyleCnt="0">
        <dgm:presLayoutVars>
          <dgm:animLvl val="ctr"/>
        </dgm:presLayoutVars>
      </dgm:prSet>
      <dgm:spPr/>
    </dgm:pt>
    <dgm:pt modelId="{D60B3E5D-9A3D-4C42-BB42-685B53BA6914}" type="pres">
      <dgm:prSet presAssocID="{EA1A5AB9-9782-4FE8-B655-0C73583F92DD}" presName="centerShape" presStyleLbl="vennNode1" presStyleIdx="0" presStyleCnt="6" custScaleX="101920" custScaleY="97035" custLinFactNeighborX="-1183" custLinFactNeighborY="-6913"/>
      <dgm:spPr/>
      <dgm:t>
        <a:bodyPr/>
        <a:lstStyle/>
        <a:p>
          <a:endParaRPr lang="ru-RU"/>
        </a:p>
      </dgm:t>
    </dgm:pt>
    <dgm:pt modelId="{15781B2C-9417-4E37-BED1-D127FB56F73D}" type="pres">
      <dgm:prSet presAssocID="{D9353857-92BC-4A90-98A4-0565BE5CD2F8}" presName="node" presStyleLbl="vennNode1" presStyleIdx="1" presStyleCnt="6" custScaleX="123593" custScaleY="124057" custRadScaleRad="99033" custRadScaleInc="-20123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B8DF13E-4120-47A4-87D2-E40FAD876715}" type="pres">
      <dgm:prSet presAssocID="{28E12845-F7A5-47C0-A2F5-8AF9B9BB9802}" presName="node" presStyleLbl="vennNode1" presStyleIdx="2" presStyleCnt="6" custScaleX="131806" custScaleY="130908" custRadScaleRad="110088" custRadScaleInc="475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9D21F12-0A33-439B-91E8-443E94A7388B}" type="pres">
      <dgm:prSet presAssocID="{C94726BD-819D-433B-88E2-721FB9B3B9F6}" presName="node" presStyleLbl="vennNode1" presStyleIdx="3" presStyleCnt="6" custScaleX="124078" custScaleY="123180" custRadScaleRad="111707" custRadScaleInc="19027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15C920D-7446-4DA0-BE41-8F275730AE76}" type="pres">
      <dgm:prSet presAssocID="{21B21280-2A03-4C23-BB49-5674576F6A77}" presName="node" presStyleLbl="vennNode1" presStyleIdx="4" presStyleCnt="6" custRadScaleRad="104975" custRadScaleInc="19721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BE9D458-060E-47E3-AC63-6A0F6A3C9062}" type="pres">
      <dgm:prSet presAssocID="{3A583A3B-2261-41EE-A8A7-490B644EBA0F}" presName="node" presStyleLbl="vennNode1" presStyleIdx="5" presStyleCnt="6" custScaleX="126823" custScaleY="128529" custRadScaleRad="95722" custRadScaleInc="-20400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1D79FBA-1C48-4351-95EE-C74D92AB747B}" type="presOf" srcId="{EA1A5AB9-9782-4FE8-B655-0C73583F92DD}" destId="{D60B3E5D-9A3D-4C42-BB42-685B53BA6914}" srcOrd="0" destOrd="0" presId="urn:microsoft.com/office/officeart/2005/8/layout/radial3"/>
    <dgm:cxn modelId="{E893F40D-C775-4C76-8600-C6E2A7C56697}" srcId="{EA1A5AB9-9782-4FE8-B655-0C73583F92DD}" destId="{28E12845-F7A5-47C0-A2F5-8AF9B9BB9802}" srcOrd="1" destOrd="0" parTransId="{7BCDCFA5-DAC6-492C-99D3-EA5650864FD5}" sibTransId="{55A3B4F0-CD2F-4814-AE9F-C16D843E2314}"/>
    <dgm:cxn modelId="{0F266E91-D5C7-4C2B-BDE9-BD240AF71127}" type="presOf" srcId="{28E12845-F7A5-47C0-A2F5-8AF9B9BB9802}" destId="{7B8DF13E-4120-47A4-87D2-E40FAD876715}" srcOrd="0" destOrd="0" presId="urn:microsoft.com/office/officeart/2005/8/layout/radial3"/>
    <dgm:cxn modelId="{70581EEF-A0EE-4E62-A086-A7B0C5FB57EC}" type="presOf" srcId="{D9353857-92BC-4A90-98A4-0565BE5CD2F8}" destId="{15781B2C-9417-4E37-BED1-D127FB56F73D}" srcOrd="0" destOrd="0" presId="urn:microsoft.com/office/officeart/2005/8/layout/radial3"/>
    <dgm:cxn modelId="{315CE840-3C62-4F24-8742-E58E5599209A}" type="presOf" srcId="{C94726BD-819D-433B-88E2-721FB9B3B9F6}" destId="{99D21F12-0A33-439B-91E8-443E94A7388B}" srcOrd="0" destOrd="0" presId="urn:microsoft.com/office/officeart/2005/8/layout/radial3"/>
    <dgm:cxn modelId="{1B8201E2-841D-4905-BD75-9C27F5506343}" srcId="{EA1A5AB9-9782-4FE8-B655-0C73583F92DD}" destId="{D9353857-92BC-4A90-98A4-0565BE5CD2F8}" srcOrd="0" destOrd="0" parTransId="{6F49D850-5F1D-4941-89F0-17AC55F95086}" sibTransId="{D2FCCB32-092D-4E71-9614-6271C25B75CA}"/>
    <dgm:cxn modelId="{C73659E4-6E59-44A9-8ACF-926674BE965C}" type="presOf" srcId="{3A583A3B-2261-41EE-A8A7-490B644EBA0F}" destId="{DBE9D458-060E-47E3-AC63-6A0F6A3C9062}" srcOrd="0" destOrd="0" presId="urn:microsoft.com/office/officeart/2005/8/layout/radial3"/>
    <dgm:cxn modelId="{7C74A02A-53EB-461E-AB5E-33C1C8A6A506}" srcId="{EB3981D1-E63A-497C-8A25-578A0D4C39DF}" destId="{BBE7CE6E-C6E4-440E-ADB3-76FE16A2DD54}" srcOrd="4" destOrd="0" parTransId="{FA3E2080-41E3-47E1-A419-494C32477DF6}" sibTransId="{4F29A4A5-BEAE-4148-BCCB-54505CEBBEA3}"/>
    <dgm:cxn modelId="{CC9D3D71-7B7C-4BF6-A394-01466FB023C0}" srcId="{EA1A5AB9-9782-4FE8-B655-0C73583F92DD}" destId="{21B21280-2A03-4C23-BB49-5674576F6A77}" srcOrd="3" destOrd="0" parTransId="{04D9EE70-76B1-403C-A937-25B5BCA5B61D}" sibTransId="{35D5CB35-4776-4A45-B17B-3534BAA16725}"/>
    <dgm:cxn modelId="{CDD980EB-B8DE-4CC6-B1FE-B80D135F4152}" srcId="{EA1A5AB9-9782-4FE8-B655-0C73583F92DD}" destId="{C94726BD-819D-433B-88E2-721FB9B3B9F6}" srcOrd="2" destOrd="0" parTransId="{7E423B24-D728-412B-90D6-BD41B946521B}" sibTransId="{8D6A8FA8-0024-4EF8-8A13-A747C897E02A}"/>
    <dgm:cxn modelId="{D3EC4FB2-4CB7-4FCC-8601-C5606FB46AD5}" srcId="{EB3981D1-E63A-497C-8A25-578A0D4C39DF}" destId="{9EED3960-CF62-4E44-A6A0-C52E5616A553}" srcOrd="3" destOrd="0" parTransId="{A519C885-1BC5-4FA3-B2B5-80523A3AAEBD}" sibTransId="{9D1F15C9-B4FD-4A3C-BAF3-42639BAABB9C}"/>
    <dgm:cxn modelId="{DEE928F8-D4A4-4860-B330-A9085C23CDD2}" srcId="{EB3981D1-E63A-497C-8A25-578A0D4C39DF}" destId="{09370719-028B-45CE-A248-06124526F157}" srcOrd="2" destOrd="0" parTransId="{470A02D5-60FC-4D9F-9662-FB4CE6E8D49D}" sibTransId="{9D522D5F-10D7-49DD-A20A-FDEE72A04FE2}"/>
    <dgm:cxn modelId="{83F785F1-0060-4C7B-B093-3E54A4B058C7}" type="presOf" srcId="{21B21280-2A03-4C23-BB49-5674576F6A77}" destId="{B15C920D-7446-4DA0-BE41-8F275730AE76}" srcOrd="0" destOrd="0" presId="urn:microsoft.com/office/officeart/2005/8/layout/radial3"/>
    <dgm:cxn modelId="{06934223-4B30-4916-A848-1B5E726444EF}" type="presOf" srcId="{EB3981D1-E63A-497C-8A25-578A0D4C39DF}" destId="{6C692B56-911A-4E5E-92D5-B21611065052}" srcOrd="0" destOrd="0" presId="urn:microsoft.com/office/officeart/2005/8/layout/radial3"/>
    <dgm:cxn modelId="{276FD4A5-A342-4E3E-BE9F-447B01241B9D}" srcId="{EB3981D1-E63A-497C-8A25-578A0D4C39DF}" destId="{F391C94E-6E56-4427-9F85-2A76995FDB35}" srcOrd="1" destOrd="0" parTransId="{1CE19B04-14D6-457C-A339-FABC3DC98977}" sibTransId="{57A67357-EEB7-40A9-BB25-B81A2592EFCC}"/>
    <dgm:cxn modelId="{1CD9F54C-0892-426F-99C7-1819369FFBEA}" srcId="{EA1A5AB9-9782-4FE8-B655-0C73583F92DD}" destId="{3A583A3B-2261-41EE-A8A7-490B644EBA0F}" srcOrd="4" destOrd="0" parTransId="{F6F6CFFF-64D3-4908-84EA-F176204151A7}" sibTransId="{11C31394-7434-47CC-8529-264B603D40B1}"/>
    <dgm:cxn modelId="{BA5ADA2D-1591-4B07-B9E1-861995AF87A8}" srcId="{EB3981D1-E63A-497C-8A25-578A0D4C39DF}" destId="{EA1A5AB9-9782-4FE8-B655-0C73583F92DD}" srcOrd="0" destOrd="0" parTransId="{8FFCD7F6-ED03-45D5-9BF9-E064F90B378C}" sibTransId="{99074058-4284-4D4E-8E46-79B7B4AE489F}"/>
    <dgm:cxn modelId="{B02F52AF-6F6E-4151-B0F4-F837B4A8D5BF}" type="presParOf" srcId="{6C692B56-911A-4E5E-92D5-B21611065052}" destId="{1DD365E9-B8ED-4172-A76F-17E24B711A1D}" srcOrd="0" destOrd="0" presId="urn:microsoft.com/office/officeart/2005/8/layout/radial3"/>
    <dgm:cxn modelId="{27D71F83-25CC-4F89-8869-654379CF19E1}" type="presParOf" srcId="{1DD365E9-B8ED-4172-A76F-17E24B711A1D}" destId="{D60B3E5D-9A3D-4C42-BB42-685B53BA6914}" srcOrd="0" destOrd="0" presId="urn:microsoft.com/office/officeart/2005/8/layout/radial3"/>
    <dgm:cxn modelId="{612637DE-D85F-4460-840C-2B026532940E}" type="presParOf" srcId="{1DD365E9-B8ED-4172-A76F-17E24B711A1D}" destId="{15781B2C-9417-4E37-BED1-D127FB56F73D}" srcOrd="1" destOrd="0" presId="urn:microsoft.com/office/officeart/2005/8/layout/radial3"/>
    <dgm:cxn modelId="{1219F8E2-1339-4A53-A307-9E8165C36B9C}" type="presParOf" srcId="{1DD365E9-B8ED-4172-A76F-17E24B711A1D}" destId="{7B8DF13E-4120-47A4-87D2-E40FAD876715}" srcOrd="2" destOrd="0" presId="urn:microsoft.com/office/officeart/2005/8/layout/radial3"/>
    <dgm:cxn modelId="{DBE3D7FE-D87D-469E-B2F4-741BAD55CAA9}" type="presParOf" srcId="{1DD365E9-B8ED-4172-A76F-17E24B711A1D}" destId="{99D21F12-0A33-439B-91E8-443E94A7388B}" srcOrd="3" destOrd="0" presId="urn:microsoft.com/office/officeart/2005/8/layout/radial3"/>
    <dgm:cxn modelId="{613E445F-22A7-49D2-BDC9-A78161C16797}" type="presParOf" srcId="{1DD365E9-B8ED-4172-A76F-17E24B711A1D}" destId="{B15C920D-7446-4DA0-BE41-8F275730AE76}" srcOrd="4" destOrd="0" presId="urn:microsoft.com/office/officeart/2005/8/layout/radial3"/>
    <dgm:cxn modelId="{8D5F56E7-7039-4217-8ABF-7A07752D2D95}" type="presParOf" srcId="{1DD365E9-B8ED-4172-A76F-17E24B711A1D}" destId="{DBE9D458-060E-47E3-AC63-6A0F6A3C9062}" srcOrd="5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B3981D1-E63A-497C-8A25-578A0D4C39DF}" type="doc">
      <dgm:prSet loTypeId="urn:microsoft.com/office/officeart/2005/8/layout/radial3" loCatId="relationship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A1A5AB9-9782-4FE8-B655-0C73583F92DD}">
      <dgm:prSet phldrT="[Текст]" custT="1"/>
      <dgm:spPr/>
      <dgm:t>
        <a:bodyPr/>
        <a:lstStyle/>
        <a:p>
          <a:r>
            <a:rPr lang="ru-RU" sz="8800" b="1" i="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ЗОЖ</a:t>
          </a:r>
          <a:endParaRPr lang="ru-RU" sz="8800" b="1" i="0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FFCD7F6-ED03-45D5-9BF9-E064F90B378C}" type="parTrans" cxnId="{BA5ADA2D-1591-4B07-B9E1-861995AF87A8}">
      <dgm:prSet/>
      <dgm:spPr/>
      <dgm:t>
        <a:bodyPr/>
        <a:lstStyle/>
        <a:p>
          <a:endParaRPr lang="ru-RU"/>
        </a:p>
      </dgm:t>
    </dgm:pt>
    <dgm:pt modelId="{99074058-4284-4D4E-8E46-79B7B4AE489F}" type="sibTrans" cxnId="{BA5ADA2D-1591-4B07-B9E1-861995AF87A8}">
      <dgm:prSet/>
      <dgm:spPr/>
      <dgm:t>
        <a:bodyPr/>
        <a:lstStyle/>
        <a:p>
          <a:endParaRPr lang="ru-RU"/>
        </a:p>
      </dgm:t>
    </dgm:pt>
    <dgm:pt modelId="{D9353857-92BC-4A90-98A4-0565BE5CD2F8}">
      <dgm:prSet phldrT="[Текст]" custT="1"/>
      <dgm:spPr/>
      <dgm:t>
        <a:bodyPr/>
        <a:lstStyle/>
        <a:p>
          <a:r>
            <a:rPr lang="ru-RU" sz="2800" b="1" dirty="0" smtClean="0">
              <a:solidFill>
                <a:schemeClr val="bg1">
                  <a:lumMod val="9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Гигиена</a:t>
          </a:r>
          <a:endParaRPr lang="ru-RU" sz="2800" b="1" dirty="0">
            <a:solidFill>
              <a:schemeClr val="bg1">
                <a:lumMod val="95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F49D850-5F1D-4941-89F0-17AC55F95086}" type="parTrans" cxnId="{1B8201E2-841D-4905-BD75-9C27F5506343}">
      <dgm:prSet/>
      <dgm:spPr/>
      <dgm:t>
        <a:bodyPr/>
        <a:lstStyle/>
        <a:p>
          <a:endParaRPr lang="ru-RU"/>
        </a:p>
      </dgm:t>
    </dgm:pt>
    <dgm:pt modelId="{D2FCCB32-092D-4E71-9614-6271C25B75CA}" type="sibTrans" cxnId="{1B8201E2-841D-4905-BD75-9C27F5506343}">
      <dgm:prSet/>
      <dgm:spPr/>
      <dgm:t>
        <a:bodyPr/>
        <a:lstStyle/>
        <a:p>
          <a:endParaRPr lang="ru-RU"/>
        </a:p>
      </dgm:t>
    </dgm:pt>
    <dgm:pt modelId="{21B21280-2A03-4C23-BB49-5674576F6A77}">
      <dgm:prSet phldrT="[Текст]" custT="1"/>
      <dgm:spPr/>
      <dgm:t>
        <a:bodyPr/>
        <a:lstStyle/>
        <a:p>
          <a:r>
            <a:rPr lang="ru-RU" sz="2800" b="1" dirty="0" smtClean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Сон</a:t>
          </a:r>
          <a:endParaRPr lang="ru-RU" sz="2800" b="1" dirty="0">
            <a:solidFill>
              <a:srgbClr val="FFFF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4D9EE70-76B1-403C-A937-25B5BCA5B61D}" type="parTrans" cxnId="{CC9D3D71-7B7C-4BF6-A394-01466FB023C0}">
      <dgm:prSet/>
      <dgm:spPr/>
      <dgm:t>
        <a:bodyPr/>
        <a:lstStyle/>
        <a:p>
          <a:endParaRPr lang="ru-RU"/>
        </a:p>
      </dgm:t>
    </dgm:pt>
    <dgm:pt modelId="{35D5CB35-4776-4A45-B17B-3534BAA16725}" type="sibTrans" cxnId="{CC9D3D71-7B7C-4BF6-A394-01466FB023C0}">
      <dgm:prSet/>
      <dgm:spPr/>
      <dgm:t>
        <a:bodyPr/>
        <a:lstStyle/>
        <a:p>
          <a:endParaRPr lang="ru-RU"/>
        </a:p>
      </dgm:t>
    </dgm:pt>
    <dgm:pt modelId="{3A583A3B-2261-41EE-A8A7-490B644EBA0F}">
      <dgm:prSet phldrT="[Текст]" custT="1"/>
      <dgm:spPr/>
      <dgm:t>
        <a:bodyPr/>
        <a:lstStyle/>
        <a:p>
          <a:r>
            <a:rPr lang="ru-RU" sz="2800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Режим дня</a:t>
          </a:r>
          <a:endParaRPr lang="ru-RU" sz="2800" b="1" dirty="0">
            <a:solidFill>
              <a:srgbClr val="C0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6F6CFFF-64D3-4908-84EA-F176204151A7}" type="parTrans" cxnId="{1CD9F54C-0892-426F-99C7-1819369FFBEA}">
      <dgm:prSet/>
      <dgm:spPr/>
      <dgm:t>
        <a:bodyPr/>
        <a:lstStyle/>
        <a:p>
          <a:endParaRPr lang="ru-RU"/>
        </a:p>
      </dgm:t>
    </dgm:pt>
    <dgm:pt modelId="{11C31394-7434-47CC-8529-264B603D40B1}" type="sibTrans" cxnId="{1CD9F54C-0892-426F-99C7-1819369FFBEA}">
      <dgm:prSet/>
      <dgm:spPr/>
      <dgm:t>
        <a:bodyPr/>
        <a:lstStyle/>
        <a:p>
          <a:endParaRPr lang="ru-RU"/>
        </a:p>
      </dgm:t>
    </dgm:pt>
    <dgm:pt modelId="{F391C94E-6E56-4427-9F85-2A76995FDB35}">
      <dgm:prSet/>
      <dgm:spPr/>
      <dgm:t>
        <a:bodyPr/>
        <a:lstStyle/>
        <a:p>
          <a:endParaRPr lang="ru-RU" dirty="0"/>
        </a:p>
      </dgm:t>
    </dgm:pt>
    <dgm:pt modelId="{1CE19B04-14D6-457C-A339-FABC3DC98977}" type="parTrans" cxnId="{276FD4A5-A342-4E3E-BE9F-447B01241B9D}">
      <dgm:prSet/>
      <dgm:spPr/>
      <dgm:t>
        <a:bodyPr/>
        <a:lstStyle/>
        <a:p>
          <a:endParaRPr lang="ru-RU"/>
        </a:p>
      </dgm:t>
    </dgm:pt>
    <dgm:pt modelId="{57A67357-EEB7-40A9-BB25-B81A2592EFCC}" type="sibTrans" cxnId="{276FD4A5-A342-4E3E-BE9F-447B01241B9D}">
      <dgm:prSet/>
      <dgm:spPr/>
      <dgm:t>
        <a:bodyPr/>
        <a:lstStyle/>
        <a:p>
          <a:endParaRPr lang="ru-RU"/>
        </a:p>
      </dgm:t>
    </dgm:pt>
    <dgm:pt modelId="{BBE7CE6E-C6E4-440E-ADB3-76FE16A2DD54}">
      <dgm:prSet/>
      <dgm:spPr/>
      <dgm:t>
        <a:bodyPr/>
        <a:lstStyle/>
        <a:p>
          <a:endParaRPr lang="ru-RU" dirty="0"/>
        </a:p>
      </dgm:t>
    </dgm:pt>
    <dgm:pt modelId="{FA3E2080-41E3-47E1-A419-494C32477DF6}" type="parTrans" cxnId="{7C74A02A-53EB-461E-AB5E-33C1C8A6A506}">
      <dgm:prSet/>
      <dgm:spPr/>
      <dgm:t>
        <a:bodyPr/>
        <a:lstStyle/>
        <a:p>
          <a:endParaRPr lang="ru-RU"/>
        </a:p>
      </dgm:t>
    </dgm:pt>
    <dgm:pt modelId="{4F29A4A5-BEAE-4148-BCCB-54505CEBBEA3}" type="sibTrans" cxnId="{7C74A02A-53EB-461E-AB5E-33C1C8A6A506}">
      <dgm:prSet/>
      <dgm:spPr/>
      <dgm:t>
        <a:bodyPr/>
        <a:lstStyle/>
        <a:p>
          <a:endParaRPr lang="ru-RU"/>
        </a:p>
      </dgm:t>
    </dgm:pt>
    <dgm:pt modelId="{09370719-028B-45CE-A248-06124526F157}">
      <dgm:prSet/>
      <dgm:spPr/>
      <dgm:t>
        <a:bodyPr/>
        <a:lstStyle/>
        <a:p>
          <a:endParaRPr lang="ru-RU" dirty="0"/>
        </a:p>
      </dgm:t>
    </dgm:pt>
    <dgm:pt modelId="{470A02D5-60FC-4D9F-9662-FB4CE6E8D49D}" type="parTrans" cxnId="{DEE928F8-D4A4-4860-B330-A9085C23CDD2}">
      <dgm:prSet/>
      <dgm:spPr/>
      <dgm:t>
        <a:bodyPr/>
        <a:lstStyle/>
        <a:p>
          <a:endParaRPr lang="ru-RU"/>
        </a:p>
      </dgm:t>
    </dgm:pt>
    <dgm:pt modelId="{9D522D5F-10D7-49DD-A20A-FDEE72A04FE2}" type="sibTrans" cxnId="{DEE928F8-D4A4-4860-B330-A9085C23CDD2}">
      <dgm:prSet/>
      <dgm:spPr/>
      <dgm:t>
        <a:bodyPr/>
        <a:lstStyle/>
        <a:p>
          <a:endParaRPr lang="ru-RU"/>
        </a:p>
      </dgm:t>
    </dgm:pt>
    <dgm:pt modelId="{9EED3960-CF62-4E44-A6A0-C52E5616A553}">
      <dgm:prSet/>
      <dgm:spPr/>
      <dgm:t>
        <a:bodyPr/>
        <a:lstStyle/>
        <a:p>
          <a:endParaRPr lang="ru-RU" dirty="0"/>
        </a:p>
      </dgm:t>
    </dgm:pt>
    <dgm:pt modelId="{A519C885-1BC5-4FA3-B2B5-80523A3AAEBD}" type="parTrans" cxnId="{D3EC4FB2-4CB7-4FCC-8601-C5606FB46AD5}">
      <dgm:prSet/>
      <dgm:spPr/>
      <dgm:t>
        <a:bodyPr/>
        <a:lstStyle/>
        <a:p>
          <a:endParaRPr lang="ru-RU"/>
        </a:p>
      </dgm:t>
    </dgm:pt>
    <dgm:pt modelId="{9D1F15C9-B4FD-4A3C-BAF3-42639BAABB9C}" type="sibTrans" cxnId="{D3EC4FB2-4CB7-4FCC-8601-C5606FB46AD5}">
      <dgm:prSet/>
      <dgm:spPr/>
      <dgm:t>
        <a:bodyPr/>
        <a:lstStyle/>
        <a:p>
          <a:endParaRPr lang="ru-RU"/>
        </a:p>
      </dgm:t>
    </dgm:pt>
    <dgm:pt modelId="{C94726BD-819D-433B-88E2-721FB9B3B9F6}">
      <dgm:prSet custT="1"/>
      <dgm:spPr/>
      <dgm:t>
        <a:bodyPr/>
        <a:lstStyle/>
        <a:p>
          <a:r>
            <a:rPr lang="ru-RU" sz="2000" b="1" dirty="0" smtClean="0">
              <a:solidFill>
                <a:srgbClr val="36085C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Занятия физической культурой и закаливание</a:t>
          </a:r>
          <a:endParaRPr lang="ru-RU" sz="2000" b="1" dirty="0">
            <a:solidFill>
              <a:srgbClr val="36085C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E423B24-D728-412B-90D6-BD41B946521B}" type="parTrans" cxnId="{CDD980EB-B8DE-4CC6-B1FE-B80D135F4152}">
      <dgm:prSet/>
      <dgm:spPr/>
      <dgm:t>
        <a:bodyPr/>
        <a:lstStyle/>
        <a:p>
          <a:endParaRPr lang="ru-RU"/>
        </a:p>
      </dgm:t>
    </dgm:pt>
    <dgm:pt modelId="{8D6A8FA8-0024-4EF8-8A13-A747C897E02A}" type="sibTrans" cxnId="{CDD980EB-B8DE-4CC6-B1FE-B80D135F4152}">
      <dgm:prSet/>
      <dgm:spPr/>
      <dgm:t>
        <a:bodyPr/>
        <a:lstStyle/>
        <a:p>
          <a:endParaRPr lang="ru-RU"/>
        </a:p>
      </dgm:t>
    </dgm:pt>
    <dgm:pt modelId="{28E12845-F7A5-47C0-A2F5-8AF9B9BB9802}">
      <dgm:prSet custT="1"/>
      <dgm:spPr/>
      <dgm:t>
        <a:bodyPr/>
        <a:lstStyle/>
        <a:p>
          <a:r>
            <a:rPr lang="ru-RU" sz="2000" b="1" dirty="0" smtClean="0">
              <a:solidFill>
                <a:srgbClr val="465E2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Рациональное питание</a:t>
          </a:r>
          <a:endParaRPr lang="ru-RU" sz="2000" b="1" dirty="0">
            <a:solidFill>
              <a:srgbClr val="465E2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BCDCFA5-DAC6-492C-99D3-EA5650864FD5}" type="parTrans" cxnId="{E893F40D-C775-4C76-8600-C6E2A7C56697}">
      <dgm:prSet/>
      <dgm:spPr/>
      <dgm:t>
        <a:bodyPr/>
        <a:lstStyle/>
        <a:p>
          <a:endParaRPr lang="ru-RU"/>
        </a:p>
      </dgm:t>
    </dgm:pt>
    <dgm:pt modelId="{55A3B4F0-CD2F-4814-AE9F-C16D843E2314}" type="sibTrans" cxnId="{E893F40D-C775-4C76-8600-C6E2A7C56697}">
      <dgm:prSet/>
      <dgm:spPr/>
      <dgm:t>
        <a:bodyPr/>
        <a:lstStyle/>
        <a:p>
          <a:endParaRPr lang="ru-RU"/>
        </a:p>
      </dgm:t>
    </dgm:pt>
    <dgm:pt modelId="{6C692B56-911A-4E5E-92D5-B21611065052}" type="pres">
      <dgm:prSet presAssocID="{EB3981D1-E63A-497C-8A25-578A0D4C39DF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DD365E9-B8ED-4172-A76F-17E24B711A1D}" type="pres">
      <dgm:prSet presAssocID="{EB3981D1-E63A-497C-8A25-578A0D4C39DF}" presName="radial" presStyleCnt="0">
        <dgm:presLayoutVars>
          <dgm:animLvl val="ctr"/>
        </dgm:presLayoutVars>
      </dgm:prSet>
      <dgm:spPr/>
    </dgm:pt>
    <dgm:pt modelId="{D60B3E5D-9A3D-4C42-BB42-685B53BA6914}" type="pres">
      <dgm:prSet presAssocID="{EA1A5AB9-9782-4FE8-B655-0C73583F92DD}" presName="centerShape" presStyleLbl="vennNode1" presStyleIdx="0" presStyleCnt="6" custScaleX="101920" custScaleY="97035" custLinFactNeighborX="-1183" custLinFactNeighborY="-6913"/>
      <dgm:spPr/>
      <dgm:t>
        <a:bodyPr/>
        <a:lstStyle/>
        <a:p>
          <a:endParaRPr lang="ru-RU"/>
        </a:p>
      </dgm:t>
    </dgm:pt>
    <dgm:pt modelId="{15781B2C-9417-4E37-BED1-D127FB56F73D}" type="pres">
      <dgm:prSet presAssocID="{D9353857-92BC-4A90-98A4-0565BE5CD2F8}" presName="node" presStyleLbl="vennNode1" presStyleIdx="1" presStyleCnt="6" custScaleX="123593" custScaleY="124057" custRadScaleRad="99033" custRadScaleInc="-20123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B8DF13E-4120-47A4-87D2-E40FAD876715}" type="pres">
      <dgm:prSet presAssocID="{28E12845-F7A5-47C0-A2F5-8AF9B9BB9802}" presName="node" presStyleLbl="vennNode1" presStyleIdx="2" presStyleCnt="6" custScaleX="131806" custScaleY="130908" custRadScaleRad="110088" custRadScaleInc="475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9D21F12-0A33-439B-91E8-443E94A7388B}" type="pres">
      <dgm:prSet presAssocID="{C94726BD-819D-433B-88E2-721FB9B3B9F6}" presName="node" presStyleLbl="vennNode1" presStyleIdx="3" presStyleCnt="6" custScaleX="124078" custScaleY="123180" custRadScaleRad="111707" custRadScaleInc="19027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15C920D-7446-4DA0-BE41-8F275730AE76}" type="pres">
      <dgm:prSet presAssocID="{21B21280-2A03-4C23-BB49-5674576F6A77}" presName="node" presStyleLbl="vennNode1" presStyleIdx="4" presStyleCnt="6" custRadScaleRad="104975" custRadScaleInc="19721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BE9D458-060E-47E3-AC63-6A0F6A3C9062}" type="pres">
      <dgm:prSet presAssocID="{3A583A3B-2261-41EE-A8A7-490B644EBA0F}" presName="node" presStyleLbl="vennNode1" presStyleIdx="5" presStyleCnt="6" custScaleX="126823" custScaleY="128529" custRadScaleRad="95722" custRadScaleInc="-20400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76FD4A5-A342-4E3E-BE9F-447B01241B9D}" srcId="{EB3981D1-E63A-497C-8A25-578A0D4C39DF}" destId="{F391C94E-6E56-4427-9F85-2A76995FDB35}" srcOrd="1" destOrd="0" parTransId="{1CE19B04-14D6-457C-A339-FABC3DC98977}" sibTransId="{57A67357-EEB7-40A9-BB25-B81A2592EFCC}"/>
    <dgm:cxn modelId="{D5BF59AF-75F4-4140-8024-D9FBDD6A0F94}" type="presOf" srcId="{EB3981D1-E63A-497C-8A25-578A0D4C39DF}" destId="{6C692B56-911A-4E5E-92D5-B21611065052}" srcOrd="0" destOrd="0" presId="urn:microsoft.com/office/officeart/2005/8/layout/radial3"/>
    <dgm:cxn modelId="{D3EC4FB2-4CB7-4FCC-8601-C5606FB46AD5}" srcId="{EB3981D1-E63A-497C-8A25-578A0D4C39DF}" destId="{9EED3960-CF62-4E44-A6A0-C52E5616A553}" srcOrd="3" destOrd="0" parTransId="{A519C885-1BC5-4FA3-B2B5-80523A3AAEBD}" sibTransId="{9D1F15C9-B4FD-4A3C-BAF3-42639BAABB9C}"/>
    <dgm:cxn modelId="{B4112477-5F8B-474A-8534-B5A2F2535D83}" type="presOf" srcId="{D9353857-92BC-4A90-98A4-0565BE5CD2F8}" destId="{15781B2C-9417-4E37-BED1-D127FB56F73D}" srcOrd="0" destOrd="0" presId="urn:microsoft.com/office/officeart/2005/8/layout/radial3"/>
    <dgm:cxn modelId="{3A43A718-4CF1-4346-8ADD-63FABC85ED14}" type="presOf" srcId="{EA1A5AB9-9782-4FE8-B655-0C73583F92DD}" destId="{D60B3E5D-9A3D-4C42-BB42-685B53BA6914}" srcOrd="0" destOrd="0" presId="urn:microsoft.com/office/officeart/2005/8/layout/radial3"/>
    <dgm:cxn modelId="{7C74A02A-53EB-461E-AB5E-33C1C8A6A506}" srcId="{EB3981D1-E63A-497C-8A25-578A0D4C39DF}" destId="{BBE7CE6E-C6E4-440E-ADB3-76FE16A2DD54}" srcOrd="4" destOrd="0" parTransId="{FA3E2080-41E3-47E1-A419-494C32477DF6}" sibTransId="{4F29A4A5-BEAE-4148-BCCB-54505CEBBEA3}"/>
    <dgm:cxn modelId="{1B8201E2-841D-4905-BD75-9C27F5506343}" srcId="{EA1A5AB9-9782-4FE8-B655-0C73583F92DD}" destId="{D9353857-92BC-4A90-98A4-0565BE5CD2F8}" srcOrd="0" destOrd="0" parTransId="{6F49D850-5F1D-4941-89F0-17AC55F95086}" sibTransId="{D2FCCB32-092D-4E71-9614-6271C25B75CA}"/>
    <dgm:cxn modelId="{DEE928F8-D4A4-4860-B330-A9085C23CDD2}" srcId="{EB3981D1-E63A-497C-8A25-578A0D4C39DF}" destId="{09370719-028B-45CE-A248-06124526F157}" srcOrd="2" destOrd="0" parTransId="{470A02D5-60FC-4D9F-9662-FB4CE6E8D49D}" sibTransId="{9D522D5F-10D7-49DD-A20A-FDEE72A04FE2}"/>
    <dgm:cxn modelId="{15A7D396-C9E0-4BD3-96C5-CD763F42E513}" type="presOf" srcId="{28E12845-F7A5-47C0-A2F5-8AF9B9BB9802}" destId="{7B8DF13E-4120-47A4-87D2-E40FAD876715}" srcOrd="0" destOrd="0" presId="urn:microsoft.com/office/officeart/2005/8/layout/radial3"/>
    <dgm:cxn modelId="{1CD9F54C-0892-426F-99C7-1819369FFBEA}" srcId="{EA1A5AB9-9782-4FE8-B655-0C73583F92DD}" destId="{3A583A3B-2261-41EE-A8A7-490B644EBA0F}" srcOrd="4" destOrd="0" parTransId="{F6F6CFFF-64D3-4908-84EA-F176204151A7}" sibTransId="{11C31394-7434-47CC-8529-264B603D40B1}"/>
    <dgm:cxn modelId="{AF408A93-3F22-47A8-86FC-814355351823}" type="presOf" srcId="{C94726BD-819D-433B-88E2-721FB9B3B9F6}" destId="{99D21F12-0A33-439B-91E8-443E94A7388B}" srcOrd="0" destOrd="0" presId="urn:microsoft.com/office/officeart/2005/8/layout/radial3"/>
    <dgm:cxn modelId="{94112834-4455-44EA-856E-F0E479A47CE6}" type="presOf" srcId="{21B21280-2A03-4C23-BB49-5674576F6A77}" destId="{B15C920D-7446-4DA0-BE41-8F275730AE76}" srcOrd="0" destOrd="0" presId="urn:microsoft.com/office/officeart/2005/8/layout/radial3"/>
    <dgm:cxn modelId="{CC9D3D71-7B7C-4BF6-A394-01466FB023C0}" srcId="{EA1A5AB9-9782-4FE8-B655-0C73583F92DD}" destId="{21B21280-2A03-4C23-BB49-5674576F6A77}" srcOrd="3" destOrd="0" parTransId="{04D9EE70-76B1-403C-A937-25B5BCA5B61D}" sibTransId="{35D5CB35-4776-4A45-B17B-3534BAA16725}"/>
    <dgm:cxn modelId="{E893F40D-C775-4C76-8600-C6E2A7C56697}" srcId="{EA1A5AB9-9782-4FE8-B655-0C73583F92DD}" destId="{28E12845-F7A5-47C0-A2F5-8AF9B9BB9802}" srcOrd="1" destOrd="0" parTransId="{7BCDCFA5-DAC6-492C-99D3-EA5650864FD5}" sibTransId="{55A3B4F0-CD2F-4814-AE9F-C16D843E2314}"/>
    <dgm:cxn modelId="{CDD980EB-B8DE-4CC6-B1FE-B80D135F4152}" srcId="{EA1A5AB9-9782-4FE8-B655-0C73583F92DD}" destId="{C94726BD-819D-433B-88E2-721FB9B3B9F6}" srcOrd="2" destOrd="0" parTransId="{7E423B24-D728-412B-90D6-BD41B946521B}" sibTransId="{8D6A8FA8-0024-4EF8-8A13-A747C897E02A}"/>
    <dgm:cxn modelId="{BA5ADA2D-1591-4B07-B9E1-861995AF87A8}" srcId="{EB3981D1-E63A-497C-8A25-578A0D4C39DF}" destId="{EA1A5AB9-9782-4FE8-B655-0C73583F92DD}" srcOrd="0" destOrd="0" parTransId="{8FFCD7F6-ED03-45D5-9BF9-E064F90B378C}" sibTransId="{99074058-4284-4D4E-8E46-79B7B4AE489F}"/>
    <dgm:cxn modelId="{4E7A5900-7627-4AF0-9ECB-7381F77D8E56}" type="presOf" srcId="{3A583A3B-2261-41EE-A8A7-490B644EBA0F}" destId="{DBE9D458-060E-47E3-AC63-6A0F6A3C9062}" srcOrd="0" destOrd="0" presId="urn:microsoft.com/office/officeart/2005/8/layout/radial3"/>
    <dgm:cxn modelId="{0D11F6C7-6762-4A76-BF60-D6AF6B176233}" type="presParOf" srcId="{6C692B56-911A-4E5E-92D5-B21611065052}" destId="{1DD365E9-B8ED-4172-A76F-17E24B711A1D}" srcOrd="0" destOrd="0" presId="urn:microsoft.com/office/officeart/2005/8/layout/radial3"/>
    <dgm:cxn modelId="{2CE1D626-92E2-4F46-B9D9-C7EBCAC229C7}" type="presParOf" srcId="{1DD365E9-B8ED-4172-A76F-17E24B711A1D}" destId="{D60B3E5D-9A3D-4C42-BB42-685B53BA6914}" srcOrd="0" destOrd="0" presId="urn:microsoft.com/office/officeart/2005/8/layout/radial3"/>
    <dgm:cxn modelId="{5225EC49-5B21-4991-B1B9-7F3188DA7E9A}" type="presParOf" srcId="{1DD365E9-B8ED-4172-A76F-17E24B711A1D}" destId="{15781B2C-9417-4E37-BED1-D127FB56F73D}" srcOrd="1" destOrd="0" presId="urn:microsoft.com/office/officeart/2005/8/layout/radial3"/>
    <dgm:cxn modelId="{5FAD50D2-1923-48FA-8267-114B60784D60}" type="presParOf" srcId="{1DD365E9-B8ED-4172-A76F-17E24B711A1D}" destId="{7B8DF13E-4120-47A4-87D2-E40FAD876715}" srcOrd="2" destOrd="0" presId="urn:microsoft.com/office/officeart/2005/8/layout/radial3"/>
    <dgm:cxn modelId="{1AE7CB14-730F-423F-B026-26D6469AEBF9}" type="presParOf" srcId="{1DD365E9-B8ED-4172-A76F-17E24B711A1D}" destId="{99D21F12-0A33-439B-91E8-443E94A7388B}" srcOrd="3" destOrd="0" presId="urn:microsoft.com/office/officeart/2005/8/layout/radial3"/>
    <dgm:cxn modelId="{1CA91547-CF13-4C55-9BCD-CFC36D0170EF}" type="presParOf" srcId="{1DD365E9-B8ED-4172-A76F-17E24B711A1D}" destId="{B15C920D-7446-4DA0-BE41-8F275730AE76}" srcOrd="4" destOrd="0" presId="urn:microsoft.com/office/officeart/2005/8/layout/radial3"/>
    <dgm:cxn modelId="{85FE4E66-020D-4BF9-9BD1-6ABDB3A37D87}" type="presParOf" srcId="{1DD365E9-B8ED-4172-A76F-17E24B711A1D}" destId="{DBE9D458-060E-47E3-AC63-6A0F6A3C9062}" srcOrd="5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60B3E5D-9A3D-4C42-BB42-685B53BA6914}">
      <dsp:nvSpPr>
        <dsp:cNvPr id="0" name=""/>
        <dsp:cNvSpPr/>
      </dsp:nvSpPr>
      <dsp:spPr>
        <a:xfrm>
          <a:off x="2362200" y="1409708"/>
          <a:ext cx="4020427" cy="3827729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11760" tIns="111760" rIns="111760" bIns="111760" numCol="1" spcCol="1270" anchor="ctr" anchorCtr="0">
          <a:noAutofit/>
        </a:bodyPr>
        <a:lstStyle/>
        <a:p>
          <a:pPr lvl="0" algn="ctr" defTabSz="3911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8800" b="1" i="0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ЗОЖ</a:t>
          </a:r>
          <a:endParaRPr lang="ru-RU" sz="8800" b="1" i="0" kern="1200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950978" y="1970266"/>
        <a:ext cx="2842871" cy="2706613"/>
      </dsp:txXfrm>
    </dsp:sp>
    <dsp:sp modelId="{15781B2C-9417-4E37-BED1-D127FB56F73D}">
      <dsp:nvSpPr>
        <dsp:cNvPr id="0" name=""/>
        <dsp:cNvSpPr/>
      </dsp:nvSpPr>
      <dsp:spPr>
        <a:xfrm>
          <a:off x="1752603" y="4411168"/>
          <a:ext cx="2437680" cy="2446831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solidFill>
                <a:schemeClr val="bg1">
                  <a:lumMod val="9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Гигиена</a:t>
          </a:r>
          <a:endParaRPr lang="ru-RU" sz="2800" b="1" kern="1200" dirty="0">
            <a:solidFill>
              <a:schemeClr val="bg1">
                <a:lumMod val="95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109593" y="4769498"/>
        <a:ext cx="1723700" cy="1730171"/>
      </dsp:txXfrm>
    </dsp:sp>
    <dsp:sp modelId="{7B8DF13E-4120-47A4-87D2-E40FAD876715}">
      <dsp:nvSpPr>
        <dsp:cNvPr id="0" name=""/>
        <dsp:cNvSpPr/>
      </dsp:nvSpPr>
      <dsp:spPr>
        <a:xfrm>
          <a:off x="5867412" y="1676411"/>
          <a:ext cx="2599668" cy="2581957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rgbClr val="465E2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Рациональное питание</a:t>
          </a:r>
          <a:endParaRPr lang="ru-RU" sz="2000" b="1" kern="1200" dirty="0">
            <a:solidFill>
              <a:srgbClr val="465E2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248125" y="2054530"/>
        <a:ext cx="1838242" cy="1825719"/>
      </dsp:txXfrm>
    </dsp:sp>
    <dsp:sp modelId="{99D21F12-0A33-439B-91E8-443E94A7388B}">
      <dsp:nvSpPr>
        <dsp:cNvPr id="0" name=""/>
        <dsp:cNvSpPr/>
      </dsp:nvSpPr>
      <dsp:spPr>
        <a:xfrm>
          <a:off x="395540" y="1916837"/>
          <a:ext cx="2447245" cy="2429534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rgbClr val="36085C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Занятия физической культурой и закаливание</a:t>
          </a:r>
          <a:endParaRPr lang="ru-RU" sz="2000" b="1" kern="1200" dirty="0">
            <a:solidFill>
              <a:srgbClr val="36085C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53931" y="2272634"/>
        <a:ext cx="1730463" cy="1717940"/>
      </dsp:txXfrm>
    </dsp:sp>
    <dsp:sp modelId="{B15C920D-7446-4DA0-BE41-8F275730AE76}">
      <dsp:nvSpPr>
        <dsp:cNvPr id="0" name=""/>
        <dsp:cNvSpPr/>
      </dsp:nvSpPr>
      <dsp:spPr>
        <a:xfrm>
          <a:off x="3352800" y="6"/>
          <a:ext cx="1972344" cy="1972344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Сон</a:t>
          </a:r>
          <a:endParaRPr lang="ru-RU" sz="2800" b="1" kern="1200" dirty="0">
            <a:solidFill>
              <a:srgbClr val="FFFF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641643" y="288849"/>
        <a:ext cx="1394658" cy="1394658"/>
      </dsp:txXfrm>
    </dsp:sp>
    <dsp:sp modelId="{DBE9D458-060E-47E3-AC63-6A0F6A3C9062}">
      <dsp:nvSpPr>
        <dsp:cNvPr id="0" name=""/>
        <dsp:cNvSpPr/>
      </dsp:nvSpPr>
      <dsp:spPr>
        <a:xfrm>
          <a:off x="4724411" y="4322965"/>
          <a:ext cx="2501386" cy="2535034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Режим дня</a:t>
          </a:r>
          <a:endParaRPr lang="ru-RU" sz="2800" b="1" kern="1200" dirty="0">
            <a:solidFill>
              <a:srgbClr val="C0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090730" y="4694212"/>
        <a:ext cx="1768748" cy="179254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60B3E5D-9A3D-4C42-BB42-685B53BA6914}">
      <dsp:nvSpPr>
        <dsp:cNvPr id="0" name=""/>
        <dsp:cNvSpPr/>
      </dsp:nvSpPr>
      <dsp:spPr>
        <a:xfrm>
          <a:off x="2362200" y="1409708"/>
          <a:ext cx="4020427" cy="3827729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11760" tIns="111760" rIns="111760" bIns="111760" numCol="1" spcCol="1270" anchor="ctr" anchorCtr="0">
          <a:noAutofit/>
        </a:bodyPr>
        <a:lstStyle/>
        <a:p>
          <a:pPr lvl="0" algn="ctr" defTabSz="3911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8800" b="1" i="0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ЗОЖ</a:t>
          </a:r>
          <a:endParaRPr lang="ru-RU" sz="8800" b="1" i="0" kern="1200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950978" y="1970266"/>
        <a:ext cx="2842871" cy="2706613"/>
      </dsp:txXfrm>
    </dsp:sp>
    <dsp:sp modelId="{15781B2C-9417-4E37-BED1-D127FB56F73D}">
      <dsp:nvSpPr>
        <dsp:cNvPr id="0" name=""/>
        <dsp:cNvSpPr/>
      </dsp:nvSpPr>
      <dsp:spPr>
        <a:xfrm>
          <a:off x="1752603" y="4411168"/>
          <a:ext cx="2437680" cy="2446831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solidFill>
                <a:schemeClr val="bg1">
                  <a:lumMod val="9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Гигиена</a:t>
          </a:r>
          <a:endParaRPr lang="ru-RU" sz="2800" b="1" kern="1200" dirty="0">
            <a:solidFill>
              <a:schemeClr val="bg1">
                <a:lumMod val="95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109593" y="4769498"/>
        <a:ext cx="1723700" cy="1730171"/>
      </dsp:txXfrm>
    </dsp:sp>
    <dsp:sp modelId="{7B8DF13E-4120-47A4-87D2-E40FAD876715}">
      <dsp:nvSpPr>
        <dsp:cNvPr id="0" name=""/>
        <dsp:cNvSpPr/>
      </dsp:nvSpPr>
      <dsp:spPr>
        <a:xfrm>
          <a:off x="5867412" y="1676411"/>
          <a:ext cx="2599668" cy="2581957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rgbClr val="465E2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Рациональное питание</a:t>
          </a:r>
          <a:endParaRPr lang="ru-RU" sz="2000" b="1" kern="1200" dirty="0">
            <a:solidFill>
              <a:srgbClr val="465E2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248125" y="2054530"/>
        <a:ext cx="1838242" cy="1825719"/>
      </dsp:txXfrm>
    </dsp:sp>
    <dsp:sp modelId="{99D21F12-0A33-439B-91E8-443E94A7388B}">
      <dsp:nvSpPr>
        <dsp:cNvPr id="0" name=""/>
        <dsp:cNvSpPr/>
      </dsp:nvSpPr>
      <dsp:spPr>
        <a:xfrm>
          <a:off x="395540" y="1916837"/>
          <a:ext cx="2447245" cy="2429534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rgbClr val="36085C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Занятия физической культурой и закаливание</a:t>
          </a:r>
          <a:endParaRPr lang="ru-RU" sz="2000" b="1" kern="1200" dirty="0">
            <a:solidFill>
              <a:srgbClr val="36085C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53931" y="2272634"/>
        <a:ext cx="1730463" cy="1717940"/>
      </dsp:txXfrm>
    </dsp:sp>
    <dsp:sp modelId="{B15C920D-7446-4DA0-BE41-8F275730AE76}">
      <dsp:nvSpPr>
        <dsp:cNvPr id="0" name=""/>
        <dsp:cNvSpPr/>
      </dsp:nvSpPr>
      <dsp:spPr>
        <a:xfrm>
          <a:off x="3352800" y="6"/>
          <a:ext cx="1972344" cy="1972344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Сон</a:t>
          </a:r>
          <a:endParaRPr lang="ru-RU" sz="2800" b="1" kern="1200" dirty="0">
            <a:solidFill>
              <a:srgbClr val="FFFF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641643" y="288849"/>
        <a:ext cx="1394658" cy="1394658"/>
      </dsp:txXfrm>
    </dsp:sp>
    <dsp:sp modelId="{DBE9D458-060E-47E3-AC63-6A0F6A3C9062}">
      <dsp:nvSpPr>
        <dsp:cNvPr id="0" name=""/>
        <dsp:cNvSpPr/>
      </dsp:nvSpPr>
      <dsp:spPr>
        <a:xfrm>
          <a:off x="4724411" y="4322965"/>
          <a:ext cx="2501386" cy="2535034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Режим дня</a:t>
          </a:r>
          <a:endParaRPr lang="ru-RU" sz="2800" b="1" kern="1200" dirty="0">
            <a:solidFill>
              <a:srgbClr val="C0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090730" y="4694212"/>
        <a:ext cx="1768748" cy="179254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7/31/2025</a:t>
            </a:fld>
            <a:endParaRPr lang="en-US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7/31/2025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7/31/2025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7/31/2025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7/31/2025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7/31/2025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7/31/2025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7/31/2025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7/31/2025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med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7/31/2025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7/31/2025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7/31/2025</a:t>
            </a:fld>
            <a:endParaRPr lang="en-US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>
    <p:dissolve/>
  </p:transition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000">
              <a:srgbClr val="7030A0"/>
            </a:gs>
            <a:gs pos="42000">
              <a:schemeClr val="bg2">
                <a:tint val="83000"/>
                <a:satMod val="320000"/>
              </a:schemeClr>
            </a:gs>
            <a:gs pos="62000">
              <a:srgbClr val="609EDE"/>
            </a:gs>
            <a:gs pos="88000">
              <a:srgbClr val="FCCCF9"/>
            </a:gs>
          </a:gsLst>
          <a:path path="circle">
            <a:fillToRect l="10000" t="110000" r="1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38200" y="3352800"/>
            <a:ext cx="7831358" cy="1828800"/>
          </a:xfrm>
          <a:ln>
            <a:noFill/>
          </a:ln>
          <a:effectLst>
            <a:innerShdw blurRad="63500" dist="50800">
              <a:prstClr val="black">
                <a:alpha val="50000"/>
              </a:prstClr>
            </a:innerShdw>
          </a:effectLst>
        </p:spPr>
        <p:txBody>
          <a:bodyPr>
            <a:noAutofit/>
          </a:bodyPr>
          <a:lstStyle/>
          <a:p>
            <a:pPr algn="ctr"/>
            <a:r>
              <a:rPr lang="ru-RU" sz="7200" dirty="0" smtClean="0">
                <a:solidFill>
                  <a:srgbClr val="B72D2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Здоровый</a:t>
            </a:r>
            <a:r>
              <a:rPr lang="ru-RU" sz="7200" dirty="0" smtClean="0">
                <a:solidFill>
                  <a:srgbClr val="B72D2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7200" dirty="0" smtClean="0">
                <a:solidFill>
                  <a:srgbClr val="B72D2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7200" dirty="0" smtClean="0">
                <a:solidFill>
                  <a:srgbClr val="B72D2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образ </a:t>
            </a:r>
            <a:r>
              <a:rPr lang="ru-RU" sz="8000" dirty="0" smtClean="0">
                <a:solidFill>
                  <a:srgbClr val="B72D2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жизни</a:t>
            </a:r>
            <a:r>
              <a:rPr lang="ru-RU" sz="8800" dirty="0" smtClean="0">
                <a:solidFill>
                  <a:srgbClr val="B72D2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8800" dirty="0" smtClean="0">
                <a:solidFill>
                  <a:srgbClr val="B72D2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8000" dirty="0">
              <a:solidFill>
                <a:srgbClr val="B72D2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1371600"/>
            <a:ext cx="1295400" cy="110987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Прямоугольник 8"/>
          <p:cNvSpPr/>
          <p:nvPr/>
        </p:nvSpPr>
        <p:spPr>
          <a:xfrm>
            <a:off x="1028700" y="685800"/>
            <a:ext cx="80772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>
                <a:solidFill>
                  <a:srgbClr val="3608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Министерство </a:t>
            </a:r>
            <a:r>
              <a:rPr lang="ru-RU" sz="1400" dirty="0" smtClean="0">
                <a:solidFill>
                  <a:srgbClr val="3608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образования и науки </a:t>
            </a:r>
            <a:r>
              <a:rPr lang="ru-RU" sz="1400" dirty="0">
                <a:solidFill>
                  <a:srgbClr val="3608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Нижегородской области</a:t>
            </a:r>
            <a:br>
              <a:rPr lang="ru-RU" sz="1400" dirty="0">
                <a:solidFill>
                  <a:srgbClr val="3608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solidFill>
                  <a:srgbClr val="3608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Государственное бюджетное профессиональное образовательное учреждение</a:t>
            </a:r>
            <a:br>
              <a:rPr lang="ru-RU" sz="1400" dirty="0">
                <a:solidFill>
                  <a:srgbClr val="3608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solidFill>
                  <a:srgbClr val="3608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«Павловский техникум народных художественных промыслов России»</a:t>
            </a:r>
            <a:br>
              <a:rPr lang="ru-RU" sz="1400" dirty="0">
                <a:solidFill>
                  <a:srgbClr val="3608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400" dirty="0">
              <a:solidFill>
                <a:srgbClr val="36085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85800" y="4642010"/>
            <a:ext cx="8001000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dirty="0">
                <a:solidFill>
                  <a:srgbClr val="002060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Кто крепок телом, может терпеть и жару, и холод</a:t>
            </a:r>
            <a:r>
              <a:rPr lang="ru-RU" sz="2200" b="1" dirty="0" smtClean="0">
                <a:solidFill>
                  <a:srgbClr val="002060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.</a:t>
            </a:r>
          </a:p>
          <a:p>
            <a:pPr algn="ctr"/>
            <a:r>
              <a:rPr lang="ru-RU" sz="2200" b="1" dirty="0" smtClean="0">
                <a:solidFill>
                  <a:srgbClr val="002060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 </a:t>
            </a:r>
            <a:r>
              <a:rPr lang="ru-RU" sz="2200" b="1" dirty="0">
                <a:solidFill>
                  <a:srgbClr val="002060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Так и тот, кто здоров душевно, в состоянии перенести и гнев, и горе, и радость, и остальные чувства</a:t>
            </a:r>
            <a:r>
              <a:rPr lang="ru-RU" sz="2200" b="1" dirty="0" smtClean="0">
                <a:solidFill>
                  <a:srgbClr val="002060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.</a:t>
            </a:r>
          </a:p>
          <a:p>
            <a:pPr algn="r"/>
            <a:r>
              <a:rPr lang="ru-RU" sz="2200" b="1" dirty="0" smtClean="0">
                <a:solidFill>
                  <a:srgbClr val="002060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Эпиктет</a:t>
            </a:r>
            <a:r>
              <a:rPr lang="ru-RU" sz="2200" dirty="0">
                <a:solidFill>
                  <a:srgbClr val="002060"/>
                </a:solidFill>
              </a:rPr>
              <a:t/>
            </a:r>
            <a:br>
              <a:rPr lang="ru-RU" sz="2200" dirty="0">
                <a:solidFill>
                  <a:srgbClr val="002060"/>
                </a:solidFill>
              </a:rPr>
            </a:br>
            <a:endParaRPr lang="ru-RU" sz="22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000">
              <a:srgbClr val="7030A0"/>
            </a:gs>
            <a:gs pos="42000">
              <a:schemeClr val="bg2">
                <a:tint val="83000"/>
                <a:satMod val="320000"/>
              </a:schemeClr>
            </a:gs>
            <a:gs pos="62000">
              <a:srgbClr val="609EDE"/>
            </a:gs>
            <a:gs pos="88000">
              <a:srgbClr val="FCCCF9"/>
            </a:gs>
          </a:gsLst>
          <a:path path="circle">
            <a:fillToRect l="10000" t="110000" r="1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04800" y="990600"/>
            <a:ext cx="868680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Издавна люди при встрече желали друг другу </a:t>
            </a:r>
            <a:r>
              <a:rPr lang="ru-RU" sz="2800" dirty="0" smtClean="0">
                <a:latin typeface="Times New Roman" panose="02020503050405090304" pitchFamily="18" charset="0"/>
                <a:cs typeface="Times New Roman" panose="02020503050405090304" pitchFamily="18" charset="0"/>
              </a:rPr>
              <a:t>здоровья: </a:t>
            </a:r>
            <a:r>
              <a:rPr lang="ru-RU" sz="28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«Здравствуйте», «Доброго здоровья</a:t>
            </a:r>
            <a:r>
              <a:rPr lang="ru-RU" sz="2800" dirty="0" smtClean="0">
                <a:latin typeface="Times New Roman" panose="02020503050405090304" pitchFamily="18" charset="0"/>
                <a:cs typeface="Times New Roman" panose="02020503050405090304" pitchFamily="18" charset="0"/>
              </a:rPr>
              <a:t>!», спрашивали </a:t>
            </a:r>
            <a:r>
              <a:rPr lang="ru-RU" sz="28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«Как ваше драгоценное здоровье?»  И это не случайно. Ведь еще  в Древней Руси говорили: «Здоровье дороже богатства», «Здоровье не купишь», «Дал Бог здоровье, а счастье - найдем». Действительно, здоровье необходимо каждому человеку</a:t>
            </a:r>
            <a:r>
              <a:rPr lang="ru-RU" sz="24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. 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5000" y="3733800"/>
            <a:ext cx="3048000" cy="30039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837076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000">
              <a:srgbClr val="7030A0"/>
            </a:gs>
            <a:gs pos="42000">
              <a:schemeClr val="bg2">
                <a:tint val="83000"/>
                <a:satMod val="320000"/>
              </a:schemeClr>
            </a:gs>
            <a:gs pos="62000">
              <a:srgbClr val="609EDE"/>
            </a:gs>
            <a:gs pos="88000">
              <a:srgbClr val="FCCCF9"/>
            </a:gs>
          </a:gsLst>
          <a:path path="circle">
            <a:fillToRect l="10000" t="110000" r="1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57200" y="3657600"/>
            <a:ext cx="8229600" cy="1384995"/>
          </a:xfrm>
          <a:prstGeom prst="rect">
            <a:avLst/>
          </a:prstGeom>
        </p:spPr>
        <p:txBody>
          <a:bodyPr wrap="square" numCol="1">
            <a:spAutoFit/>
          </a:bodyPr>
          <a:lstStyle/>
          <a:p>
            <a:pPr algn="just"/>
            <a:r>
              <a:rPr lang="ru-RU" sz="2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Здоровый образ жизни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- это образ жизни человека, направленный на профилактику болезней и укрепление здоровья.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57200" y="1295400"/>
            <a:ext cx="8382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Здоровье</a:t>
            </a: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 -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состояние любого живого организма, при котором он в целом и все его органы способны полностью выполнять свои функции.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000">
              <a:srgbClr val="7030A0"/>
            </a:gs>
            <a:gs pos="42000">
              <a:schemeClr val="bg2">
                <a:tint val="83000"/>
                <a:satMod val="320000"/>
              </a:schemeClr>
            </a:gs>
            <a:gs pos="62000">
              <a:srgbClr val="609EDE"/>
            </a:gs>
            <a:gs pos="88000">
              <a:srgbClr val="FCCCF9"/>
            </a:gs>
          </a:gsLst>
          <a:path path="circle">
            <a:fillToRect l="10000" t="110000" r="1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28596" y="2071679"/>
            <a:ext cx="8458200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 Что такое малоподвижный образ жизни? </a:t>
            </a:r>
          </a:p>
          <a:p>
            <a:endParaRPr lang="ru-RU" sz="36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28596" y="5572140"/>
            <a:ext cx="84582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Как </a:t>
            </a:r>
            <a:r>
              <a:rPr lang="ru-RU" sz="32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влияет на человека здоровый образ жизни</a:t>
            </a:r>
            <a:r>
              <a:rPr lang="ru-RU" sz="32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3200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00034" y="3071810"/>
            <a:ext cx="8458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3600" dirty="0" smtClean="0">
              <a:solidFill>
                <a:srgbClr val="C00000"/>
              </a:solidFill>
            </a:endParaRPr>
          </a:p>
          <a:p>
            <a:endParaRPr lang="ru-RU" sz="36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47" name="Rectangle 3"/>
          <p:cNvSpPr>
            <a:spLocks noChangeArrowheads="1"/>
          </p:cNvSpPr>
          <p:nvPr/>
        </p:nvSpPr>
        <p:spPr bwMode="auto">
          <a:xfrm>
            <a:off x="428596" y="3143248"/>
            <a:ext cx="7124514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465E2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3. Какие </a:t>
            </a:r>
            <a:r>
              <a:rPr lang="ru-RU" sz="3200" dirty="0" smtClean="0">
                <a:solidFill>
                  <a:srgbClr val="465E2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вы знаете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465E2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вредные привычки?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465E2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rgbClr val="465E20"/>
              </a:solidFill>
              <a:effectLst/>
              <a:latin typeface="Arial" pitchFamily="34" charset="0"/>
            </a:endParaRPr>
          </a:p>
        </p:txBody>
      </p:sp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428596" y="4572008"/>
            <a:ext cx="815915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32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4. 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Назовите минусы здорового образа жизни?</a:t>
            </a:r>
            <a:endParaRPr kumimoji="0" lang="ru-RU" sz="4000" b="0" i="0" u="none" strike="noStrike" cap="none" normalizeH="0" baseline="0" dirty="0" smtClean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latin typeface="Arial" pitchFamily="34" charset="0"/>
            </a:endParaRPr>
          </a:p>
        </p:txBody>
      </p:sp>
      <p:sp>
        <p:nvSpPr>
          <p:cNvPr id="6149" name="Rectangle 5"/>
          <p:cNvSpPr>
            <a:spLocks noChangeArrowheads="1"/>
          </p:cNvSpPr>
          <p:nvPr/>
        </p:nvSpPr>
        <p:spPr bwMode="auto">
          <a:xfrm>
            <a:off x="428596" y="1142984"/>
            <a:ext cx="794281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3200" dirty="0" smtClean="0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Как должен выглядеть здоровый человек?</a:t>
            </a:r>
            <a:endParaRPr kumimoji="0" lang="ru-RU" sz="40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7384"/>
            <a:ext cx="9144000" cy="6836475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53752" y="404664"/>
            <a:ext cx="9036496" cy="71404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Режим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дня</a:t>
            </a:r>
          </a:p>
          <a:p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Работоспособность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человека в течение суток меняется в соответствии с суточными биологическими ритмами и имеет два подъема: с 10 до 12 ч 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с 16 до 18ч. Ночью работоспособность понижается, особенно с 3 ч, до 5 ч ночи. Значит, самое удобное время для приготовления домашних заданий — с 16 до 18ч для тех, кто учится в первую смену, и с 10 до 12 ч — во вторую. Это же время наиболее эффективно для тренировок при занятиях спортом.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Индивидуальный ритм работоспособности полезно знать каждому человеку. Это поможет при выполнении наиболее сложных заданий. Не всем людям свойственны однотипные колебания работоспособности. Одни («жаворонки») энергично работают в первой половине дня, другие («совы») — вечером. Люди, относящиеся к «жаворонкам», вечером испытывают сонливость, рано ложатся спать, но рано просыпаются, чувствуют себя бодрыми и работоспособными. «Совы» же, напротив, засыпают поздно, утром просыпаются с трудом. Им свойственна наибольшая работоспособность во второй половине дня, а некоторым — поздним вечером.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Гигиена и здоровье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Гигиена - это область медицины, изучающая влияние условий жизни и труда на здоровье человека и разрабатывающая меры профилактики различных заболеваний, обеспечения оптимальных условий существования, сохранения здоровья и продления жизни. Она относится к наиболее древним отраслям медицинских знаний.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Личная гигиен- это совокупность гигиенических правил, выполнение которых способствует сохранению и укреплению здоровья человека. Она включает в себя ряд общих гигиенических правил для людей любого возраста: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-правильное чередование умственного и физического труда;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-занятия физической культурой и закаливанием;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-рациональное питание;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-чередование труда и активного отдыха;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-полноценный сон.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 личной гигиене относятся также требования по уходу за кожей, зубами, волосами, по содержанию одежды, обуви и жилища.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Следует особо подчеркнуть значение соблюдения правил личной гигиены в системе здорового образа жизни. В этом плане важное значение имеют основные требования по уходу за кожей, зубами и волосами.</a:t>
            </a:r>
          </a:p>
          <a:p>
            <a:endParaRPr lang="ru-RU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7616214"/>
      </p:ext>
    </p:extLst>
  </p:cSld>
  <p:clrMapOvr>
    <a:masterClrMapping/>
  </p:clrMapOvr>
  <p:transition spd="med">
    <p:dissolv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762"/>
            <a:ext cx="9144000" cy="6836475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95536" y="116632"/>
            <a:ext cx="8496944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Питание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пищей человек получает все необходимые элементы, которые обеспечивают организм энергией, необходимой для роста и поддержания жизнедеятельности тканей.</a:t>
            </a:r>
          </a:p>
          <a:p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Необходимые организму питательные вещества подразделяются на шесть основных типов: углеводы, белки, жиры, витамины, минеральные элементы и вода. Правильно питаться - это значит получать с пищей в достаточном количестве и в правильном сочетании все, что требуется организму.</a:t>
            </a:r>
          </a:p>
          <a:p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Правильное питание - это, прежде всего разнообразное питание с учетом генетических особенностей человека, его возраста, физических нагрузок, климатических и сезонных особенностей окружающей среды. Оно позволяет организму максимально реализовать его генетический потенциал, однако превзойти этот потенциал организм не в состоянии, как бы хорошо не было организовано питание.</a:t>
            </a:r>
          </a:p>
          <a:p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Рассмотрим подробно основные типы питательных веществ, необходимых организму.</a:t>
            </a:r>
          </a:p>
          <a:p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Углеводы они содержатся во всех пищевых продуктах, но особенно много их в крупах, фруктах и овощах. Бывают простые и сложные.</a:t>
            </a:r>
          </a:p>
          <a:p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Витамины-это органические химические соединения, необходимые организму для нормального роста, развития и обмена веществ. Содержатся в овощах, фруктах и ягодах.</a:t>
            </a:r>
          </a:p>
          <a:p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Минеральные вещества — неорганические соединения, на долю которых приходится около 5% массы тела. Минеральные вещества служат структурными компонентами зубов, мышц, клеток крови и костей. Они необходимы для мышечного сокращения, свертывания крови, синтеза белков и проницаемости клеточной мембраны. Минеральные вещества организм получает с пищей. </a:t>
            </a:r>
          </a:p>
          <a:p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Вода — это один из наиболее важных компонентов организма, составляющий 2/3 его массы. Вода является главным компонентом всех биологических жидкостей. Она служит растворителем питательных веществ и шлаков. Велика роль воды в регуляции температуры тела и поддержания кислотно-щелочного равновесия; вода участвует во всех протекающих в организме химических реакциях.</a:t>
            </a:r>
          </a:p>
          <a:p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Жиры являются обязательным элементом сбалансированного рациона питания. Их функции в организме разнообразны: - Растительные жиры состоят главным образом из ненасыщенных жирных кислот и не содержат холестерина. Содержится в растительных маслах (оливковое, подсолнечное, кунжутное, льняное). Животные жиры содержат насыщенные жирные кислоты и высокий процент холестерина. Содержаться в мясе.</a:t>
            </a:r>
          </a:p>
          <a:p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Белки жизненно необходим организму – он является «строительным материалом» тела, отвечает за обмен веществ, способность к росту и размножению, помогает усвояемости витаминов и минералов. Содержаться в продуктах ( мясо, рыба, творог, яйца, орехи)</a:t>
            </a:r>
          </a:p>
          <a:p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того чтобы питание отвечало требованиям здорового образа жизни, оно должно обеспечивать организм всеми необходимыми пищевыми элементами в необходимом количестве и нужном сочетании. Оно должно быть сбалансированным.</a:t>
            </a:r>
          </a:p>
        </p:txBody>
      </p:sp>
    </p:spTree>
    <p:extLst>
      <p:ext uri="{BB962C8B-B14F-4D97-AF65-F5344CB8AC3E}">
        <p14:creationId xmlns:p14="http://schemas.microsoft.com/office/powerpoint/2010/main" val="161987984"/>
      </p:ext>
    </p:extLst>
  </p:cSld>
  <p:clrMapOvr>
    <a:masterClrMapping/>
  </p:clrMapOvr>
  <p:transition spd="med">
    <p:dissolv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000">
              <a:srgbClr val="7030A0"/>
            </a:gs>
            <a:gs pos="42000">
              <a:schemeClr val="bg2">
                <a:tint val="83000"/>
                <a:satMod val="320000"/>
              </a:schemeClr>
            </a:gs>
            <a:gs pos="62000">
              <a:srgbClr val="609EDE"/>
            </a:gs>
            <a:gs pos="88000">
              <a:srgbClr val="FCCCF9"/>
            </a:gs>
          </a:gsLst>
          <a:path path="circle">
            <a:fillToRect l="10000" t="110000" r="1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" y="762000"/>
            <a:ext cx="86868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2587017753"/>
              </p:ext>
            </p:extLst>
          </p:nvPr>
        </p:nvGraphicFramePr>
        <p:xfrm>
          <a:off x="0" y="0"/>
          <a:ext cx="89154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326177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000">
              <a:srgbClr val="7030A0"/>
            </a:gs>
            <a:gs pos="42000">
              <a:schemeClr val="bg2">
                <a:tint val="83000"/>
                <a:satMod val="320000"/>
              </a:schemeClr>
            </a:gs>
            <a:gs pos="62000">
              <a:srgbClr val="609EDE"/>
            </a:gs>
            <a:gs pos="88000">
              <a:srgbClr val="FCCCF9"/>
            </a:gs>
          </a:gsLst>
          <a:path path="circle">
            <a:fillToRect l="10000" t="110000" r="1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" y="762000"/>
            <a:ext cx="86868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88" r="549" b="2965"/>
          <a:stretch/>
        </p:blipFill>
        <p:spPr>
          <a:xfrm>
            <a:off x="1123950" y="762000"/>
            <a:ext cx="6896100" cy="57912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000">
              <a:srgbClr val="7030A0"/>
            </a:gs>
            <a:gs pos="42000">
              <a:schemeClr val="bg2">
                <a:tint val="83000"/>
                <a:satMod val="320000"/>
              </a:schemeClr>
            </a:gs>
            <a:gs pos="62000">
              <a:srgbClr val="609EDE"/>
            </a:gs>
            <a:gs pos="88000">
              <a:srgbClr val="FCCCF9"/>
            </a:gs>
          </a:gsLst>
          <a:path path="circle">
            <a:fillToRect l="10000" t="110000" r="1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609600"/>
            <a:ext cx="5702300" cy="30607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9000" y="3838575"/>
            <a:ext cx="5591528" cy="30194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000">
              <a:srgbClr val="7030A0"/>
            </a:gs>
            <a:gs pos="42000">
              <a:schemeClr val="bg2">
                <a:tint val="83000"/>
                <a:satMod val="320000"/>
              </a:schemeClr>
            </a:gs>
            <a:gs pos="62000">
              <a:srgbClr val="609EDE"/>
            </a:gs>
            <a:gs pos="88000">
              <a:srgbClr val="FCCCF9"/>
            </a:gs>
          </a:gsLst>
          <a:path path="circle">
            <a:fillToRect l="10000" t="110000" r="1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" y="762000"/>
            <a:ext cx="86868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2587017753"/>
              </p:ext>
            </p:extLst>
          </p:nvPr>
        </p:nvGraphicFramePr>
        <p:xfrm>
          <a:off x="0" y="0"/>
          <a:ext cx="89154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326177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000">
              <a:srgbClr val="7030A0"/>
            </a:gs>
            <a:gs pos="42000">
              <a:schemeClr val="bg2">
                <a:tint val="83000"/>
                <a:satMod val="320000"/>
              </a:schemeClr>
            </a:gs>
            <a:gs pos="62000">
              <a:srgbClr val="609EDE"/>
            </a:gs>
            <a:gs pos="88000">
              <a:srgbClr val="FCCCF9"/>
            </a:gs>
          </a:gsLst>
          <a:path path="circle">
            <a:fillToRect l="10000" t="110000" r="1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72203_html_7f8317e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" y="1219200"/>
            <a:ext cx="8809684" cy="51816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000">
              <a:srgbClr val="7030A0"/>
            </a:gs>
            <a:gs pos="42000">
              <a:schemeClr val="bg2">
                <a:tint val="83000"/>
                <a:satMod val="320000"/>
              </a:schemeClr>
            </a:gs>
            <a:gs pos="62000">
              <a:srgbClr val="609EDE"/>
            </a:gs>
            <a:gs pos="88000">
              <a:srgbClr val="FCCCF9"/>
            </a:gs>
          </a:gsLst>
          <a:path path="circle">
            <a:fillToRect l="10000" t="110000" r="1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428728" y="785794"/>
            <a:ext cx="615219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1.</a:t>
            </a:r>
            <a:r>
              <a:rPr kumimoji="0" lang="ru-RU" sz="28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Что интересного вы узнали сегодня?</a:t>
            </a: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1500166" y="1857364"/>
            <a:ext cx="555504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2. Какие выводы для себя сделали?</a:t>
            </a: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latin typeface="Arial" pitchFamily="34" charset="0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1500166" y="2857496"/>
            <a:ext cx="5527347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3608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3. Что бы вы хотели изменить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36085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в своей жизни на данный момент?</a:t>
            </a: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rgbClr val="36085C"/>
              </a:solidFill>
              <a:effectLst/>
              <a:latin typeface="Arial" pitchFamily="34" charset="0"/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1571604" y="5786454"/>
            <a:ext cx="663566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ru-RU" sz="2800" dirty="0" smtClean="0">
                <a:solidFill>
                  <a:srgbClr val="FFFF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5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Что бы вы хотели пожелать друг другу?</a:t>
            </a: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auto">
          <a:xfrm>
            <a:off x="1571604" y="4286256"/>
            <a:ext cx="6435608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ru-RU" sz="2800" dirty="0" smtClean="0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4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Вы можете сказать, что завтра начнете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жизнь по - другому?</a:t>
            </a: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" grpId="0"/>
      <p:bldP spid="1028" grpId="0"/>
      <p:bldP spid="102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589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067944" y="1124744"/>
            <a:ext cx="4824536" cy="57861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9. </a:t>
            </a:r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Пробовали 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 Вы водку, вино, пиво?</a:t>
            </a:r>
          </a:p>
          <a:p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-Да</a:t>
            </a:r>
          </a:p>
          <a:p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-Нет</a:t>
            </a:r>
          </a:p>
          <a:p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10.Если «да», то сколько раз (примерно) Вы выпиваете?</a:t>
            </a:r>
          </a:p>
          <a:p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неделю: один, два, три или ___________ раз</a:t>
            </a:r>
          </a:p>
          <a:p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месяц: один, два, три или ___________ раз </a:t>
            </a:r>
          </a:p>
          <a:p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11. Опасно ли употребление спиртных напитков для Вашего здоровья?</a:t>
            </a:r>
          </a:p>
          <a:p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-Да</a:t>
            </a:r>
          </a:p>
          <a:p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-Нет</a:t>
            </a:r>
          </a:p>
          <a:p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-Не знаю</a:t>
            </a:r>
          </a:p>
          <a:p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12. Изменяется ли состояние Вашего здоровья после принятия алкогольных напитков?</a:t>
            </a:r>
          </a:p>
          <a:p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-Ухудшается</a:t>
            </a:r>
          </a:p>
          <a:p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-Улучшается</a:t>
            </a:r>
          </a:p>
          <a:p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-Остается неизменным</a:t>
            </a:r>
          </a:p>
          <a:p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13. Знакомы ли Вы с людьми, употребляющими (употреблявшими) наркотики?</a:t>
            </a:r>
          </a:p>
          <a:p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Да</a:t>
            </a:r>
          </a:p>
          <a:p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Нет</a:t>
            </a:r>
          </a:p>
          <a:p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14. Что толкает на первую пробу наркотиков?</a:t>
            </a:r>
          </a:p>
          <a:p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Любопытство</a:t>
            </a:r>
          </a:p>
          <a:p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Самоутверждение</a:t>
            </a:r>
          </a:p>
          <a:p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Желание не выделятся в кампании</a:t>
            </a:r>
          </a:p>
          <a:p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15. Поступали ли Вам предложения попробовать наркотики?</a:t>
            </a:r>
          </a:p>
          <a:p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Да</a:t>
            </a:r>
          </a:p>
          <a:p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Нет</a:t>
            </a:r>
          </a:p>
          <a:p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16. По-вашему мнению, здоровый образ жизни – это…?</a:t>
            </a:r>
          </a:p>
          <a:p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-Отказ от вредных привычек</a:t>
            </a:r>
          </a:p>
          <a:p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-Личная гигиена</a:t>
            </a:r>
          </a:p>
          <a:p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-Оптимальный двигательный режим</a:t>
            </a:r>
          </a:p>
          <a:p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-Рациональное питание</a:t>
            </a:r>
          </a:p>
          <a:p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-Закаливание</a:t>
            </a:r>
          </a:p>
          <a:p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-Положительные эмоции</a:t>
            </a:r>
          </a:p>
          <a:p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-Занятия физической культурой и спортом </a:t>
            </a:r>
          </a:p>
          <a:p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17. Какой образ жизни, на Ваш взгляд, является привлекательным, престижным? </a:t>
            </a:r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__________________________________________________________________________________________________________________________________________________</a:t>
            </a:r>
            <a:endParaRPr lang="ru-RU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8234055"/>
      </p:ext>
    </p:extLst>
  </p:cSld>
  <p:clrMapOvr>
    <a:masterClrMapping/>
  </p:clrMapOvr>
  <p:transition spd="med">
    <p:dissolv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000">
              <a:srgbClr val="7030A0"/>
            </a:gs>
            <a:gs pos="42000">
              <a:schemeClr val="bg2">
                <a:tint val="83000"/>
                <a:satMod val="320000"/>
              </a:schemeClr>
            </a:gs>
            <a:gs pos="62000">
              <a:srgbClr val="609EDE"/>
            </a:gs>
            <a:gs pos="88000">
              <a:srgbClr val="FCCCF9"/>
            </a:gs>
          </a:gsLst>
          <a:path path="circle">
            <a:fillToRect l="10000" t="110000" r="1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836712"/>
            <a:ext cx="1644909" cy="140932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382283" y="3115126"/>
            <a:ext cx="8572560" cy="15234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Если бы люди ели только тогда, когда они очень голодны,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 если бы питались простой, чистой и здоровой пищей,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то они не знали бы болезней и им легче было бы управлять своею душою и телом.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ru-RU" sz="105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ru-RU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Лев Толстой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038000" y="1064322"/>
            <a:ext cx="676875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/>
              <a:t>Министерство образования и науки Нижегородской области</a:t>
            </a:r>
            <a:br>
              <a:rPr lang="ru-RU" sz="1400" dirty="0"/>
            </a:br>
            <a:r>
              <a:rPr lang="ru-RU" sz="1400" dirty="0"/>
              <a:t>Государственное бюджетное профессиональное образовательное учреждение</a:t>
            </a:r>
            <a:br>
              <a:rPr lang="ru-RU" sz="1400" dirty="0"/>
            </a:br>
            <a:r>
              <a:rPr lang="ru-RU" sz="1400" dirty="0"/>
              <a:t>      «Павловский техникум народных художественных промыслов России»</a:t>
            </a:r>
            <a:br>
              <a:rPr lang="ru-RU" sz="1400" dirty="0"/>
            </a:br>
            <a:endParaRPr lang="ru-RU" sz="1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422376" y="5680821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err="1"/>
              <a:t>Курылёва</a:t>
            </a:r>
            <a:r>
              <a:rPr lang="ru-RU" dirty="0"/>
              <a:t> А.Ю. преподаватель специальных дисциплин первой квалификационной категории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875</TotalTime>
  <Words>1246</Words>
  <Application>Microsoft Office PowerPoint</Application>
  <PresentationFormat>Экран (4:3)</PresentationFormat>
  <Paragraphs>107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Поток</vt:lpstr>
      <vt:lpstr>Здоровый  образ жизни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Здоровый образ жизни</dc:title>
  <dc:creator>пк</dc:creator>
  <cp:lastModifiedBy>acer</cp:lastModifiedBy>
  <cp:revision>96</cp:revision>
  <dcterms:created xsi:type="dcterms:W3CDTF">2015-10-20T04:37:18Z</dcterms:created>
  <dcterms:modified xsi:type="dcterms:W3CDTF">2025-07-31T06:48:53Z</dcterms:modified>
</cp:coreProperties>
</file>