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560" r:id="rId5"/>
    <p:sldId id="256" r:id="rId6"/>
    <p:sldId id="543" r:id="rId7"/>
    <p:sldId id="561" r:id="rId8"/>
    <p:sldId id="299" r:id="rId9"/>
    <p:sldId id="562" r:id="rId10"/>
    <p:sldId id="302" r:id="rId11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" name="Автор" initials="A" lastIdx="0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38" autoAdjust="0"/>
    <p:restoredTop sz="94660"/>
  </p:normalViewPr>
  <p:slideViewPr>
    <p:cSldViewPr snapToGrid="0">
      <p:cViewPr varScale="1">
        <p:scale>
          <a:sx n="82" d="100"/>
          <a:sy n="82" d="100"/>
        </p:scale>
        <p:origin x="48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394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162CAB1C-0AA1-4053-A726-215D175850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9F6F74-5F3D-4C2B-8AC5-73761B2FB26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930270F-F493-402C-9A93-3DD7686A0696}" type="datetime1">
              <a:rPr lang="ru-RU" smtClean="0"/>
              <a:t>22.01.2024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D3774BE-A649-46E3-849C-B7115F8772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EE0E8BA-5F10-4BE9-B74D-7AA6E4180C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EBFECE9-3899-402D-9557-B34889DA2F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5944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D0C20A1-71F7-48D6-9B7C-279FB528DA1F}" type="datetime1">
              <a:rPr lang="ru-RU" noProof="0" smtClean="0"/>
              <a:t>22.01.2024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B3784F3-2271-4F8D-A0BC-8F40E6849F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4124536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B3784F3-2271-4F8D-A0BC-8F40E6849F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453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B3784F3-2271-4F8D-A0BC-8F40E6849FE5}" type="slidenum">
              <a:rPr lang="ru-RU" noProof="0" smtClean="0"/>
              <a:t>5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8864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B3784F3-2271-4F8D-A0BC-8F40E6849FE5}" type="slidenum">
              <a:rPr lang="ru-RU" noProof="0" smtClean="0"/>
              <a:t>7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0999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E602CDF5-333B-4D96-98D8-CDFB79A8430E}"/>
              </a:ext>
            </a:extLst>
          </p:cNvPr>
          <p:cNvSpPr/>
          <p:nvPr userDrawn="1"/>
        </p:nvSpPr>
        <p:spPr>
          <a:xfrm>
            <a:off x="3415570" y="3425047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728C741F-060F-4718-A57B-A1162A01F72C}"/>
              </a:ext>
            </a:extLst>
          </p:cNvPr>
          <p:cNvSpPr/>
          <p:nvPr userDrawn="1"/>
        </p:nvSpPr>
        <p:spPr>
          <a:xfrm>
            <a:off x="1698549" y="3425047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667E4DE3-DDB5-444E-86D9-7B201F0BFC0F}"/>
              </a:ext>
            </a:extLst>
          </p:cNvPr>
          <p:cNvSpPr/>
          <p:nvPr userDrawn="1"/>
        </p:nvSpPr>
        <p:spPr>
          <a:xfrm>
            <a:off x="-12823" y="3425047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9578" y="1895475"/>
            <a:ext cx="5679621" cy="2413965"/>
          </a:xfrm>
        </p:spPr>
        <p:txBody>
          <a:bodyPr lIns="0" rtlCol="0" anchor="b"/>
          <a:lstStyle>
            <a:lvl1pPr algn="l">
              <a:defRPr sz="6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99578" y="5597131"/>
            <a:ext cx="5050971" cy="472073"/>
          </a:xfrm>
        </p:spPr>
        <p:txBody>
          <a:bodyPr lIns="0" rtlCol="0"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AEC85266-52B0-409F-8CE4-E444E424D5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99578" y="5954904"/>
            <a:ext cx="2200154" cy="569912"/>
          </a:xfrm>
        </p:spPr>
        <p:txBody>
          <a:bodyPr lIns="0" rtlCol="0">
            <a:norm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Дата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0455E561-1242-4C3A-8D37-3138CA80547F}"/>
              </a:ext>
            </a:extLst>
          </p:cNvPr>
          <p:cNvSpPr/>
          <p:nvPr userDrawn="1"/>
        </p:nvSpPr>
        <p:spPr>
          <a:xfrm>
            <a:off x="3415570" y="1713063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AFF298D-0F6B-4888-9B03-1FDDFE28B82B}"/>
              </a:ext>
            </a:extLst>
          </p:cNvPr>
          <p:cNvSpPr/>
          <p:nvPr userDrawn="1"/>
        </p:nvSpPr>
        <p:spPr>
          <a:xfrm>
            <a:off x="1698549" y="1079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32C19AED-A027-4017-B01A-E1E6583F81C6}"/>
              </a:ext>
            </a:extLst>
          </p:cNvPr>
          <p:cNvSpPr/>
          <p:nvPr userDrawn="1"/>
        </p:nvSpPr>
        <p:spPr>
          <a:xfrm>
            <a:off x="1698549" y="1713063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597D0707-6223-4E41-9E36-C3BF6C78CA4D}"/>
              </a:ext>
            </a:extLst>
          </p:cNvPr>
          <p:cNvSpPr/>
          <p:nvPr userDrawn="1"/>
        </p:nvSpPr>
        <p:spPr>
          <a:xfrm>
            <a:off x="1698549" y="5137031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4BE2D702-5FB5-4F75-B96D-4F210F10EA62}"/>
              </a:ext>
            </a:extLst>
          </p:cNvPr>
          <p:cNvSpPr/>
          <p:nvPr userDrawn="1"/>
        </p:nvSpPr>
        <p:spPr>
          <a:xfrm>
            <a:off x="-12823" y="1079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2447C29C-1D94-4217-A4D7-E0E0A8CACEBC}"/>
              </a:ext>
            </a:extLst>
          </p:cNvPr>
          <p:cNvSpPr/>
          <p:nvPr userDrawn="1"/>
        </p:nvSpPr>
        <p:spPr>
          <a:xfrm>
            <a:off x="-12823" y="5137031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3" name="Рисунок 52">
            <a:extLst>
              <a:ext uri="{FF2B5EF4-FFF2-40B4-BE49-F238E27FC236}">
                <a16:creationId xmlns:a16="http://schemas.microsoft.com/office/drawing/2014/main" id="{7B163DE2-7989-4B1E-8299-5E64777AFA2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15570" y="1079"/>
            <a:ext cx="1719072" cy="1719072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55" name="Рисунок 54">
            <a:extLst>
              <a:ext uri="{FF2B5EF4-FFF2-40B4-BE49-F238E27FC236}">
                <a16:creationId xmlns:a16="http://schemas.microsoft.com/office/drawing/2014/main" id="{683976C8-BDBA-48C4-AC83-73D1D8F0F14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415570" y="5137031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54" name="Рисунок 53">
            <a:extLst>
              <a:ext uri="{FF2B5EF4-FFF2-40B4-BE49-F238E27FC236}">
                <a16:creationId xmlns:a16="http://schemas.microsoft.com/office/drawing/2014/main" id="{71082593-1DC5-43B5-947C-7963DD90EBD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-12823" y="1713063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F95796F3-1FF2-4CB3-9A21-2FA42B0F739C}"/>
              </a:ext>
            </a:extLst>
          </p:cNvPr>
          <p:cNvSpPr/>
          <p:nvPr userDrawn="1"/>
        </p:nvSpPr>
        <p:spPr>
          <a:xfrm>
            <a:off x="5699578" y="5142220"/>
            <a:ext cx="628650" cy="1822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объект и 2 рисунк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42200" y="1599882"/>
            <a:ext cx="3911600" cy="928688"/>
          </a:xfrm>
        </p:spPr>
        <p:txBody>
          <a:bodyPr lIns="0" rtlCol="0" anchor="t">
            <a:normAutofit/>
          </a:bodyPr>
          <a:lstStyle>
            <a:lvl1pPr>
              <a:defRPr sz="38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442200" y="2667000"/>
            <a:ext cx="3911600" cy="3438144"/>
          </a:xfrm>
        </p:spPr>
        <p:txBody>
          <a:bodyPr lIns="0" numCol="1"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442200" y="6356350"/>
            <a:ext cx="1005116" cy="365125"/>
          </a:xfrm>
        </p:spPr>
        <p:txBody>
          <a:bodyPr lIns="0" rtlCol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88829" y="6356350"/>
            <a:ext cx="1981200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11542" y="6356350"/>
            <a:ext cx="642257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17ADB92-0B1B-4197-89C6-501F17064283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3435096"/>
            <a:ext cx="3438144" cy="343814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A6E6F19-D213-4BFC-8D80-D66C9D2BD837}"/>
              </a:ext>
            </a:extLst>
          </p:cNvPr>
          <p:cNvSpPr>
            <a:spLocks noChangeAspect="1"/>
          </p:cNvSpPr>
          <p:nvPr userDrawn="1"/>
        </p:nvSpPr>
        <p:spPr>
          <a:xfrm>
            <a:off x="3429000" y="0"/>
            <a:ext cx="3438144" cy="3455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Рисунок 17">
            <a:extLst>
              <a:ext uri="{FF2B5EF4-FFF2-40B4-BE49-F238E27FC236}">
                <a16:creationId xmlns:a16="http://schemas.microsoft.com/office/drawing/2014/main" id="{2B2F89B6-A8D2-4031-8B1F-E4A466C202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572" y="0"/>
            <a:ext cx="3438144" cy="3438144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1" name="Рисунок 20">
            <a:extLst>
              <a:ext uri="{FF2B5EF4-FFF2-40B4-BE49-F238E27FC236}">
                <a16:creationId xmlns:a16="http://schemas.microsoft.com/office/drawing/2014/main" id="{73B27F20-1796-4DA8-9840-EFA1E9ABA07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33572" y="3443974"/>
            <a:ext cx="3429000" cy="3422904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D52BCC36-E2CF-410A-AD2C-722D76849BDC}"/>
              </a:ext>
            </a:extLst>
          </p:cNvPr>
          <p:cNvSpPr/>
          <p:nvPr userDrawn="1"/>
        </p:nvSpPr>
        <p:spPr>
          <a:xfrm>
            <a:off x="7442200" y="1134423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52801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объект и большой рисунок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>
            <a:extLst>
              <a:ext uri="{FF2B5EF4-FFF2-40B4-BE49-F238E27FC236}">
                <a16:creationId xmlns:a16="http://schemas.microsoft.com/office/drawing/2014/main" id="{C4E9CD21-8789-4906-BCC9-B0591D8285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2900" y="0"/>
            <a:ext cx="11849100" cy="6858000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30299" y="1619250"/>
            <a:ext cx="4813301" cy="1325563"/>
          </a:xfrm>
        </p:spPr>
        <p:txBody>
          <a:bodyPr lIns="0" rtlCol="0" anchor="b">
            <a:norm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Щелкните, чтобы изменить образец заголовка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30299" y="3233057"/>
            <a:ext cx="4203701" cy="2964543"/>
          </a:xfrm>
        </p:spPr>
        <p:txBody>
          <a:bodyPr l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0" y="13716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0" y="24003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0" y="27432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0" y="30861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0" y="34290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0" y="37719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0" y="41148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0" y="44577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0" y="48006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0" y="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0" y="65151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0" y="3429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0" y="51435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0" y="54864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0" y="58293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61722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F8FFED0C-C9D9-439B-8A01-3C4181694F90}"/>
              </a:ext>
            </a:extLst>
          </p:cNvPr>
          <p:cNvSpPr/>
          <p:nvPr userDrawn="1"/>
        </p:nvSpPr>
        <p:spPr>
          <a:xfrm>
            <a:off x="0" y="6858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0" y="10287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DE12DC0D-3BAD-4A09-83DE-A880AF5D71CB}"/>
              </a:ext>
            </a:extLst>
          </p:cNvPr>
          <p:cNvSpPr/>
          <p:nvPr userDrawn="1"/>
        </p:nvSpPr>
        <p:spPr>
          <a:xfrm>
            <a:off x="0" y="17145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0" y="20574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8AB15B89-DA8C-4D7D-B70F-286B95F8C931}"/>
              </a:ext>
            </a:extLst>
          </p:cNvPr>
          <p:cNvSpPr/>
          <p:nvPr userDrawn="1"/>
        </p:nvSpPr>
        <p:spPr>
          <a:xfrm>
            <a:off x="1130300" y="1066800"/>
            <a:ext cx="628650" cy="18225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accent4"/>
              </a:solidFill>
            </a:endParaRPr>
          </a:p>
        </p:txBody>
      </p:sp>
      <p:sp>
        <p:nvSpPr>
          <p:cNvPr id="26" name="Дата 3">
            <a:extLst>
              <a:ext uri="{FF2B5EF4-FFF2-40B4-BE49-F238E27FC236}">
                <a16:creationId xmlns:a16="http://schemas.microsoft.com/office/drawing/2014/main" id="{88E0B9BB-DE60-45D5-BB83-F9309D54AD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28" name="Нижний колонтитул 4">
            <a:extLst>
              <a:ext uri="{FF2B5EF4-FFF2-40B4-BE49-F238E27FC236}">
                <a16:creationId xmlns:a16="http://schemas.microsoft.com/office/drawing/2014/main" id="{C1814D13-F502-4AE1-80E4-7479F5797A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30" name="Номер слайда 5">
            <a:extLst>
              <a:ext uri="{FF2B5EF4-FFF2-40B4-BE49-F238E27FC236}">
                <a16:creationId xmlns:a16="http://schemas.microsoft.com/office/drawing/2014/main" id="{D4AA35C5-6F41-4930-94A5-EE0C651150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061696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объект и рисунок в рамке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Рисунок 106">
            <a:extLst>
              <a:ext uri="{FF2B5EF4-FFF2-40B4-BE49-F238E27FC236}">
                <a16:creationId xmlns:a16="http://schemas.microsoft.com/office/drawing/2014/main" id="{C1039393-3B8E-4456-97AA-ADBC180100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944" y="553068"/>
            <a:ext cx="4608576" cy="5748673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3700" y="3219450"/>
            <a:ext cx="4603750" cy="1343025"/>
          </a:xfrm>
        </p:spPr>
        <p:txBody>
          <a:bodyPr lIns="0" rtlCol="0" anchor="t">
            <a:normAutofit/>
          </a:bodyPr>
          <a:lstStyle>
            <a:lvl1pPr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743700" y="4589463"/>
            <a:ext cx="4603750" cy="1500187"/>
          </a:xfrm>
        </p:spPr>
        <p:txBody>
          <a:bodyPr lIns="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BB87F0D-3BAB-446D-B8D9-08B2C2BB3BD7}"/>
              </a:ext>
            </a:extLst>
          </p:cNvPr>
          <p:cNvSpPr/>
          <p:nvPr userDrawn="1"/>
        </p:nvSpPr>
        <p:spPr>
          <a:xfrm>
            <a:off x="0" y="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3F04AEEB-DA23-4423-A0A2-D2E04125C4A7}"/>
              </a:ext>
            </a:extLst>
          </p:cNvPr>
          <p:cNvSpPr/>
          <p:nvPr userDrawn="1"/>
        </p:nvSpPr>
        <p:spPr>
          <a:xfrm>
            <a:off x="0" y="572886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32058B74-EF5C-4574-9B30-072FA59B9B21}"/>
              </a:ext>
            </a:extLst>
          </p:cNvPr>
          <p:cNvSpPr/>
          <p:nvPr userDrawn="1"/>
        </p:nvSpPr>
        <p:spPr>
          <a:xfrm>
            <a:off x="0" y="1145772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8AE24787-0FCF-4199-AB93-6593FE032C55}"/>
              </a:ext>
            </a:extLst>
          </p:cNvPr>
          <p:cNvSpPr/>
          <p:nvPr userDrawn="1"/>
        </p:nvSpPr>
        <p:spPr>
          <a:xfrm>
            <a:off x="0" y="1718658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9F44E538-795F-4C68-9305-B6955DBC7F5D}"/>
              </a:ext>
            </a:extLst>
          </p:cNvPr>
          <p:cNvSpPr/>
          <p:nvPr userDrawn="1"/>
        </p:nvSpPr>
        <p:spPr>
          <a:xfrm>
            <a:off x="0" y="2291544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C1A0463E-1142-44E9-8CB3-9F22F5DF78A8}"/>
              </a:ext>
            </a:extLst>
          </p:cNvPr>
          <p:cNvSpPr/>
          <p:nvPr userDrawn="1"/>
        </p:nvSpPr>
        <p:spPr>
          <a:xfrm>
            <a:off x="0" y="286443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17898DBE-884D-4A00-AF2F-4295EAF41E13}"/>
              </a:ext>
            </a:extLst>
          </p:cNvPr>
          <p:cNvSpPr/>
          <p:nvPr userDrawn="1"/>
        </p:nvSpPr>
        <p:spPr>
          <a:xfrm>
            <a:off x="0" y="3437316"/>
            <a:ext cx="576072" cy="576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A3AB5AC4-C502-4D78-A602-3027D20AB33A}"/>
              </a:ext>
            </a:extLst>
          </p:cNvPr>
          <p:cNvSpPr/>
          <p:nvPr userDrawn="1"/>
        </p:nvSpPr>
        <p:spPr>
          <a:xfrm>
            <a:off x="0" y="4010202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5DF81845-E621-4070-9AD6-1F40FFDD82E2}"/>
              </a:ext>
            </a:extLst>
          </p:cNvPr>
          <p:cNvSpPr/>
          <p:nvPr userDrawn="1"/>
        </p:nvSpPr>
        <p:spPr>
          <a:xfrm>
            <a:off x="0" y="458308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A9190B9C-4A97-4EDC-9CBD-A68122AE2419}"/>
              </a:ext>
            </a:extLst>
          </p:cNvPr>
          <p:cNvSpPr/>
          <p:nvPr userDrawn="1"/>
        </p:nvSpPr>
        <p:spPr>
          <a:xfrm>
            <a:off x="0" y="5155974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790346E6-78BF-48E9-8EF6-B77BAA49AADA}"/>
              </a:ext>
            </a:extLst>
          </p:cNvPr>
          <p:cNvSpPr/>
          <p:nvPr userDrawn="1"/>
        </p:nvSpPr>
        <p:spPr>
          <a:xfrm>
            <a:off x="0" y="572886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42A3902D-54BA-48ED-8547-8856B4F50D2D}"/>
              </a:ext>
            </a:extLst>
          </p:cNvPr>
          <p:cNvSpPr/>
          <p:nvPr userDrawn="1"/>
        </p:nvSpPr>
        <p:spPr>
          <a:xfrm>
            <a:off x="0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985555D5-968D-4715-BA22-C95642914BC2}"/>
              </a:ext>
            </a:extLst>
          </p:cNvPr>
          <p:cNvSpPr/>
          <p:nvPr userDrawn="1"/>
        </p:nvSpPr>
        <p:spPr>
          <a:xfrm>
            <a:off x="571944" y="0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9F24F0F4-135E-4625-9A8E-38755078B5E7}"/>
              </a:ext>
            </a:extLst>
          </p:cNvPr>
          <p:cNvSpPr/>
          <p:nvPr userDrawn="1"/>
        </p:nvSpPr>
        <p:spPr>
          <a:xfrm>
            <a:off x="1148016" y="0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F1969E72-FA7B-4358-8C46-7F15CF01A747}"/>
              </a:ext>
            </a:extLst>
          </p:cNvPr>
          <p:cNvSpPr/>
          <p:nvPr userDrawn="1"/>
        </p:nvSpPr>
        <p:spPr>
          <a:xfrm>
            <a:off x="1724088" y="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12F9FDD1-1288-44CD-9C55-6CE3B2FB39F9}"/>
              </a:ext>
            </a:extLst>
          </p:cNvPr>
          <p:cNvSpPr/>
          <p:nvPr userDrawn="1"/>
        </p:nvSpPr>
        <p:spPr>
          <a:xfrm>
            <a:off x="2300160" y="0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330AC56B-D539-45B3-AD66-457D7D874CD8}"/>
              </a:ext>
            </a:extLst>
          </p:cNvPr>
          <p:cNvSpPr/>
          <p:nvPr userDrawn="1"/>
        </p:nvSpPr>
        <p:spPr>
          <a:xfrm>
            <a:off x="2876232" y="0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26434293-E220-465A-9EF3-FF90D0E0F19B}"/>
              </a:ext>
            </a:extLst>
          </p:cNvPr>
          <p:cNvSpPr/>
          <p:nvPr userDrawn="1"/>
        </p:nvSpPr>
        <p:spPr>
          <a:xfrm>
            <a:off x="3452304" y="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6751B4BA-EAD6-4F27-B051-F799EBBAAE12}"/>
              </a:ext>
            </a:extLst>
          </p:cNvPr>
          <p:cNvSpPr/>
          <p:nvPr userDrawn="1"/>
        </p:nvSpPr>
        <p:spPr>
          <a:xfrm>
            <a:off x="4028376" y="0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id="{EF6A1809-5EEE-4801-A2B0-7350405CDEB5}"/>
              </a:ext>
            </a:extLst>
          </p:cNvPr>
          <p:cNvSpPr/>
          <p:nvPr userDrawn="1"/>
        </p:nvSpPr>
        <p:spPr>
          <a:xfrm>
            <a:off x="4604448" y="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E3B41004-5241-4ED8-8DBD-6D7345DFC934}"/>
              </a:ext>
            </a:extLst>
          </p:cNvPr>
          <p:cNvSpPr/>
          <p:nvPr userDrawn="1"/>
        </p:nvSpPr>
        <p:spPr>
          <a:xfrm>
            <a:off x="5180520" y="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id="{72EC9AD5-87ED-4FC3-A142-A87EB8359263}"/>
              </a:ext>
            </a:extLst>
          </p:cNvPr>
          <p:cNvSpPr/>
          <p:nvPr userDrawn="1"/>
        </p:nvSpPr>
        <p:spPr>
          <a:xfrm>
            <a:off x="5180520" y="563966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1" name="Прямоугольник 70">
            <a:extLst>
              <a:ext uri="{FF2B5EF4-FFF2-40B4-BE49-F238E27FC236}">
                <a16:creationId xmlns:a16="http://schemas.microsoft.com/office/drawing/2014/main" id="{6BFD4027-F2BA-4F92-8229-FC2C25423B98}"/>
              </a:ext>
            </a:extLst>
          </p:cNvPr>
          <p:cNvSpPr/>
          <p:nvPr userDrawn="1"/>
        </p:nvSpPr>
        <p:spPr>
          <a:xfrm>
            <a:off x="5180520" y="1136852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D5A0F8C7-1908-4500-B7D3-5BEDCCC233D8}"/>
              </a:ext>
            </a:extLst>
          </p:cNvPr>
          <p:cNvSpPr/>
          <p:nvPr userDrawn="1"/>
        </p:nvSpPr>
        <p:spPr>
          <a:xfrm>
            <a:off x="5180520" y="170973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id="{34614BC4-1B39-4DE0-ACCE-6DDED4710BEF}"/>
              </a:ext>
            </a:extLst>
          </p:cNvPr>
          <p:cNvSpPr/>
          <p:nvPr userDrawn="1"/>
        </p:nvSpPr>
        <p:spPr>
          <a:xfrm>
            <a:off x="5180520" y="2282624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CF20A7E0-34F3-480A-9BE6-79B88802E55B}"/>
              </a:ext>
            </a:extLst>
          </p:cNvPr>
          <p:cNvSpPr/>
          <p:nvPr userDrawn="1"/>
        </p:nvSpPr>
        <p:spPr>
          <a:xfrm>
            <a:off x="5180520" y="285551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9" name="Прямоугольник 78">
            <a:extLst>
              <a:ext uri="{FF2B5EF4-FFF2-40B4-BE49-F238E27FC236}">
                <a16:creationId xmlns:a16="http://schemas.microsoft.com/office/drawing/2014/main" id="{C6A8074E-3117-4E9F-A0E2-53086DF7453D}"/>
              </a:ext>
            </a:extLst>
          </p:cNvPr>
          <p:cNvSpPr/>
          <p:nvPr userDrawn="1"/>
        </p:nvSpPr>
        <p:spPr>
          <a:xfrm>
            <a:off x="5180520" y="3428396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1" name="Прямоугольник 80">
            <a:extLst>
              <a:ext uri="{FF2B5EF4-FFF2-40B4-BE49-F238E27FC236}">
                <a16:creationId xmlns:a16="http://schemas.microsoft.com/office/drawing/2014/main" id="{67D0C6A1-221D-421D-9992-0F6CB576A685}"/>
              </a:ext>
            </a:extLst>
          </p:cNvPr>
          <p:cNvSpPr/>
          <p:nvPr userDrawn="1"/>
        </p:nvSpPr>
        <p:spPr>
          <a:xfrm>
            <a:off x="5180520" y="4001282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3" name="Прямоугольник 82">
            <a:extLst>
              <a:ext uri="{FF2B5EF4-FFF2-40B4-BE49-F238E27FC236}">
                <a16:creationId xmlns:a16="http://schemas.microsoft.com/office/drawing/2014/main" id="{F39E7BB0-5CBA-4258-A058-DD0BD25C2F8E}"/>
              </a:ext>
            </a:extLst>
          </p:cNvPr>
          <p:cNvSpPr/>
          <p:nvPr userDrawn="1"/>
        </p:nvSpPr>
        <p:spPr>
          <a:xfrm>
            <a:off x="5180520" y="457416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5" name="Прямоугольник 84">
            <a:extLst>
              <a:ext uri="{FF2B5EF4-FFF2-40B4-BE49-F238E27FC236}">
                <a16:creationId xmlns:a16="http://schemas.microsoft.com/office/drawing/2014/main" id="{53B2A275-45FA-4398-8B2D-80B189135727}"/>
              </a:ext>
            </a:extLst>
          </p:cNvPr>
          <p:cNvSpPr/>
          <p:nvPr userDrawn="1"/>
        </p:nvSpPr>
        <p:spPr>
          <a:xfrm>
            <a:off x="5180520" y="5147054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7" name="Прямоугольник 86">
            <a:extLst>
              <a:ext uri="{FF2B5EF4-FFF2-40B4-BE49-F238E27FC236}">
                <a16:creationId xmlns:a16="http://schemas.microsoft.com/office/drawing/2014/main" id="{2D63E382-D846-4749-9843-91E603EB5230}"/>
              </a:ext>
            </a:extLst>
          </p:cNvPr>
          <p:cNvSpPr/>
          <p:nvPr userDrawn="1"/>
        </p:nvSpPr>
        <p:spPr>
          <a:xfrm>
            <a:off x="5180520" y="571994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id="{D530F3E2-4C57-4A9F-BD15-4E34F155226A}"/>
              </a:ext>
            </a:extLst>
          </p:cNvPr>
          <p:cNvSpPr/>
          <p:nvPr userDrawn="1"/>
        </p:nvSpPr>
        <p:spPr>
          <a:xfrm>
            <a:off x="5180520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1" name="Прямоугольник 90">
            <a:extLst>
              <a:ext uri="{FF2B5EF4-FFF2-40B4-BE49-F238E27FC236}">
                <a16:creationId xmlns:a16="http://schemas.microsoft.com/office/drawing/2014/main" id="{4DD1FBBA-C4C1-423C-8D85-CC2FA3147C8D}"/>
              </a:ext>
            </a:extLst>
          </p:cNvPr>
          <p:cNvSpPr/>
          <p:nvPr userDrawn="1"/>
        </p:nvSpPr>
        <p:spPr>
          <a:xfrm>
            <a:off x="571944" y="628192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3" name="Прямоугольник 92">
            <a:extLst>
              <a:ext uri="{FF2B5EF4-FFF2-40B4-BE49-F238E27FC236}">
                <a16:creationId xmlns:a16="http://schemas.microsoft.com/office/drawing/2014/main" id="{2348BA8A-9E10-4BDA-92EB-6C1021EBD8BB}"/>
              </a:ext>
            </a:extLst>
          </p:cNvPr>
          <p:cNvSpPr/>
          <p:nvPr userDrawn="1"/>
        </p:nvSpPr>
        <p:spPr>
          <a:xfrm>
            <a:off x="1148016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id="{0CF99AB6-B5E9-4BF1-A002-3ED17781E3B2}"/>
              </a:ext>
            </a:extLst>
          </p:cNvPr>
          <p:cNvSpPr/>
          <p:nvPr userDrawn="1"/>
        </p:nvSpPr>
        <p:spPr>
          <a:xfrm>
            <a:off x="1724088" y="6281928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7" name="Прямоугольник 96">
            <a:extLst>
              <a:ext uri="{FF2B5EF4-FFF2-40B4-BE49-F238E27FC236}">
                <a16:creationId xmlns:a16="http://schemas.microsoft.com/office/drawing/2014/main" id="{FD504C16-D7B1-4B1A-BD29-5F63709EFBC0}"/>
              </a:ext>
            </a:extLst>
          </p:cNvPr>
          <p:cNvSpPr/>
          <p:nvPr userDrawn="1"/>
        </p:nvSpPr>
        <p:spPr>
          <a:xfrm>
            <a:off x="2300160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9" name="Прямоугольник 98">
            <a:extLst>
              <a:ext uri="{FF2B5EF4-FFF2-40B4-BE49-F238E27FC236}">
                <a16:creationId xmlns:a16="http://schemas.microsoft.com/office/drawing/2014/main" id="{97BFC63B-0BE4-439A-A676-C1171E900B0F}"/>
              </a:ext>
            </a:extLst>
          </p:cNvPr>
          <p:cNvSpPr/>
          <p:nvPr userDrawn="1"/>
        </p:nvSpPr>
        <p:spPr>
          <a:xfrm>
            <a:off x="2876232" y="628192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1" name="Прямоугольник 100">
            <a:extLst>
              <a:ext uri="{FF2B5EF4-FFF2-40B4-BE49-F238E27FC236}">
                <a16:creationId xmlns:a16="http://schemas.microsoft.com/office/drawing/2014/main" id="{EBAB1FD7-5A5C-40DF-9C8E-6FCB53B52D50}"/>
              </a:ext>
            </a:extLst>
          </p:cNvPr>
          <p:cNvSpPr/>
          <p:nvPr userDrawn="1"/>
        </p:nvSpPr>
        <p:spPr>
          <a:xfrm>
            <a:off x="3452304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3" name="Прямоугольник 102">
            <a:extLst>
              <a:ext uri="{FF2B5EF4-FFF2-40B4-BE49-F238E27FC236}">
                <a16:creationId xmlns:a16="http://schemas.microsoft.com/office/drawing/2014/main" id="{9E54DCBE-7693-49E1-A5FF-9553046ADC6C}"/>
              </a:ext>
            </a:extLst>
          </p:cNvPr>
          <p:cNvSpPr/>
          <p:nvPr userDrawn="1"/>
        </p:nvSpPr>
        <p:spPr>
          <a:xfrm>
            <a:off x="4028376" y="6281928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5" name="Прямоугольник 104">
            <a:extLst>
              <a:ext uri="{FF2B5EF4-FFF2-40B4-BE49-F238E27FC236}">
                <a16:creationId xmlns:a16="http://schemas.microsoft.com/office/drawing/2014/main" id="{3CBA41F1-ED75-4F55-BA4B-F88B6BBAD51B}"/>
              </a:ext>
            </a:extLst>
          </p:cNvPr>
          <p:cNvSpPr/>
          <p:nvPr userDrawn="1"/>
        </p:nvSpPr>
        <p:spPr>
          <a:xfrm>
            <a:off x="4604448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id="{4292027F-AAE9-4110-9FB9-9485D82493DC}"/>
              </a:ext>
            </a:extLst>
          </p:cNvPr>
          <p:cNvSpPr/>
          <p:nvPr userDrawn="1"/>
        </p:nvSpPr>
        <p:spPr>
          <a:xfrm>
            <a:off x="6743700" y="2837549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accent4"/>
              </a:solidFill>
            </a:endParaRPr>
          </a:p>
        </p:txBody>
      </p:sp>
      <p:sp>
        <p:nvSpPr>
          <p:cNvPr id="112" name="Дата 3">
            <a:extLst>
              <a:ext uri="{FF2B5EF4-FFF2-40B4-BE49-F238E27FC236}">
                <a16:creationId xmlns:a16="http://schemas.microsoft.com/office/drawing/2014/main" id="{2D66ED17-6A8B-4750-B089-A49B6B7F23C4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6743700" y="6356350"/>
            <a:ext cx="1005116" cy="365125"/>
          </a:xfrm>
        </p:spPr>
        <p:txBody>
          <a:bodyPr lIns="0" rtlCol="0"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113" name="Нижний колонтитул 4">
            <a:extLst>
              <a:ext uri="{FF2B5EF4-FFF2-40B4-BE49-F238E27FC236}">
                <a16:creationId xmlns:a16="http://schemas.microsoft.com/office/drawing/2014/main" id="{E0A74137-35DA-43A9-A740-435B3099BE7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7903029" y="6356350"/>
            <a:ext cx="2667000" cy="365125"/>
          </a:xfrm>
        </p:spPr>
        <p:txBody>
          <a:bodyPr rtlCol="0"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114" name="Номер слайда 5">
            <a:extLst>
              <a:ext uri="{FF2B5EF4-FFF2-40B4-BE49-F238E27FC236}">
                <a16:creationId xmlns:a16="http://schemas.microsoft.com/office/drawing/2014/main" id="{B68A6459-3B6F-442B-914B-5A5522D3279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711542" y="6356350"/>
            <a:ext cx="642257" cy="365125"/>
          </a:xfrm>
        </p:spPr>
        <p:txBody>
          <a:bodyPr rtlCol="0"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2912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961596BB-AB96-498E-9FC6-5A2AB545015E}"/>
              </a:ext>
            </a:extLst>
          </p:cNvPr>
          <p:cNvSpPr/>
          <p:nvPr userDrawn="1"/>
        </p:nvSpPr>
        <p:spPr>
          <a:xfrm>
            <a:off x="0" y="0"/>
            <a:ext cx="21336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498340" y="1870710"/>
            <a:ext cx="5664200" cy="67437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C9118C8-2BD4-4A40-BC58-4FE44DEC7363}"/>
              </a:ext>
            </a:extLst>
          </p:cNvPr>
          <p:cNvSpPr/>
          <p:nvPr userDrawn="1"/>
        </p:nvSpPr>
        <p:spPr>
          <a:xfrm>
            <a:off x="2118360" y="13716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4AD9616-1E71-41BB-8C88-7A8B2E678B19}"/>
              </a:ext>
            </a:extLst>
          </p:cNvPr>
          <p:cNvSpPr/>
          <p:nvPr userDrawn="1"/>
        </p:nvSpPr>
        <p:spPr>
          <a:xfrm>
            <a:off x="2118360" y="24003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3C0C635-E6DB-4926-AB50-27C9523BA6D9}"/>
              </a:ext>
            </a:extLst>
          </p:cNvPr>
          <p:cNvSpPr/>
          <p:nvPr userDrawn="1"/>
        </p:nvSpPr>
        <p:spPr>
          <a:xfrm>
            <a:off x="2118360" y="27432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8C2E78C-B45B-4FC7-8BA2-B26C3B4C1B7B}"/>
              </a:ext>
            </a:extLst>
          </p:cNvPr>
          <p:cNvSpPr/>
          <p:nvPr userDrawn="1"/>
        </p:nvSpPr>
        <p:spPr>
          <a:xfrm>
            <a:off x="2118360" y="30861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DE27586E-6CC4-43CF-85A4-5F1DEBF538EE}"/>
              </a:ext>
            </a:extLst>
          </p:cNvPr>
          <p:cNvSpPr/>
          <p:nvPr userDrawn="1"/>
        </p:nvSpPr>
        <p:spPr>
          <a:xfrm>
            <a:off x="2118360" y="34290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EA87086-44EB-4B15-9068-C89D4316CCC4}"/>
              </a:ext>
            </a:extLst>
          </p:cNvPr>
          <p:cNvSpPr/>
          <p:nvPr userDrawn="1"/>
        </p:nvSpPr>
        <p:spPr>
          <a:xfrm>
            <a:off x="2118360" y="37719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DBA141-4D66-475C-A7A4-24D56F66EA01}"/>
              </a:ext>
            </a:extLst>
          </p:cNvPr>
          <p:cNvSpPr/>
          <p:nvPr userDrawn="1"/>
        </p:nvSpPr>
        <p:spPr>
          <a:xfrm>
            <a:off x="2118360" y="41148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7236208B-40F2-466D-94DD-475C48CC33F1}"/>
              </a:ext>
            </a:extLst>
          </p:cNvPr>
          <p:cNvSpPr/>
          <p:nvPr userDrawn="1"/>
        </p:nvSpPr>
        <p:spPr>
          <a:xfrm>
            <a:off x="2118360" y="44577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5A7F399-568C-49DE-BEA4-F1693AC34329}"/>
              </a:ext>
            </a:extLst>
          </p:cNvPr>
          <p:cNvSpPr/>
          <p:nvPr userDrawn="1"/>
        </p:nvSpPr>
        <p:spPr>
          <a:xfrm>
            <a:off x="2118360" y="48006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004A9B4-FE61-456D-821E-17BBAF611724}"/>
              </a:ext>
            </a:extLst>
          </p:cNvPr>
          <p:cNvSpPr/>
          <p:nvPr userDrawn="1"/>
        </p:nvSpPr>
        <p:spPr>
          <a:xfrm>
            <a:off x="2118360" y="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E9149E0-1DA5-4D13-B672-D5D022B66892}"/>
              </a:ext>
            </a:extLst>
          </p:cNvPr>
          <p:cNvSpPr/>
          <p:nvPr userDrawn="1"/>
        </p:nvSpPr>
        <p:spPr>
          <a:xfrm>
            <a:off x="2118360" y="65151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F34998EA-58DB-4394-B448-32D5476A0416}"/>
              </a:ext>
            </a:extLst>
          </p:cNvPr>
          <p:cNvSpPr/>
          <p:nvPr userDrawn="1"/>
        </p:nvSpPr>
        <p:spPr>
          <a:xfrm>
            <a:off x="2118360" y="3429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7D0B7785-DD94-4481-9BE0-30321A1E5D4F}"/>
              </a:ext>
            </a:extLst>
          </p:cNvPr>
          <p:cNvSpPr/>
          <p:nvPr userDrawn="1"/>
        </p:nvSpPr>
        <p:spPr>
          <a:xfrm>
            <a:off x="2118360" y="51435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C5CA73DF-3F6B-4A8B-BC96-5F0E8816759D}"/>
              </a:ext>
            </a:extLst>
          </p:cNvPr>
          <p:cNvSpPr/>
          <p:nvPr userDrawn="1"/>
        </p:nvSpPr>
        <p:spPr>
          <a:xfrm>
            <a:off x="2118360" y="54864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0256AF0A-DC14-4B8A-B41C-950B659F5248}"/>
              </a:ext>
            </a:extLst>
          </p:cNvPr>
          <p:cNvSpPr/>
          <p:nvPr userDrawn="1"/>
        </p:nvSpPr>
        <p:spPr>
          <a:xfrm>
            <a:off x="2118360" y="58293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235D68D2-7542-4F1E-923A-0C6C255A8566}"/>
              </a:ext>
            </a:extLst>
          </p:cNvPr>
          <p:cNvSpPr/>
          <p:nvPr userDrawn="1"/>
        </p:nvSpPr>
        <p:spPr>
          <a:xfrm>
            <a:off x="2118360" y="61722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E0DD9ED3-7DCD-4E23-94F2-51C26D610A2B}"/>
              </a:ext>
            </a:extLst>
          </p:cNvPr>
          <p:cNvSpPr/>
          <p:nvPr userDrawn="1"/>
        </p:nvSpPr>
        <p:spPr>
          <a:xfrm>
            <a:off x="2118360" y="6858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07ED83BD-EB0D-46BD-A015-91554B991642}"/>
              </a:ext>
            </a:extLst>
          </p:cNvPr>
          <p:cNvSpPr/>
          <p:nvPr userDrawn="1"/>
        </p:nvSpPr>
        <p:spPr>
          <a:xfrm>
            <a:off x="2118360" y="10287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069C2404-050F-4EF9-B5FD-333059A9D6FA}"/>
              </a:ext>
            </a:extLst>
          </p:cNvPr>
          <p:cNvSpPr/>
          <p:nvPr userDrawn="1"/>
        </p:nvSpPr>
        <p:spPr>
          <a:xfrm>
            <a:off x="2118360" y="17145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34710FF2-3868-4BB0-AA0F-85DAD4623984}"/>
              </a:ext>
            </a:extLst>
          </p:cNvPr>
          <p:cNvSpPr/>
          <p:nvPr userDrawn="1"/>
        </p:nvSpPr>
        <p:spPr>
          <a:xfrm>
            <a:off x="2118360" y="20574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2374585" y="2766221"/>
            <a:ext cx="6858002" cy="1325563"/>
          </a:xfrm>
        </p:spPr>
        <p:txBody>
          <a:bodyPr rtlCol="0">
            <a:normAutofit/>
          </a:bodyPr>
          <a:lstStyle>
            <a:lvl1pPr algn="ctr"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Щелкните, чтобы изменить образец заголовка</a:t>
            </a:r>
          </a:p>
        </p:txBody>
      </p:sp>
      <p:sp>
        <p:nvSpPr>
          <p:cNvPr id="49" name="Текст 48">
            <a:extLst>
              <a:ext uri="{FF2B5EF4-FFF2-40B4-BE49-F238E27FC236}">
                <a16:creationId xmlns:a16="http://schemas.microsoft.com/office/drawing/2014/main" id="{A36FAFC0-63E1-4A5C-8C07-50890392F19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758940" y="1178560"/>
            <a:ext cx="1143000" cy="674370"/>
          </a:xfrm>
        </p:spPr>
        <p:txBody>
          <a:bodyPr rtlCol="0" anchor="ctr"/>
          <a:lstStyle>
            <a:lvl1pPr marL="0" indent="0" algn="ctr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№</a:t>
            </a:r>
          </a:p>
        </p:txBody>
      </p:sp>
      <p:sp>
        <p:nvSpPr>
          <p:cNvPr id="50" name="Объект 2">
            <a:extLst>
              <a:ext uri="{FF2B5EF4-FFF2-40B4-BE49-F238E27FC236}">
                <a16:creationId xmlns:a16="http://schemas.microsoft.com/office/drawing/2014/main" id="{3D1D7F95-338B-478D-B221-D4C9EC5472B2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498340" y="3506470"/>
            <a:ext cx="5664200" cy="67437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1" name="Текст 48">
            <a:extLst>
              <a:ext uri="{FF2B5EF4-FFF2-40B4-BE49-F238E27FC236}">
                <a16:creationId xmlns:a16="http://schemas.microsoft.com/office/drawing/2014/main" id="{D5AAA54C-0885-4221-AAAF-831C36B8C0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58940" y="2816860"/>
            <a:ext cx="1143000" cy="674370"/>
          </a:xfrm>
        </p:spPr>
        <p:txBody>
          <a:bodyPr rtlCol="0" anchor="ctr"/>
          <a:lstStyle>
            <a:lvl1pPr marL="0" indent="0" algn="ctr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№</a:t>
            </a:r>
          </a:p>
        </p:txBody>
      </p:sp>
      <p:sp>
        <p:nvSpPr>
          <p:cNvPr id="52" name="Объект 2">
            <a:extLst>
              <a:ext uri="{FF2B5EF4-FFF2-40B4-BE49-F238E27FC236}">
                <a16:creationId xmlns:a16="http://schemas.microsoft.com/office/drawing/2014/main" id="{07D1309E-F6F7-4FFB-BFBE-F2B34D49D2B9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98340" y="5157470"/>
            <a:ext cx="5664200" cy="67437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3" name="Текст 48">
            <a:extLst>
              <a:ext uri="{FF2B5EF4-FFF2-40B4-BE49-F238E27FC236}">
                <a16:creationId xmlns:a16="http://schemas.microsoft.com/office/drawing/2014/main" id="{020F4427-24B5-439F-BAD8-849395F5BD3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58940" y="4467860"/>
            <a:ext cx="1143000" cy="674370"/>
          </a:xfrm>
        </p:spPr>
        <p:txBody>
          <a:bodyPr rtlCol="0" anchor="ctr"/>
          <a:lstStyle>
            <a:lvl1pPr marL="0" indent="0" algn="ctr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№</a:t>
            </a:r>
          </a:p>
        </p:txBody>
      </p:sp>
      <p:sp>
        <p:nvSpPr>
          <p:cNvPr id="57" name="Дата 3">
            <a:extLst>
              <a:ext uri="{FF2B5EF4-FFF2-40B4-BE49-F238E27FC236}">
                <a16:creationId xmlns:a16="http://schemas.microsoft.com/office/drawing/2014/main" id="{4B58E98B-B927-46C1-8ED3-11D1917EF0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299460" y="6356350"/>
            <a:ext cx="27094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58" name="Нижний колонтитул 4">
            <a:extLst>
              <a:ext uri="{FF2B5EF4-FFF2-40B4-BE49-F238E27FC236}">
                <a16:creationId xmlns:a16="http://schemas.microsoft.com/office/drawing/2014/main" id="{6CCE00AF-3769-40CD-9667-5C865AF001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83089" y="6356350"/>
            <a:ext cx="22533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59" name="Номер слайда 5">
            <a:extLst>
              <a:ext uri="{FF2B5EF4-FFF2-40B4-BE49-F238E27FC236}">
                <a16:creationId xmlns:a16="http://schemas.microsoft.com/office/drawing/2014/main" id="{D8C19DE6-07C2-43A2-A5EE-D0967E1F9C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961596BB-AB96-498E-9FC6-5A2AB545015E}"/>
              </a:ext>
            </a:extLst>
          </p:cNvPr>
          <p:cNvSpPr/>
          <p:nvPr userDrawn="1"/>
        </p:nvSpPr>
        <p:spPr>
          <a:xfrm>
            <a:off x="0" y="0"/>
            <a:ext cx="21336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C9118C8-2BD4-4A40-BC58-4FE44DEC7363}"/>
              </a:ext>
            </a:extLst>
          </p:cNvPr>
          <p:cNvSpPr/>
          <p:nvPr userDrawn="1"/>
        </p:nvSpPr>
        <p:spPr>
          <a:xfrm>
            <a:off x="2118360" y="13716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4AD9616-1E71-41BB-8C88-7A8B2E678B19}"/>
              </a:ext>
            </a:extLst>
          </p:cNvPr>
          <p:cNvSpPr/>
          <p:nvPr userDrawn="1"/>
        </p:nvSpPr>
        <p:spPr>
          <a:xfrm>
            <a:off x="2118360" y="24003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3C0C635-E6DB-4926-AB50-27C9523BA6D9}"/>
              </a:ext>
            </a:extLst>
          </p:cNvPr>
          <p:cNvSpPr/>
          <p:nvPr userDrawn="1"/>
        </p:nvSpPr>
        <p:spPr>
          <a:xfrm>
            <a:off x="2118360" y="27432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8C2E78C-B45B-4FC7-8BA2-B26C3B4C1B7B}"/>
              </a:ext>
            </a:extLst>
          </p:cNvPr>
          <p:cNvSpPr/>
          <p:nvPr userDrawn="1"/>
        </p:nvSpPr>
        <p:spPr>
          <a:xfrm>
            <a:off x="2118360" y="30861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DE27586E-6CC4-43CF-85A4-5F1DEBF538EE}"/>
              </a:ext>
            </a:extLst>
          </p:cNvPr>
          <p:cNvSpPr/>
          <p:nvPr userDrawn="1"/>
        </p:nvSpPr>
        <p:spPr>
          <a:xfrm>
            <a:off x="2118360" y="34290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EA87086-44EB-4B15-9068-C89D4316CCC4}"/>
              </a:ext>
            </a:extLst>
          </p:cNvPr>
          <p:cNvSpPr/>
          <p:nvPr userDrawn="1"/>
        </p:nvSpPr>
        <p:spPr>
          <a:xfrm>
            <a:off x="2118360" y="37719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DBA141-4D66-475C-A7A4-24D56F66EA01}"/>
              </a:ext>
            </a:extLst>
          </p:cNvPr>
          <p:cNvSpPr/>
          <p:nvPr userDrawn="1"/>
        </p:nvSpPr>
        <p:spPr>
          <a:xfrm>
            <a:off x="2118360" y="41148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7236208B-40F2-466D-94DD-475C48CC33F1}"/>
              </a:ext>
            </a:extLst>
          </p:cNvPr>
          <p:cNvSpPr/>
          <p:nvPr userDrawn="1"/>
        </p:nvSpPr>
        <p:spPr>
          <a:xfrm>
            <a:off x="2118360" y="44577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5A7F399-568C-49DE-BEA4-F1693AC34329}"/>
              </a:ext>
            </a:extLst>
          </p:cNvPr>
          <p:cNvSpPr/>
          <p:nvPr userDrawn="1"/>
        </p:nvSpPr>
        <p:spPr>
          <a:xfrm>
            <a:off x="2118360" y="48006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004A9B4-FE61-456D-821E-17BBAF611724}"/>
              </a:ext>
            </a:extLst>
          </p:cNvPr>
          <p:cNvSpPr/>
          <p:nvPr userDrawn="1"/>
        </p:nvSpPr>
        <p:spPr>
          <a:xfrm>
            <a:off x="2118360" y="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E9149E0-1DA5-4D13-B672-D5D022B66892}"/>
              </a:ext>
            </a:extLst>
          </p:cNvPr>
          <p:cNvSpPr/>
          <p:nvPr userDrawn="1"/>
        </p:nvSpPr>
        <p:spPr>
          <a:xfrm>
            <a:off x="2118360" y="65151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F34998EA-58DB-4394-B448-32D5476A0416}"/>
              </a:ext>
            </a:extLst>
          </p:cNvPr>
          <p:cNvSpPr/>
          <p:nvPr userDrawn="1"/>
        </p:nvSpPr>
        <p:spPr>
          <a:xfrm>
            <a:off x="2118360" y="3429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7D0B7785-DD94-4481-9BE0-30321A1E5D4F}"/>
              </a:ext>
            </a:extLst>
          </p:cNvPr>
          <p:cNvSpPr/>
          <p:nvPr userDrawn="1"/>
        </p:nvSpPr>
        <p:spPr>
          <a:xfrm>
            <a:off x="2118360" y="51435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C5CA73DF-3F6B-4A8B-BC96-5F0E8816759D}"/>
              </a:ext>
            </a:extLst>
          </p:cNvPr>
          <p:cNvSpPr/>
          <p:nvPr userDrawn="1"/>
        </p:nvSpPr>
        <p:spPr>
          <a:xfrm>
            <a:off x="2118360" y="54864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0256AF0A-DC14-4B8A-B41C-950B659F5248}"/>
              </a:ext>
            </a:extLst>
          </p:cNvPr>
          <p:cNvSpPr/>
          <p:nvPr userDrawn="1"/>
        </p:nvSpPr>
        <p:spPr>
          <a:xfrm>
            <a:off x="2118360" y="58293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235D68D2-7542-4F1E-923A-0C6C255A8566}"/>
              </a:ext>
            </a:extLst>
          </p:cNvPr>
          <p:cNvSpPr/>
          <p:nvPr userDrawn="1"/>
        </p:nvSpPr>
        <p:spPr>
          <a:xfrm>
            <a:off x="2118360" y="61722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E0DD9ED3-7DCD-4E23-94F2-51C26D610A2B}"/>
              </a:ext>
            </a:extLst>
          </p:cNvPr>
          <p:cNvSpPr/>
          <p:nvPr userDrawn="1"/>
        </p:nvSpPr>
        <p:spPr>
          <a:xfrm>
            <a:off x="2118360" y="6858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07ED83BD-EB0D-46BD-A015-91554B991642}"/>
              </a:ext>
            </a:extLst>
          </p:cNvPr>
          <p:cNvSpPr/>
          <p:nvPr userDrawn="1"/>
        </p:nvSpPr>
        <p:spPr>
          <a:xfrm>
            <a:off x="2118360" y="10287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069C2404-050F-4EF9-B5FD-333059A9D6FA}"/>
              </a:ext>
            </a:extLst>
          </p:cNvPr>
          <p:cNvSpPr/>
          <p:nvPr userDrawn="1"/>
        </p:nvSpPr>
        <p:spPr>
          <a:xfrm>
            <a:off x="2118360" y="17145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34710FF2-3868-4BB0-AA0F-85DAD4623984}"/>
              </a:ext>
            </a:extLst>
          </p:cNvPr>
          <p:cNvSpPr/>
          <p:nvPr userDrawn="1"/>
        </p:nvSpPr>
        <p:spPr>
          <a:xfrm>
            <a:off x="2118360" y="20574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2374585" y="2766221"/>
            <a:ext cx="6858002" cy="1325563"/>
          </a:xfrm>
        </p:spPr>
        <p:txBody>
          <a:bodyPr rtlCol="0">
            <a:normAutofit/>
          </a:bodyPr>
          <a:lstStyle>
            <a:lvl1pPr algn="ctr"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Щелкните, чтобы изменить образец заголовка</a:t>
            </a:r>
          </a:p>
        </p:txBody>
      </p:sp>
      <p:sp>
        <p:nvSpPr>
          <p:cNvPr id="57" name="Дата 3">
            <a:extLst>
              <a:ext uri="{FF2B5EF4-FFF2-40B4-BE49-F238E27FC236}">
                <a16:creationId xmlns:a16="http://schemas.microsoft.com/office/drawing/2014/main" id="{4B58E98B-B927-46C1-8ED3-11D1917EF0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299460" y="6356350"/>
            <a:ext cx="27094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58" name="Нижний колонтитул 4">
            <a:extLst>
              <a:ext uri="{FF2B5EF4-FFF2-40B4-BE49-F238E27FC236}">
                <a16:creationId xmlns:a16="http://schemas.microsoft.com/office/drawing/2014/main" id="{6CCE00AF-3769-40CD-9667-5C865AF001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83089" y="6356350"/>
            <a:ext cx="22533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59" name="Номер слайда 5">
            <a:extLst>
              <a:ext uri="{FF2B5EF4-FFF2-40B4-BE49-F238E27FC236}">
                <a16:creationId xmlns:a16="http://schemas.microsoft.com/office/drawing/2014/main" id="{D8C19DE6-07C2-43A2-A5EE-D0967E1F9C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20962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1A29850-9B3D-49F0-9198-80F35FD55140}"/>
              </a:ext>
            </a:extLst>
          </p:cNvPr>
          <p:cNvSpPr/>
          <p:nvPr userDrawn="1"/>
        </p:nvSpPr>
        <p:spPr>
          <a:xfrm>
            <a:off x="5222748" y="0"/>
            <a:ext cx="1746503" cy="17556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20672AB-65F9-4533-9452-7872A8E7C3BC}"/>
              </a:ext>
            </a:extLst>
          </p:cNvPr>
          <p:cNvSpPr/>
          <p:nvPr userDrawn="1"/>
        </p:nvSpPr>
        <p:spPr>
          <a:xfrm>
            <a:off x="1740916" y="0"/>
            <a:ext cx="1746504" cy="17556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A20BF50-7B12-496A-986A-AF0B9880118F}"/>
              </a:ext>
            </a:extLst>
          </p:cNvPr>
          <p:cNvSpPr/>
          <p:nvPr userDrawn="1"/>
        </p:nvSpPr>
        <p:spPr>
          <a:xfrm>
            <a:off x="0" y="0"/>
            <a:ext cx="1746504" cy="175564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E556028-47A8-47AD-A7ED-1CB2252FBE3D}"/>
              </a:ext>
            </a:extLst>
          </p:cNvPr>
          <p:cNvSpPr/>
          <p:nvPr userDrawn="1"/>
        </p:nvSpPr>
        <p:spPr>
          <a:xfrm>
            <a:off x="10445496" y="0"/>
            <a:ext cx="1746504" cy="17556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C47570CE-A79F-452C-A098-5DE30EBBC6FB}"/>
              </a:ext>
            </a:extLst>
          </p:cNvPr>
          <p:cNvSpPr/>
          <p:nvPr userDrawn="1"/>
        </p:nvSpPr>
        <p:spPr>
          <a:xfrm>
            <a:off x="1740916" y="1733044"/>
            <a:ext cx="1746504" cy="17556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ED3866FD-426E-414F-B17B-F648AF71EA9B}"/>
              </a:ext>
            </a:extLst>
          </p:cNvPr>
          <p:cNvSpPr/>
          <p:nvPr userDrawn="1"/>
        </p:nvSpPr>
        <p:spPr>
          <a:xfrm>
            <a:off x="0" y="1733044"/>
            <a:ext cx="1746504" cy="175564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4B0C63F-EAB3-44FC-B94D-C69BCBD26EBB}"/>
              </a:ext>
            </a:extLst>
          </p:cNvPr>
          <p:cNvSpPr/>
          <p:nvPr userDrawn="1"/>
        </p:nvSpPr>
        <p:spPr>
          <a:xfrm>
            <a:off x="8704580" y="1733044"/>
            <a:ext cx="1746504" cy="17556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accent4"/>
              </a:solidFill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79B1BFC-C4E4-428C-A63D-1780C528C70E}"/>
              </a:ext>
            </a:extLst>
          </p:cNvPr>
          <p:cNvSpPr/>
          <p:nvPr userDrawn="1"/>
        </p:nvSpPr>
        <p:spPr>
          <a:xfrm>
            <a:off x="5222748" y="1733044"/>
            <a:ext cx="1746504" cy="175564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66506793-EC4D-4DB9-A0A1-CC46BD8565D8}"/>
              </a:ext>
            </a:extLst>
          </p:cNvPr>
          <p:cNvSpPr/>
          <p:nvPr userDrawn="1"/>
        </p:nvSpPr>
        <p:spPr>
          <a:xfrm>
            <a:off x="10451084" y="1733044"/>
            <a:ext cx="1740916" cy="175564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17BD3197-9B69-4E3D-9A01-662F1F8E514B}"/>
              </a:ext>
            </a:extLst>
          </p:cNvPr>
          <p:cNvSpPr/>
          <p:nvPr userDrawn="1"/>
        </p:nvSpPr>
        <p:spPr>
          <a:xfrm>
            <a:off x="3481832" y="1733044"/>
            <a:ext cx="1746504" cy="175564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9720" y="3870960"/>
            <a:ext cx="9052560" cy="1363663"/>
          </a:xfrm>
        </p:spPr>
        <p:txBody>
          <a:bodyPr rtlCol="0" anchor="b">
            <a:normAutofit/>
          </a:bodyPr>
          <a:lstStyle>
            <a:lvl1pPr algn="ctr"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569720" y="5405755"/>
            <a:ext cx="9052560" cy="476885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Рисунок 52">
            <a:extLst>
              <a:ext uri="{FF2B5EF4-FFF2-40B4-BE49-F238E27FC236}">
                <a16:creationId xmlns:a16="http://schemas.microsoft.com/office/drawing/2014/main" id="{AEBBD699-238F-487D-A094-5E479CCCCD4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81832" y="0"/>
            <a:ext cx="1740916" cy="1733044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7" name="Рисунок 52">
            <a:extLst>
              <a:ext uri="{FF2B5EF4-FFF2-40B4-BE49-F238E27FC236}">
                <a16:creationId xmlns:a16="http://schemas.microsoft.com/office/drawing/2014/main" id="{6A29DD5B-55DC-47F4-8032-1E78B3A990B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04580" y="0"/>
            <a:ext cx="1746504" cy="1733044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5" name="Рисунок 52">
            <a:extLst>
              <a:ext uri="{FF2B5EF4-FFF2-40B4-BE49-F238E27FC236}">
                <a16:creationId xmlns:a16="http://schemas.microsoft.com/office/drawing/2014/main" id="{DF373D3C-15A7-41D7-A80E-63E14EA87B2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969252" y="1733044"/>
            <a:ext cx="1735328" cy="1755648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2FEFBC2-5C67-4F2E-8B5F-6AAF8656FBA4}"/>
              </a:ext>
            </a:extLst>
          </p:cNvPr>
          <p:cNvSpPr/>
          <p:nvPr userDrawn="1"/>
        </p:nvSpPr>
        <p:spPr>
          <a:xfrm>
            <a:off x="6969250" y="0"/>
            <a:ext cx="1740917" cy="17330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870591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49138" y="6356350"/>
            <a:ext cx="783776" cy="365125"/>
          </a:xfrm>
        </p:spPr>
        <p:txBody>
          <a:bodyPr lIns="0" rtlCol="0"/>
          <a:lstStyle>
            <a:lvl1pPr>
              <a:defRPr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10" name="Рисунок 28">
            <a:extLst>
              <a:ext uri="{FF2B5EF4-FFF2-40B4-BE49-F238E27FC236}">
                <a16:creationId xmlns:a16="http://schemas.microsoft.com/office/drawing/2014/main" id="{F5B0F680-047E-4915-A8F5-EFB05A62D5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3175" y="607060"/>
            <a:ext cx="6082549" cy="6254745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3C3D54C-F4F9-4FBF-80F6-F45EFD6A2CFF}"/>
              </a:ext>
            </a:extLst>
          </p:cNvPr>
          <p:cNvSpPr/>
          <p:nvPr userDrawn="1"/>
        </p:nvSpPr>
        <p:spPr>
          <a:xfrm>
            <a:off x="0" y="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A70E28C-9E20-435C-99D0-48CF2909019B}"/>
              </a:ext>
            </a:extLst>
          </p:cNvPr>
          <p:cNvSpPr/>
          <p:nvPr userDrawn="1"/>
        </p:nvSpPr>
        <p:spPr>
          <a:xfrm>
            <a:off x="1213390" y="0"/>
            <a:ext cx="607060" cy="6070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0706EA5A-9289-4E46-9AB8-457FE7AD1491}"/>
              </a:ext>
            </a:extLst>
          </p:cNvPr>
          <p:cNvSpPr/>
          <p:nvPr userDrawn="1"/>
        </p:nvSpPr>
        <p:spPr>
          <a:xfrm>
            <a:off x="1820085" y="0"/>
            <a:ext cx="607060" cy="6070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2425AF3-AF4E-4334-8EF6-9C9C36BFF6E9}"/>
              </a:ext>
            </a:extLst>
          </p:cNvPr>
          <p:cNvSpPr/>
          <p:nvPr userDrawn="1"/>
        </p:nvSpPr>
        <p:spPr>
          <a:xfrm>
            <a:off x="2426780" y="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E844959B-5FB7-4710-8EB4-C6F2E27C47D4}"/>
              </a:ext>
            </a:extLst>
          </p:cNvPr>
          <p:cNvSpPr/>
          <p:nvPr userDrawn="1"/>
        </p:nvSpPr>
        <p:spPr>
          <a:xfrm>
            <a:off x="3033475" y="0"/>
            <a:ext cx="607060" cy="6070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8E72CBB0-055F-4C86-A198-4CCA83E0D07C}"/>
              </a:ext>
            </a:extLst>
          </p:cNvPr>
          <p:cNvSpPr/>
          <p:nvPr userDrawn="1"/>
        </p:nvSpPr>
        <p:spPr>
          <a:xfrm>
            <a:off x="3640170" y="0"/>
            <a:ext cx="607060" cy="6070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21507067-9434-4548-88C1-96187DB5A02A}"/>
              </a:ext>
            </a:extLst>
          </p:cNvPr>
          <p:cNvSpPr/>
          <p:nvPr userDrawn="1"/>
        </p:nvSpPr>
        <p:spPr>
          <a:xfrm>
            <a:off x="4246865" y="0"/>
            <a:ext cx="607060" cy="6070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34ACD849-640F-48CE-8342-1AE774134F52}"/>
              </a:ext>
            </a:extLst>
          </p:cNvPr>
          <p:cNvSpPr/>
          <p:nvPr userDrawn="1"/>
        </p:nvSpPr>
        <p:spPr>
          <a:xfrm>
            <a:off x="4853560" y="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ED195952-CF8E-4D15-9CC8-CA4743A73453}"/>
              </a:ext>
            </a:extLst>
          </p:cNvPr>
          <p:cNvSpPr/>
          <p:nvPr userDrawn="1"/>
        </p:nvSpPr>
        <p:spPr>
          <a:xfrm>
            <a:off x="5460256" y="0"/>
            <a:ext cx="607060" cy="6070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A1A4A50-99ED-4ED2-8288-09A681E55857}"/>
              </a:ext>
            </a:extLst>
          </p:cNvPr>
          <p:cNvSpPr/>
          <p:nvPr userDrawn="1"/>
        </p:nvSpPr>
        <p:spPr>
          <a:xfrm>
            <a:off x="606695" y="0"/>
            <a:ext cx="607060" cy="6070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B5E24E4D-15D7-4BF5-9092-BD4E86DB7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3700" y="3219450"/>
            <a:ext cx="4603750" cy="1343025"/>
          </a:xfrm>
        </p:spPr>
        <p:txBody>
          <a:bodyPr lIns="0" rtlCol="0" anchor="t">
            <a:normAutofit/>
          </a:bodyPr>
          <a:lstStyle>
            <a:lvl1pPr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2" name="Текст 2">
            <a:extLst>
              <a:ext uri="{FF2B5EF4-FFF2-40B4-BE49-F238E27FC236}">
                <a16:creationId xmlns:a16="http://schemas.microsoft.com/office/drawing/2014/main" id="{27093093-F077-4A1D-A6ED-946369A581A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743700" y="4589463"/>
            <a:ext cx="4603750" cy="1500187"/>
          </a:xfrm>
        </p:spPr>
        <p:txBody>
          <a:bodyPr lIns="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9693E355-5671-4FE4-8958-99FC40EF5B1D}"/>
              </a:ext>
            </a:extLst>
          </p:cNvPr>
          <p:cNvSpPr/>
          <p:nvPr userDrawn="1"/>
        </p:nvSpPr>
        <p:spPr>
          <a:xfrm>
            <a:off x="6743700" y="2850249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accent4"/>
              </a:solidFill>
            </a:endParaRPr>
          </a:p>
        </p:txBody>
      </p:sp>
      <p:sp>
        <p:nvSpPr>
          <p:cNvPr id="26" name="Нижний колонтитул 4">
            <a:extLst>
              <a:ext uri="{FF2B5EF4-FFF2-40B4-BE49-F238E27FC236}">
                <a16:creationId xmlns:a16="http://schemas.microsoft.com/office/drawing/2014/main" id="{F3D699E8-339D-4753-8032-13F328CF9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47214" y="6356350"/>
            <a:ext cx="2808515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27" name="Номер слайда 5">
            <a:extLst>
              <a:ext uri="{FF2B5EF4-FFF2-40B4-BE49-F238E27FC236}">
                <a16:creationId xmlns:a16="http://schemas.microsoft.com/office/drawing/2014/main" id="{C24FE381-D866-4C7F-95D5-4CF34B3AD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70030" y="6356350"/>
            <a:ext cx="78377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75829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очее содержимое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C4A94B9-9E00-4DD6-BCD4-604645044CAD}"/>
              </a:ext>
            </a:extLst>
          </p:cNvPr>
          <p:cNvSpPr/>
          <p:nvPr userDrawn="1"/>
        </p:nvSpPr>
        <p:spPr>
          <a:xfrm>
            <a:off x="5017194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839AA0F-90FD-444F-B618-EE6F4C1F122A}"/>
              </a:ext>
            </a:extLst>
          </p:cNvPr>
          <p:cNvSpPr/>
          <p:nvPr userDrawn="1"/>
        </p:nvSpPr>
        <p:spPr>
          <a:xfrm>
            <a:off x="4300452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F35D740-BF58-4DAE-A85B-5EF9B6EE3615}"/>
              </a:ext>
            </a:extLst>
          </p:cNvPr>
          <p:cNvSpPr/>
          <p:nvPr userDrawn="1"/>
        </p:nvSpPr>
        <p:spPr>
          <a:xfrm>
            <a:off x="5375565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C7B3B2E1-FF09-40A7-993A-BFF59632C25C}"/>
              </a:ext>
            </a:extLst>
          </p:cNvPr>
          <p:cNvSpPr/>
          <p:nvPr userDrawn="1"/>
        </p:nvSpPr>
        <p:spPr>
          <a:xfrm>
            <a:off x="358371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09981C2-BC8B-44CC-9A8B-A5B381264380}"/>
              </a:ext>
            </a:extLst>
          </p:cNvPr>
          <p:cNvSpPr/>
          <p:nvPr userDrawn="1"/>
        </p:nvSpPr>
        <p:spPr>
          <a:xfrm>
            <a:off x="2866968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0FFAAD0A-E8F9-47F8-874E-433E4C9A92AC}"/>
              </a:ext>
            </a:extLst>
          </p:cNvPr>
          <p:cNvSpPr/>
          <p:nvPr userDrawn="1"/>
        </p:nvSpPr>
        <p:spPr>
          <a:xfrm>
            <a:off x="2150226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871ABB2-3607-4850-A2E7-141BF30EA1E4}"/>
              </a:ext>
            </a:extLst>
          </p:cNvPr>
          <p:cNvSpPr/>
          <p:nvPr userDrawn="1"/>
        </p:nvSpPr>
        <p:spPr>
          <a:xfrm>
            <a:off x="3225339" y="0"/>
            <a:ext cx="365760" cy="365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BAFBB6AA-DB66-48A4-BBD2-9B36C02E5371}"/>
              </a:ext>
            </a:extLst>
          </p:cNvPr>
          <p:cNvSpPr/>
          <p:nvPr userDrawn="1"/>
        </p:nvSpPr>
        <p:spPr>
          <a:xfrm>
            <a:off x="1791855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09AC868-5C63-419B-8791-593862E707C6}"/>
              </a:ext>
            </a:extLst>
          </p:cNvPr>
          <p:cNvSpPr/>
          <p:nvPr userDrawn="1"/>
        </p:nvSpPr>
        <p:spPr>
          <a:xfrm>
            <a:off x="1433484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136AF71-D03B-4190-8590-1688288FB9F2}"/>
              </a:ext>
            </a:extLst>
          </p:cNvPr>
          <p:cNvSpPr/>
          <p:nvPr userDrawn="1"/>
        </p:nvSpPr>
        <p:spPr>
          <a:xfrm>
            <a:off x="6092307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2DA6CEDE-A238-4C3A-B315-B3D3081EC7CC}"/>
              </a:ext>
            </a:extLst>
          </p:cNvPr>
          <p:cNvSpPr/>
          <p:nvPr userDrawn="1"/>
        </p:nvSpPr>
        <p:spPr>
          <a:xfrm>
            <a:off x="358371" y="0"/>
            <a:ext cx="365760" cy="365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24ACE100-6140-4208-8CE9-DFE45B35007E}"/>
              </a:ext>
            </a:extLst>
          </p:cNvPr>
          <p:cNvSpPr/>
          <p:nvPr userDrawn="1"/>
        </p:nvSpPr>
        <p:spPr>
          <a:xfrm>
            <a:off x="4658823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F675F84B-6DC9-4492-A492-95E4ABEF1B78}"/>
              </a:ext>
            </a:extLst>
          </p:cNvPr>
          <p:cNvSpPr/>
          <p:nvPr userDrawn="1"/>
        </p:nvSpPr>
        <p:spPr>
          <a:xfrm>
            <a:off x="1075113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DA788D4C-E960-45E8-ABC4-72FC2128647B}"/>
              </a:ext>
            </a:extLst>
          </p:cNvPr>
          <p:cNvSpPr/>
          <p:nvPr userDrawn="1"/>
        </p:nvSpPr>
        <p:spPr>
          <a:xfrm>
            <a:off x="2508597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728D71AB-A26E-43A9-B413-A59CFBCDD9B1}"/>
              </a:ext>
            </a:extLst>
          </p:cNvPr>
          <p:cNvSpPr/>
          <p:nvPr userDrawn="1"/>
        </p:nvSpPr>
        <p:spPr>
          <a:xfrm>
            <a:off x="716742" y="0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171E9C91-A1C1-432A-9523-A511B304162F}"/>
              </a:ext>
            </a:extLst>
          </p:cNvPr>
          <p:cNvSpPr/>
          <p:nvPr userDrawn="1"/>
        </p:nvSpPr>
        <p:spPr>
          <a:xfrm>
            <a:off x="0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A1D3C8E1-8F58-4916-9097-718454DAC9FC}"/>
              </a:ext>
            </a:extLst>
          </p:cNvPr>
          <p:cNvSpPr/>
          <p:nvPr userDrawn="1"/>
        </p:nvSpPr>
        <p:spPr>
          <a:xfrm>
            <a:off x="5733936" y="0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F1465436-7CD8-4713-84B2-BE392283D713}"/>
              </a:ext>
            </a:extLst>
          </p:cNvPr>
          <p:cNvSpPr/>
          <p:nvPr userDrawn="1"/>
        </p:nvSpPr>
        <p:spPr>
          <a:xfrm>
            <a:off x="3942081" y="0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054BFDB3-CC2F-4666-9557-90812A8E5147}"/>
              </a:ext>
            </a:extLst>
          </p:cNvPr>
          <p:cNvSpPr/>
          <p:nvPr userDrawn="1"/>
        </p:nvSpPr>
        <p:spPr>
          <a:xfrm>
            <a:off x="11467872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6DD356C3-53D1-4AF1-B3FD-AEEFF75FDB5C}"/>
              </a:ext>
            </a:extLst>
          </p:cNvPr>
          <p:cNvSpPr/>
          <p:nvPr userDrawn="1"/>
        </p:nvSpPr>
        <p:spPr>
          <a:xfrm>
            <a:off x="10751130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08C89E7C-AF7A-4E82-B01B-1A945C7BBF79}"/>
              </a:ext>
            </a:extLst>
          </p:cNvPr>
          <p:cNvSpPr/>
          <p:nvPr userDrawn="1"/>
        </p:nvSpPr>
        <p:spPr>
          <a:xfrm>
            <a:off x="1182624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4605B19F-DE4A-4705-A964-0579015AED0E}"/>
              </a:ext>
            </a:extLst>
          </p:cNvPr>
          <p:cNvSpPr/>
          <p:nvPr userDrawn="1"/>
        </p:nvSpPr>
        <p:spPr>
          <a:xfrm>
            <a:off x="10034388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4D299157-3482-4535-BECD-566EFFF308AD}"/>
              </a:ext>
            </a:extLst>
          </p:cNvPr>
          <p:cNvSpPr/>
          <p:nvPr userDrawn="1"/>
        </p:nvSpPr>
        <p:spPr>
          <a:xfrm>
            <a:off x="9317646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EC8CCBF5-CCDC-43C9-B57D-B9DAE23B58BE}"/>
              </a:ext>
            </a:extLst>
          </p:cNvPr>
          <p:cNvSpPr/>
          <p:nvPr userDrawn="1"/>
        </p:nvSpPr>
        <p:spPr>
          <a:xfrm>
            <a:off x="8600904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F412D896-790A-420A-BBFB-AFDB7BD9B603}"/>
              </a:ext>
            </a:extLst>
          </p:cNvPr>
          <p:cNvSpPr/>
          <p:nvPr userDrawn="1"/>
        </p:nvSpPr>
        <p:spPr>
          <a:xfrm>
            <a:off x="9676017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95941E70-EE67-4F80-B753-2F6426D0A9DA}"/>
              </a:ext>
            </a:extLst>
          </p:cNvPr>
          <p:cNvSpPr/>
          <p:nvPr userDrawn="1"/>
        </p:nvSpPr>
        <p:spPr>
          <a:xfrm>
            <a:off x="8242533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6751E552-2222-4200-8E39-4DF2BEB677FD}"/>
              </a:ext>
            </a:extLst>
          </p:cNvPr>
          <p:cNvSpPr/>
          <p:nvPr userDrawn="1"/>
        </p:nvSpPr>
        <p:spPr>
          <a:xfrm>
            <a:off x="7884162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B43002CA-9883-43A9-B000-00F9F7A14D27}"/>
              </a:ext>
            </a:extLst>
          </p:cNvPr>
          <p:cNvSpPr/>
          <p:nvPr userDrawn="1"/>
        </p:nvSpPr>
        <p:spPr>
          <a:xfrm>
            <a:off x="6809049" y="0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id="{861A1E0B-5D8C-42BB-8493-4A6E267A7C73}"/>
              </a:ext>
            </a:extLst>
          </p:cNvPr>
          <p:cNvSpPr/>
          <p:nvPr userDrawn="1"/>
        </p:nvSpPr>
        <p:spPr>
          <a:xfrm>
            <a:off x="11109501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51E86EA3-C77E-4F5B-B2D8-06ACD07DECA4}"/>
              </a:ext>
            </a:extLst>
          </p:cNvPr>
          <p:cNvSpPr/>
          <p:nvPr userDrawn="1"/>
        </p:nvSpPr>
        <p:spPr>
          <a:xfrm>
            <a:off x="7525791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id="{5DD0E5EA-DA68-48FA-984B-26F2185EF431}"/>
              </a:ext>
            </a:extLst>
          </p:cNvPr>
          <p:cNvSpPr/>
          <p:nvPr userDrawn="1"/>
        </p:nvSpPr>
        <p:spPr>
          <a:xfrm>
            <a:off x="8959275" y="0"/>
            <a:ext cx="365760" cy="365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1" name="Прямоугольник 70">
            <a:extLst>
              <a:ext uri="{FF2B5EF4-FFF2-40B4-BE49-F238E27FC236}">
                <a16:creationId xmlns:a16="http://schemas.microsoft.com/office/drawing/2014/main" id="{B1E5F851-80EC-44A1-B97A-D40F00A63A11}"/>
              </a:ext>
            </a:extLst>
          </p:cNvPr>
          <p:cNvSpPr/>
          <p:nvPr userDrawn="1"/>
        </p:nvSpPr>
        <p:spPr>
          <a:xfrm>
            <a:off x="716742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006D6FCB-D2DE-4100-B034-4F158AA21763}"/>
              </a:ext>
            </a:extLst>
          </p:cNvPr>
          <p:cNvSpPr/>
          <p:nvPr userDrawn="1"/>
        </p:nvSpPr>
        <p:spPr>
          <a:xfrm>
            <a:off x="6450678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id="{293C2CDE-BD78-4521-A433-7332BF3D57FA}"/>
              </a:ext>
            </a:extLst>
          </p:cNvPr>
          <p:cNvSpPr/>
          <p:nvPr userDrawn="1"/>
        </p:nvSpPr>
        <p:spPr>
          <a:xfrm>
            <a:off x="10392759" y="0"/>
            <a:ext cx="365760" cy="365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6" name="Текст 2">
            <a:extLst>
              <a:ext uri="{FF2B5EF4-FFF2-40B4-BE49-F238E27FC236}">
                <a16:creationId xmlns:a16="http://schemas.microsoft.com/office/drawing/2014/main" id="{4BBE4B76-BA2D-4EA4-A178-30F57AC1DFD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4398413"/>
            <a:ext cx="2330726" cy="804859"/>
          </a:xfrm>
        </p:spPr>
        <p:txBody>
          <a:bodyPr lIns="0" rIns="0" rtlCol="0" anchor="b">
            <a:noAutofit/>
          </a:bodyPr>
          <a:lstStyle>
            <a:lvl1pPr marL="0" indent="0" algn="ctr">
              <a:buNone/>
              <a:defRPr lang="en-US" sz="280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№</a:t>
            </a:r>
          </a:p>
        </p:txBody>
      </p:sp>
      <p:sp>
        <p:nvSpPr>
          <p:cNvPr id="78" name="Текст 4">
            <a:extLst>
              <a:ext uri="{FF2B5EF4-FFF2-40B4-BE49-F238E27FC236}">
                <a16:creationId xmlns:a16="http://schemas.microsoft.com/office/drawing/2014/main" id="{045FF175-F59F-4A69-B296-E046C77842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3562665" y="4398413"/>
            <a:ext cx="2342205" cy="804859"/>
          </a:xfrm>
        </p:spPr>
        <p:txBody>
          <a:bodyPr lIns="0" rIns="0" rtlCol="0" anchor="b">
            <a:noAutofit/>
          </a:bodyPr>
          <a:lstStyle>
            <a:lvl1pPr marL="0" indent="0" algn="ctr">
              <a:buNone/>
              <a:defRPr lang="en-US" sz="280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№</a:t>
            </a:r>
          </a:p>
        </p:txBody>
      </p:sp>
      <p:sp>
        <p:nvSpPr>
          <p:cNvPr id="80" name="Текст 2">
            <a:extLst>
              <a:ext uri="{FF2B5EF4-FFF2-40B4-BE49-F238E27FC236}">
                <a16:creationId xmlns:a16="http://schemas.microsoft.com/office/drawing/2014/main" id="{FBAA7D2D-B5F0-416A-A89F-1DC3E6A877E6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98609" y="4398413"/>
            <a:ext cx="2330726" cy="804859"/>
          </a:xfrm>
        </p:spPr>
        <p:txBody>
          <a:bodyPr lIns="0" rIns="0" rtlCol="0" anchor="b">
            <a:noAutofit/>
          </a:bodyPr>
          <a:lstStyle>
            <a:lvl1pPr marL="0" indent="0" algn="ctr">
              <a:buNone/>
              <a:defRPr lang="en-US" sz="280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№</a:t>
            </a:r>
          </a:p>
        </p:txBody>
      </p:sp>
      <p:sp>
        <p:nvSpPr>
          <p:cNvPr id="82" name="Текст 2">
            <a:extLst>
              <a:ext uri="{FF2B5EF4-FFF2-40B4-BE49-F238E27FC236}">
                <a16:creationId xmlns:a16="http://schemas.microsoft.com/office/drawing/2014/main" id="{01187116-E25F-47A2-9BC5-532F3F42D317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9023074" y="4398057"/>
            <a:ext cx="2330726" cy="804859"/>
          </a:xfrm>
        </p:spPr>
        <p:txBody>
          <a:bodyPr lIns="0" rIns="0" rtlCol="0" anchor="b">
            <a:noAutofit/>
          </a:bodyPr>
          <a:lstStyle>
            <a:lvl1pPr marL="0" indent="0" algn="ctr">
              <a:buNone/>
              <a:defRPr lang="en-US" sz="280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№</a:t>
            </a:r>
          </a:p>
        </p:txBody>
      </p:sp>
      <p:sp>
        <p:nvSpPr>
          <p:cNvPr id="84" name="Текст 2">
            <a:extLst>
              <a:ext uri="{FF2B5EF4-FFF2-40B4-BE49-F238E27FC236}">
                <a16:creationId xmlns:a16="http://schemas.microsoft.com/office/drawing/2014/main" id="{B69B6CD5-B022-423C-A017-AD2D8FFA0665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838200" y="5226810"/>
            <a:ext cx="2330726" cy="438505"/>
          </a:xfrm>
        </p:spPr>
        <p:txBody>
          <a:bodyPr lIns="0" rIns="0"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200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86" name="Текст 2">
            <a:extLst>
              <a:ext uri="{FF2B5EF4-FFF2-40B4-BE49-F238E27FC236}">
                <a16:creationId xmlns:a16="http://schemas.microsoft.com/office/drawing/2014/main" id="{06A7180A-5FBF-4DE7-A668-E24E022DFA9E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298609" y="5226810"/>
            <a:ext cx="2330726" cy="438505"/>
          </a:xfrm>
        </p:spPr>
        <p:txBody>
          <a:bodyPr lIns="0" rIns="0"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200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87" name="Текст 2">
            <a:extLst>
              <a:ext uri="{FF2B5EF4-FFF2-40B4-BE49-F238E27FC236}">
                <a16:creationId xmlns:a16="http://schemas.microsoft.com/office/drawing/2014/main" id="{2EFABF40-7E40-4F8A-80D3-DB5903EEBDF1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9023074" y="5226454"/>
            <a:ext cx="2330726" cy="438505"/>
          </a:xfrm>
        </p:spPr>
        <p:txBody>
          <a:bodyPr lIns="0" rIns="0"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200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88" name="Текст 2">
            <a:extLst>
              <a:ext uri="{FF2B5EF4-FFF2-40B4-BE49-F238E27FC236}">
                <a16:creationId xmlns:a16="http://schemas.microsoft.com/office/drawing/2014/main" id="{FFD10C91-B253-496D-889A-D48B1A0AA556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3562665" y="5226454"/>
            <a:ext cx="2330726" cy="438505"/>
          </a:xfrm>
        </p:spPr>
        <p:txBody>
          <a:bodyPr lIns="0" rIns="0"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2000" kern="1200" spc="0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</a:t>
            </a:r>
          </a:p>
        </p:txBody>
      </p:sp>
      <p:sp>
        <p:nvSpPr>
          <p:cNvPr id="89" name="Заголовок 1">
            <a:extLst>
              <a:ext uri="{FF2B5EF4-FFF2-40B4-BE49-F238E27FC236}">
                <a16:creationId xmlns:a16="http://schemas.microsoft.com/office/drawing/2014/main" id="{9FDBCD91-EE94-4107-8814-059FE0E8F2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0476" y="629616"/>
            <a:ext cx="9371048" cy="1325563"/>
          </a:xfrm>
        </p:spPr>
        <p:txBody>
          <a:bodyPr rtlCol="0" anchor="ctr"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 </a:t>
            </a:r>
          </a:p>
        </p:txBody>
      </p:sp>
      <p:sp>
        <p:nvSpPr>
          <p:cNvPr id="93" name="Дата 3">
            <a:extLst>
              <a:ext uri="{FF2B5EF4-FFF2-40B4-BE49-F238E27FC236}">
                <a16:creationId xmlns:a16="http://schemas.microsoft.com/office/drawing/2014/main" id="{3EDC5EF0-E937-47AD-8F93-11A7E03197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94" name="Нижний колонтитул 4">
            <a:extLst>
              <a:ext uri="{FF2B5EF4-FFF2-40B4-BE49-F238E27FC236}">
                <a16:creationId xmlns:a16="http://schemas.microsoft.com/office/drawing/2014/main" id="{4CB9AE8E-EB22-4097-951C-4A6E38B2D472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95" name="Номер слайда 5">
            <a:extLst>
              <a:ext uri="{FF2B5EF4-FFF2-40B4-BE49-F238E27FC236}">
                <a16:creationId xmlns:a16="http://schemas.microsoft.com/office/drawing/2014/main" id="{D89D10F4-442B-4B78-B541-92469482EC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988813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0B973DC-FC8B-48F4-9A50-A679872638A6}"/>
              </a:ext>
            </a:extLst>
          </p:cNvPr>
          <p:cNvSpPr/>
          <p:nvPr userDrawn="1"/>
        </p:nvSpPr>
        <p:spPr>
          <a:xfrm>
            <a:off x="0" y="0"/>
            <a:ext cx="1905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E6651245-F8FA-4280-86E8-A02EA6F9D183}"/>
              </a:ext>
            </a:extLst>
          </p:cNvPr>
          <p:cNvSpPr/>
          <p:nvPr userDrawn="1"/>
        </p:nvSpPr>
        <p:spPr>
          <a:xfrm>
            <a:off x="1905000" y="3429000"/>
            <a:ext cx="3429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92243009-72E0-4065-A4ED-BF9024B3D4FB}"/>
              </a:ext>
            </a:extLst>
          </p:cNvPr>
          <p:cNvSpPr/>
          <p:nvPr userDrawn="1"/>
        </p:nvSpPr>
        <p:spPr>
          <a:xfrm>
            <a:off x="5334000" y="0"/>
            <a:ext cx="3429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445E1145-BC25-4AC5-8B8D-8AECD11F1713}"/>
              </a:ext>
            </a:extLst>
          </p:cNvPr>
          <p:cNvSpPr/>
          <p:nvPr userDrawn="1"/>
        </p:nvSpPr>
        <p:spPr>
          <a:xfrm>
            <a:off x="8763000" y="3429000"/>
            <a:ext cx="3429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4" name="Рисунок 43">
            <a:extLst>
              <a:ext uri="{FF2B5EF4-FFF2-40B4-BE49-F238E27FC236}">
                <a16:creationId xmlns:a16="http://schemas.microsoft.com/office/drawing/2014/main" id="{79F851B1-E044-41C4-88D1-6BA4FBC8396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05000" y="0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47" name="Рисунок 46">
            <a:extLst>
              <a:ext uri="{FF2B5EF4-FFF2-40B4-BE49-F238E27FC236}">
                <a16:creationId xmlns:a16="http://schemas.microsoft.com/office/drawing/2014/main" id="{EEE85C52-E5BA-4142-AE8D-7B357E4A47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34000" y="3429000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50" name="Рисунок 49">
            <a:extLst>
              <a:ext uri="{FF2B5EF4-FFF2-40B4-BE49-F238E27FC236}">
                <a16:creationId xmlns:a16="http://schemas.microsoft.com/office/drawing/2014/main" id="{424B8959-FF9C-453C-8179-A0BF8D392B3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763000" y="0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54" name="Заголовок 1">
            <a:extLst>
              <a:ext uri="{FF2B5EF4-FFF2-40B4-BE49-F238E27FC236}">
                <a16:creationId xmlns:a16="http://schemas.microsoft.com/office/drawing/2014/main" id="{3F2D93AE-80E9-4043-9384-F0F06D6570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2476501" y="2766221"/>
            <a:ext cx="6858002" cy="1325563"/>
          </a:xfrm>
        </p:spPr>
        <p:txBody>
          <a:bodyPr rtlCol="0">
            <a:normAutofit/>
          </a:bodyPr>
          <a:lstStyle>
            <a:lvl1pPr algn="ctr"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Щелкните, чтобы изменить 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194718" y="4697806"/>
            <a:ext cx="2800350" cy="891383"/>
          </a:xfrm>
        </p:spPr>
        <p:txBody>
          <a:bodyPr rtlCol="0"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5" name="Объект 2">
            <a:extLst>
              <a:ext uri="{FF2B5EF4-FFF2-40B4-BE49-F238E27FC236}">
                <a16:creationId xmlns:a16="http://schemas.microsoft.com/office/drawing/2014/main" id="{9D493CB6-06D1-4AD2-924D-64007FFFAC01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9101931" y="4697805"/>
            <a:ext cx="2800351" cy="891383"/>
          </a:xfrm>
        </p:spPr>
        <p:txBody>
          <a:bodyPr rtlCol="0"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6" name="Объект 2">
            <a:extLst>
              <a:ext uri="{FF2B5EF4-FFF2-40B4-BE49-F238E27FC236}">
                <a16:creationId xmlns:a16="http://schemas.microsoft.com/office/drawing/2014/main" id="{D5B991DB-A408-4F6D-A8D0-5167D1E3076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5623718" y="1268809"/>
            <a:ext cx="2853532" cy="891383"/>
          </a:xfrm>
        </p:spPr>
        <p:txBody>
          <a:bodyPr rtlCol="0"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0" name="Дата 6">
            <a:extLst>
              <a:ext uri="{FF2B5EF4-FFF2-40B4-BE49-F238E27FC236}">
                <a16:creationId xmlns:a16="http://schemas.microsoft.com/office/drawing/2014/main" id="{CAE1BB52-31E7-4A74-9ED4-FDD92237639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194718" y="6356350"/>
            <a:ext cx="983911" cy="365125"/>
          </a:xfrm>
        </p:spPr>
        <p:txBody>
          <a:bodyPr rtlCol="0"/>
          <a:lstStyle>
            <a:lvl1pPr>
              <a:defRPr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61" name="Нижний колонтитул 4">
            <a:extLst>
              <a:ext uri="{FF2B5EF4-FFF2-40B4-BE49-F238E27FC236}">
                <a16:creationId xmlns:a16="http://schemas.microsoft.com/office/drawing/2014/main" id="{EAF5ABA9-E5E2-43E4-ACD5-994ABC08568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34000" y="6356350"/>
            <a:ext cx="3429000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62" name="Номер слайда 5">
            <a:extLst>
              <a:ext uri="{FF2B5EF4-FFF2-40B4-BE49-F238E27FC236}">
                <a16:creationId xmlns:a16="http://schemas.microsoft.com/office/drawing/2014/main" id="{40AEA096-23EC-471A-85DB-52788D84751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0711542" y="6356350"/>
            <a:ext cx="642257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7225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еменная шкала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10">
            <a:extLst>
              <a:ext uri="{FF2B5EF4-FFF2-40B4-BE49-F238E27FC236}">
                <a16:creationId xmlns:a16="http://schemas.microsoft.com/office/drawing/2014/main" id="{7811C96E-0DEE-4C3C-914D-3D8E37D685D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16466" y="4160451"/>
            <a:ext cx="608493" cy="201776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Год</a:t>
            </a:r>
          </a:p>
        </p:txBody>
      </p:sp>
      <p:sp>
        <p:nvSpPr>
          <p:cNvPr id="14" name="Текст 10">
            <a:extLst>
              <a:ext uri="{FF2B5EF4-FFF2-40B4-BE49-F238E27FC236}">
                <a16:creationId xmlns:a16="http://schemas.microsoft.com/office/drawing/2014/main" id="{105D759B-EB6D-4560-B0B8-1F7EB7D1B8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980666" y="4160451"/>
            <a:ext cx="608493" cy="201776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Год</a:t>
            </a:r>
          </a:p>
        </p:txBody>
      </p:sp>
      <p:sp>
        <p:nvSpPr>
          <p:cNvPr id="10" name="Текст 10">
            <a:extLst>
              <a:ext uri="{FF2B5EF4-FFF2-40B4-BE49-F238E27FC236}">
                <a16:creationId xmlns:a16="http://schemas.microsoft.com/office/drawing/2014/main" id="{401495E4-6A47-4169-8AF4-736F7CF55C3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4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id="{4A350147-917D-4020-B9C3-CE41143A103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6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2" name="Текст 10">
            <a:extLst>
              <a:ext uri="{FF2B5EF4-FFF2-40B4-BE49-F238E27FC236}">
                <a16:creationId xmlns:a16="http://schemas.microsoft.com/office/drawing/2014/main" id="{595A6F9E-88A2-46C6-B4B4-642D65C42C1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378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:a16="http://schemas.microsoft.com/office/drawing/2014/main" id="{11C0F1C3-D7E3-418A-8706-CD257C1F5B6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850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5" name="Текст 10">
            <a:extLst>
              <a:ext uri="{FF2B5EF4-FFF2-40B4-BE49-F238E27FC236}">
                <a16:creationId xmlns:a16="http://schemas.microsoft.com/office/drawing/2014/main" id="{8715823E-52F8-49ED-9EC8-E99ED0915BD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322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6" name="Текст 10">
            <a:extLst>
              <a:ext uri="{FF2B5EF4-FFF2-40B4-BE49-F238E27FC236}">
                <a16:creationId xmlns:a16="http://schemas.microsoft.com/office/drawing/2014/main" id="{7DF700D5-2F9B-4B15-92CF-1052851D5E1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794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7" name="Текст 10">
            <a:extLst>
              <a:ext uri="{FF2B5EF4-FFF2-40B4-BE49-F238E27FC236}">
                <a16:creationId xmlns:a16="http://schemas.microsoft.com/office/drawing/2014/main" id="{BB40768A-A2DB-44AA-89F5-071BCE4D9F9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266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id="{105B8381-43DD-41A0-A705-D1255AC449AE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738435" y="3658480"/>
            <a:ext cx="393192" cy="390677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0" name="Текст 10">
            <a:extLst>
              <a:ext uri="{FF2B5EF4-FFF2-40B4-BE49-F238E27FC236}">
                <a16:creationId xmlns:a16="http://schemas.microsoft.com/office/drawing/2014/main" id="{C178CB7C-93FB-40C1-9170-B99EF8EE9E8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210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18" name="Текст 10">
            <a:extLst>
              <a:ext uri="{FF2B5EF4-FFF2-40B4-BE49-F238E27FC236}">
                <a16:creationId xmlns:a16="http://schemas.microsoft.com/office/drawing/2014/main" id="{16D07EB6-011E-4F65-9F28-20CAB54640E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682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1" name="Текст 10">
            <a:extLst>
              <a:ext uri="{FF2B5EF4-FFF2-40B4-BE49-F238E27FC236}">
                <a16:creationId xmlns:a16="http://schemas.microsoft.com/office/drawing/2014/main" id="{A2B65EAF-1F60-417C-B138-F72EFEBF6D81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154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2" name="Текст 10">
            <a:extLst>
              <a:ext uri="{FF2B5EF4-FFF2-40B4-BE49-F238E27FC236}">
                <a16:creationId xmlns:a16="http://schemas.microsoft.com/office/drawing/2014/main" id="{76D120F4-A640-421C-B1F8-406158CFBC8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626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3" name="Текст 10">
            <a:extLst>
              <a:ext uri="{FF2B5EF4-FFF2-40B4-BE49-F238E27FC236}">
                <a16:creationId xmlns:a16="http://schemas.microsoft.com/office/drawing/2014/main" id="{BBD14391-1DC8-4D56-951F-25C5BDB3921C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098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4" name="Текст 10">
            <a:extLst>
              <a:ext uri="{FF2B5EF4-FFF2-40B4-BE49-F238E27FC236}">
                <a16:creationId xmlns:a16="http://schemas.microsoft.com/office/drawing/2014/main" id="{93FC04C9-D1DE-47BA-8D50-6D762B72B8F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570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5" name="Текст 10">
            <a:extLst>
              <a:ext uri="{FF2B5EF4-FFF2-40B4-BE49-F238E27FC236}">
                <a16:creationId xmlns:a16="http://schemas.microsoft.com/office/drawing/2014/main" id="{B8FB174F-BC80-4817-90C7-42F90C7978E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042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6" name="Текст 10">
            <a:extLst>
              <a:ext uri="{FF2B5EF4-FFF2-40B4-BE49-F238E27FC236}">
                <a16:creationId xmlns:a16="http://schemas.microsoft.com/office/drawing/2014/main" id="{E896FB65-5B08-4993-8523-822688BB2A9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514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7" name="Текст 10">
            <a:extLst>
              <a:ext uri="{FF2B5EF4-FFF2-40B4-BE49-F238E27FC236}">
                <a16:creationId xmlns:a16="http://schemas.microsoft.com/office/drawing/2014/main" id="{DBAF247D-367F-4524-9E85-4B66631D5309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986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8" name="Текст 10">
            <a:extLst>
              <a:ext uri="{FF2B5EF4-FFF2-40B4-BE49-F238E27FC236}">
                <a16:creationId xmlns:a16="http://schemas.microsoft.com/office/drawing/2014/main" id="{4F9BFDEC-4D89-4C8E-A3D9-A6DF0297F780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458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29" name="Текст 10">
            <a:extLst>
              <a:ext uri="{FF2B5EF4-FFF2-40B4-BE49-F238E27FC236}">
                <a16:creationId xmlns:a16="http://schemas.microsoft.com/office/drawing/2014/main" id="{9C08EC58-18EC-4890-94D6-2422A6BBA8D5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8930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1" name="Текст 10">
            <a:extLst>
              <a:ext uri="{FF2B5EF4-FFF2-40B4-BE49-F238E27FC236}">
                <a16:creationId xmlns:a16="http://schemas.microsoft.com/office/drawing/2014/main" id="{5F5960EF-7F51-41A0-9E73-D2F727AB3F0D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02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2" name="Текст 10">
            <a:extLst>
              <a:ext uri="{FF2B5EF4-FFF2-40B4-BE49-F238E27FC236}">
                <a16:creationId xmlns:a16="http://schemas.microsoft.com/office/drawing/2014/main" id="{9F81D711-9D82-42A4-8AB2-12D1F4490AA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874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0" name="Текст 10">
            <a:extLst>
              <a:ext uri="{FF2B5EF4-FFF2-40B4-BE49-F238E27FC236}">
                <a16:creationId xmlns:a16="http://schemas.microsoft.com/office/drawing/2014/main" id="{D360A36A-7282-4045-B0DF-503E6A97BA47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0346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3" name="Текст 10">
            <a:extLst>
              <a:ext uri="{FF2B5EF4-FFF2-40B4-BE49-F238E27FC236}">
                <a16:creationId xmlns:a16="http://schemas.microsoft.com/office/drawing/2014/main" id="{0A2E5DCC-5FCD-4396-9980-17ECD06BB37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10818435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34" name="Текст 10">
            <a:extLst>
              <a:ext uri="{FF2B5EF4-FFF2-40B4-BE49-F238E27FC236}">
                <a16:creationId xmlns:a16="http://schemas.microsoft.com/office/drawing/2014/main" id="{A3860367-6AF8-4009-AE8B-33DEE49D177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1290430" y="3658480"/>
            <a:ext cx="393192" cy="393192"/>
          </a:xfrm>
          <a:solidFill>
            <a:schemeClr val="accent4"/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9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ММ</a:t>
            </a:r>
          </a:p>
        </p:txBody>
      </p:sp>
      <p:sp>
        <p:nvSpPr>
          <p:cNvPr id="80" name="Заголовок 1">
            <a:extLst>
              <a:ext uri="{FF2B5EF4-FFF2-40B4-BE49-F238E27FC236}">
                <a16:creationId xmlns:a16="http://schemas.microsoft.com/office/drawing/2014/main" id="{BD315BE3-66BC-448E-AC25-B8B59C8001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20952" y="629616"/>
            <a:ext cx="6550096" cy="1325563"/>
          </a:xfrm>
        </p:spPr>
        <p:txBody>
          <a:bodyPr rtlCol="0" anchor="ctr"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Щелкните, чтобы изменить образец заголовка </a:t>
            </a:r>
          </a:p>
        </p:txBody>
      </p:sp>
      <p:sp>
        <p:nvSpPr>
          <p:cNvPr id="82" name="Прямоугольник 81">
            <a:extLst>
              <a:ext uri="{FF2B5EF4-FFF2-40B4-BE49-F238E27FC236}">
                <a16:creationId xmlns:a16="http://schemas.microsoft.com/office/drawing/2014/main" id="{8791A8F7-D0D7-459C-816C-06A776192CF1}"/>
              </a:ext>
            </a:extLst>
          </p:cNvPr>
          <p:cNvSpPr/>
          <p:nvPr userDrawn="1"/>
        </p:nvSpPr>
        <p:spPr>
          <a:xfrm>
            <a:off x="5017194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id="{63CFF470-94CA-4087-8B57-84A251AB5728}"/>
              </a:ext>
            </a:extLst>
          </p:cNvPr>
          <p:cNvSpPr/>
          <p:nvPr userDrawn="1"/>
        </p:nvSpPr>
        <p:spPr>
          <a:xfrm>
            <a:off x="4300452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6" name="Прямоугольник 85">
            <a:extLst>
              <a:ext uri="{FF2B5EF4-FFF2-40B4-BE49-F238E27FC236}">
                <a16:creationId xmlns:a16="http://schemas.microsoft.com/office/drawing/2014/main" id="{8741B3D2-0E68-4CDE-B746-65D383DA0EF1}"/>
              </a:ext>
            </a:extLst>
          </p:cNvPr>
          <p:cNvSpPr/>
          <p:nvPr userDrawn="1"/>
        </p:nvSpPr>
        <p:spPr>
          <a:xfrm>
            <a:off x="5375565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8" name="Прямоугольник 87">
            <a:extLst>
              <a:ext uri="{FF2B5EF4-FFF2-40B4-BE49-F238E27FC236}">
                <a16:creationId xmlns:a16="http://schemas.microsoft.com/office/drawing/2014/main" id="{F24D9BB9-0D5B-45D1-A9B9-F8985612AD6E}"/>
              </a:ext>
            </a:extLst>
          </p:cNvPr>
          <p:cNvSpPr/>
          <p:nvPr userDrawn="1"/>
        </p:nvSpPr>
        <p:spPr>
          <a:xfrm>
            <a:off x="358371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0" name="Прямоугольник 89">
            <a:extLst>
              <a:ext uri="{FF2B5EF4-FFF2-40B4-BE49-F238E27FC236}">
                <a16:creationId xmlns:a16="http://schemas.microsoft.com/office/drawing/2014/main" id="{DB714EE5-FC7B-4FDA-88D7-B7DB551EA274}"/>
              </a:ext>
            </a:extLst>
          </p:cNvPr>
          <p:cNvSpPr/>
          <p:nvPr userDrawn="1"/>
        </p:nvSpPr>
        <p:spPr>
          <a:xfrm>
            <a:off x="2866968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2" name="Прямоугольник 91">
            <a:extLst>
              <a:ext uri="{FF2B5EF4-FFF2-40B4-BE49-F238E27FC236}">
                <a16:creationId xmlns:a16="http://schemas.microsoft.com/office/drawing/2014/main" id="{D6984438-C7B6-469B-A0A3-F7C9F2CC6DBD}"/>
              </a:ext>
            </a:extLst>
          </p:cNvPr>
          <p:cNvSpPr/>
          <p:nvPr userDrawn="1"/>
        </p:nvSpPr>
        <p:spPr>
          <a:xfrm>
            <a:off x="2150226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4" name="Прямоугольник 93">
            <a:extLst>
              <a:ext uri="{FF2B5EF4-FFF2-40B4-BE49-F238E27FC236}">
                <a16:creationId xmlns:a16="http://schemas.microsoft.com/office/drawing/2014/main" id="{57EBFF5E-9DF7-4591-AC16-CB1D6AE0D25A}"/>
              </a:ext>
            </a:extLst>
          </p:cNvPr>
          <p:cNvSpPr/>
          <p:nvPr userDrawn="1"/>
        </p:nvSpPr>
        <p:spPr>
          <a:xfrm>
            <a:off x="3225339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6" name="Прямоугольник 95">
            <a:extLst>
              <a:ext uri="{FF2B5EF4-FFF2-40B4-BE49-F238E27FC236}">
                <a16:creationId xmlns:a16="http://schemas.microsoft.com/office/drawing/2014/main" id="{29E0EA42-935D-43B4-AB8D-FDC3007FD20C}"/>
              </a:ext>
            </a:extLst>
          </p:cNvPr>
          <p:cNvSpPr/>
          <p:nvPr userDrawn="1"/>
        </p:nvSpPr>
        <p:spPr>
          <a:xfrm>
            <a:off x="1791855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8" name="Прямоугольник 97">
            <a:extLst>
              <a:ext uri="{FF2B5EF4-FFF2-40B4-BE49-F238E27FC236}">
                <a16:creationId xmlns:a16="http://schemas.microsoft.com/office/drawing/2014/main" id="{EDD61E09-E863-45B9-9F49-02EA501C578E}"/>
              </a:ext>
            </a:extLst>
          </p:cNvPr>
          <p:cNvSpPr/>
          <p:nvPr userDrawn="1"/>
        </p:nvSpPr>
        <p:spPr>
          <a:xfrm>
            <a:off x="1433484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0" name="Прямоугольник 99">
            <a:extLst>
              <a:ext uri="{FF2B5EF4-FFF2-40B4-BE49-F238E27FC236}">
                <a16:creationId xmlns:a16="http://schemas.microsoft.com/office/drawing/2014/main" id="{52DB4680-C46B-45C0-9514-7B5E0B10E393}"/>
              </a:ext>
            </a:extLst>
          </p:cNvPr>
          <p:cNvSpPr/>
          <p:nvPr userDrawn="1"/>
        </p:nvSpPr>
        <p:spPr>
          <a:xfrm>
            <a:off x="6092307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2" name="Прямоугольник 101">
            <a:extLst>
              <a:ext uri="{FF2B5EF4-FFF2-40B4-BE49-F238E27FC236}">
                <a16:creationId xmlns:a16="http://schemas.microsoft.com/office/drawing/2014/main" id="{3AAA84B2-8B6A-4266-8305-9222B397D900}"/>
              </a:ext>
            </a:extLst>
          </p:cNvPr>
          <p:cNvSpPr/>
          <p:nvPr userDrawn="1"/>
        </p:nvSpPr>
        <p:spPr>
          <a:xfrm>
            <a:off x="358371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4" name="Прямоугольник 103">
            <a:extLst>
              <a:ext uri="{FF2B5EF4-FFF2-40B4-BE49-F238E27FC236}">
                <a16:creationId xmlns:a16="http://schemas.microsoft.com/office/drawing/2014/main" id="{6288CF74-DD4A-450A-A6CE-FD0BAFADE3CC}"/>
              </a:ext>
            </a:extLst>
          </p:cNvPr>
          <p:cNvSpPr/>
          <p:nvPr userDrawn="1"/>
        </p:nvSpPr>
        <p:spPr>
          <a:xfrm>
            <a:off x="4658823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id="{7CC73489-9E12-4EC4-BFC7-9BB5C27C2E1F}"/>
              </a:ext>
            </a:extLst>
          </p:cNvPr>
          <p:cNvSpPr/>
          <p:nvPr userDrawn="1"/>
        </p:nvSpPr>
        <p:spPr>
          <a:xfrm>
            <a:off x="1075113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8" name="Прямоугольник 107">
            <a:extLst>
              <a:ext uri="{FF2B5EF4-FFF2-40B4-BE49-F238E27FC236}">
                <a16:creationId xmlns:a16="http://schemas.microsoft.com/office/drawing/2014/main" id="{A2658D15-43FF-4F4D-AAE7-4B9122899193}"/>
              </a:ext>
            </a:extLst>
          </p:cNvPr>
          <p:cNvSpPr/>
          <p:nvPr userDrawn="1"/>
        </p:nvSpPr>
        <p:spPr>
          <a:xfrm>
            <a:off x="2508597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id="{AFA77309-00B7-459D-BA45-EE1AEAA3B0CD}"/>
              </a:ext>
            </a:extLst>
          </p:cNvPr>
          <p:cNvSpPr/>
          <p:nvPr userDrawn="1"/>
        </p:nvSpPr>
        <p:spPr>
          <a:xfrm>
            <a:off x="716742" y="0"/>
            <a:ext cx="365760" cy="365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2" name="Прямоугольник 111">
            <a:extLst>
              <a:ext uri="{FF2B5EF4-FFF2-40B4-BE49-F238E27FC236}">
                <a16:creationId xmlns:a16="http://schemas.microsoft.com/office/drawing/2014/main" id="{30775FA4-041A-45A7-8F49-9CBD363A28BB}"/>
              </a:ext>
            </a:extLst>
          </p:cNvPr>
          <p:cNvSpPr/>
          <p:nvPr userDrawn="1"/>
        </p:nvSpPr>
        <p:spPr>
          <a:xfrm>
            <a:off x="0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4" name="Прямоугольник 113">
            <a:extLst>
              <a:ext uri="{FF2B5EF4-FFF2-40B4-BE49-F238E27FC236}">
                <a16:creationId xmlns:a16="http://schemas.microsoft.com/office/drawing/2014/main" id="{5508D4AD-2238-4B32-B766-397DD7A6E429}"/>
              </a:ext>
            </a:extLst>
          </p:cNvPr>
          <p:cNvSpPr/>
          <p:nvPr userDrawn="1"/>
        </p:nvSpPr>
        <p:spPr>
          <a:xfrm>
            <a:off x="5733936" y="0"/>
            <a:ext cx="365760" cy="365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6" name="Прямоугольник 115">
            <a:extLst>
              <a:ext uri="{FF2B5EF4-FFF2-40B4-BE49-F238E27FC236}">
                <a16:creationId xmlns:a16="http://schemas.microsoft.com/office/drawing/2014/main" id="{F4B50382-516D-4475-956A-F7F9FD3E08E3}"/>
              </a:ext>
            </a:extLst>
          </p:cNvPr>
          <p:cNvSpPr/>
          <p:nvPr userDrawn="1"/>
        </p:nvSpPr>
        <p:spPr>
          <a:xfrm>
            <a:off x="3942081" y="0"/>
            <a:ext cx="365760" cy="365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8" name="Прямоугольник 117">
            <a:extLst>
              <a:ext uri="{FF2B5EF4-FFF2-40B4-BE49-F238E27FC236}">
                <a16:creationId xmlns:a16="http://schemas.microsoft.com/office/drawing/2014/main" id="{C399009F-0A9E-4E2F-B4EF-3ECF21378479}"/>
              </a:ext>
            </a:extLst>
          </p:cNvPr>
          <p:cNvSpPr/>
          <p:nvPr userDrawn="1"/>
        </p:nvSpPr>
        <p:spPr>
          <a:xfrm>
            <a:off x="11467872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0" name="Прямоугольник 119">
            <a:extLst>
              <a:ext uri="{FF2B5EF4-FFF2-40B4-BE49-F238E27FC236}">
                <a16:creationId xmlns:a16="http://schemas.microsoft.com/office/drawing/2014/main" id="{7CFBE686-CBC8-41CE-B11B-CF0C378E6EDE}"/>
              </a:ext>
            </a:extLst>
          </p:cNvPr>
          <p:cNvSpPr/>
          <p:nvPr userDrawn="1"/>
        </p:nvSpPr>
        <p:spPr>
          <a:xfrm>
            <a:off x="10751130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2" name="Прямоугольник 121">
            <a:extLst>
              <a:ext uri="{FF2B5EF4-FFF2-40B4-BE49-F238E27FC236}">
                <a16:creationId xmlns:a16="http://schemas.microsoft.com/office/drawing/2014/main" id="{D8450F92-73B1-46EB-A8BC-80B995ED31D0}"/>
              </a:ext>
            </a:extLst>
          </p:cNvPr>
          <p:cNvSpPr/>
          <p:nvPr userDrawn="1"/>
        </p:nvSpPr>
        <p:spPr>
          <a:xfrm>
            <a:off x="1182624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4" name="Прямоугольник 123">
            <a:extLst>
              <a:ext uri="{FF2B5EF4-FFF2-40B4-BE49-F238E27FC236}">
                <a16:creationId xmlns:a16="http://schemas.microsoft.com/office/drawing/2014/main" id="{E7EBDAD3-E952-4A8E-8DCF-BAD616AE8FD0}"/>
              </a:ext>
            </a:extLst>
          </p:cNvPr>
          <p:cNvSpPr/>
          <p:nvPr userDrawn="1"/>
        </p:nvSpPr>
        <p:spPr>
          <a:xfrm>
            <a:off x="10034388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6" name="Прямоугольник 125">
            <a:extLst>
              <a:ext uri="{FF2B5EF4-FFF2-40B4-BE49-F238E27FC236}">
                <a16:creationId xmlns:a16="http://schemas.microsoft.com/office/drawing/2014/main" id="{C135B39D-DCFF-48D1-B7C8-418310C34B9F}"/>
              </a:ext>
            </a:extLst>
          </p:cNvPr>
          <p:cNvSpPr/>
          <p:nvPr userDrawn="1"/>
        </p:nvSpPr>
        <p:spPr>
          <a:xfrm>
            <a:off x="9317646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8" name="Прямоугольник 127">
            <a:extLst>
              <a:ext uri="{FF2B5EF4-FFF2-40B4-BE49-F238E27FC236}">
                <a16:creationId xmlns:a16="http://schemas.microsoft.com/office/drawing/2014/main" id="{566893CC-18D8-4978-98A0-9F0F1A58F70F}"/>
              </a:ext>
            </a:extLst>
          </p:cNvPr>
          <p:cNvSpPr/>
          <p:nvPr userDrawn="1"/>
        </p:nvSpPr>
        <p:spPr>
          <a:xfrm>
            <a:off x="8600904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0" name="Прямоугольник 129">
            <a:extLst>
              <a:ext uri="{FF2B5EF4-FFF2-40B4-BE49-F238E27FC236}">
                <a16:creationId xmlns:a16="http://schemas.microsoft.com/office/drawing/2014/main" id="{A59803DA-84F5-4810-9D67-82851BBBF7B7}"/>
              </a:ext>
            </a:extLst>
          </p:cNvPr>
          <p:cNvSpPr/>
          <p:nvPr userDrawn="1"/>
        </p:nvSpPr>
        <p:spPr>
          <a:xfrm>
            <a:off x="9676017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2" name="Прямоугольник 131">
            <a:extLst>
              <a:ext uri="{FF2B5EF4-FFF2-40B4-BE49-F238E27FC236}">
                <a16:creationId xmlns:a16="http://schemas.microsoft.com/office/drawing/2014/main" id="{7A9BDBED-FA8E-4080-8786-5B97A485DDB6}"/>
              </a:ext>
            </a:extLst>
          </p:cNvPr>
          <p:cNvSpPr/>
          <p:nvPr userDrawn="1"/>
        </p:nvSpPr>
        <p:spPr>
          <a:xfrm>
            <a:off x="8242533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4" name="Прямоугольник 133">
            <a:extLst>
              <a:ext uri="{FF2B5EF4-FFF2-40B4-BE49-F238E27FC236}">
                <a16:creationId xmlns:a16="http://schemas.microsoft.com/office/drawing/2014/main" id="{9D3328E7-2083-4FC9-B32F-1FED3CDFFF3B}"/>
              </a:ext>
            </a:extLst>
          </p:cNvPr>
          <p:cNvSpPr/>
          <p:nvPr userDrawn="1"/>
        </p:nvSpPr>
        <p:spPr>
          <a:xfrm>
            <a:off x="7884162" y="0"/>
            <a:ext cx="365760" cy="3657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6" name="Прямоугольник 135">
            <a:extLst>
              <a:ext uri="{FF2B5EF4-FFF2-40B4-BE49-F238E27FC236}">
                <a16:creationId xmlns:a16="http://schemas.microsoft.com/office/drawing/2014/main" id="{97D29CBA-4952-44B4-A695-45B4490EEB8D}"/>
              </a:ext>
            </a:extLst>
          </p:cNvPr>
          <p:cNvSpPr/>
          <p:nvPr userDrawn="1"/>
        </p:nvSpPr>
        <p:spPr>
          <a:xfrm>
            <a:off x="6809049" y="0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8" name="Прямоугольник 137">
            <a:extLst>
              <a:ext uri="{FF2B5EF4-FFF2-40B4-BE49-F238E27FC236}">
                <a16:creationId xmlns:a16="http://schemas.microsoft.com/office/drawing/2014/main" id="{65338F58-85B5-4095-931F-DE4D676A6192}"/>
              </a:ext>
            </a:extLst>
          </p:cNvPr>
          <p:cNvSpPr/>
          <p:nvPr userDrawn="1"/>
        </p:nvSpPr>
        <p:spPr>
          <a:xfrm>
            <a:off x="11109501" y="0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0" name="Прямоугольник 139">
            <a:extLst>
              <a:ext uri="{FF2B5EF4-FFF2-40B4-BE49-F238E27FC236}">
                <a16:creationId xmlns:a16="http://schemas.microsoft.com/office/drawing/2014/main" id="{62101AC6-3DF3-44E3-8F37-4D420EFB890E}"/>
              </a:ext>
            </a:extLst>
          </p:cNvPr>
          <p:cNvSpPr/>
          <p:nvPr userDrawn="1"/>
        </p:nvSpPr>
        <p:spPr>
          <a:xfrm>
            <a:off x="7525791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2" name="Прямоугольник 141">
            <a:extLst>
              <a:ext uri="{FF2B5EF4-FFF2-40B4-BE49-F238E27FC236}">
                <a16:creationId xmlns:a16="http://schemas.microsoft.com/office/drawing/2014/main" id="{D3E958D7-1972-40AD-A538-8302A14984AB}"/>
              </a:ext>
            </a:extLst>
          </p:cNvPr>
          <p:cNvSpPr/>
          <p:nvPr userDrawn="1"/>
        </p:nvSpPr>
        <p:spPr>
          <a:xfrm>
            <a:off x="8959275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4" name="Прямоугольник 143">
            <a:extLst>
              <a:ext uri="{FF2B5EF4-FFF2-40B4-BE49-F238E27FC236}">
                <a16:creationId xmlns:a16="http://schemas.microsoft.com/office/drawing/2014/main" id="{AAAD3289-DEFC-4EC6-BF0C-2B56CE1CD19B}"/>
              </a:ext>
            </a:extLst>
          </p:cNvPr>
          <p:cNvSpPr/>
          <p:nvPr userDrawn="1"/>
        </p:nvSpPr>
        <p:spPr>
          <a:xfrm>
            <a:off x="7167420" y="0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6" name="Прямоугольник 145">
            <a:extLst>
              <a:ext uri="{FF2B5EF4-FFF2-40B4-BE49-F238E27FC236}">
                <a16:creationId xmlns:a16="http://schemas.microsoft.com/office/drawing/2014/main" id="{7EA5B12A-0ADE-4B3A-A74C-D3487E40A7C4}"/>
              </a:ext>
            </a:extLst>
          </p:cNvPr>
          <p:cNvSpPr/>
          <p:nvPr userDrawn="1"/>
        </p:nvSpPr>
        <p:spPr>
          <a:xfrm>
            <a:off x="6450678" y="0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8" name="Прямоугольник 147">
            <a:extLst>
              <a:ext uri="{FF2B5EF4-FFF2-40B4-BE49-F238E27FC236}">
                <a16:creationId xmlns:a16="http://schemas.microsoft.com/office/drawing/2014/main" id="{423D27DE-07B7-4053-A551-3515F702FECE}"/>
              </a:ext>
            </a:extLst>
          </p:cNvPr>
          <p:cNvSpPr/>
          <p:nvPr userDrawn="1"/>
        </p:nvSpPr>
        <p:spPr>
          <a:xfrm>
            <a:off x="10392759" y="0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55" name="Дата 3">
            <a:extLst>
              <a:ext uri="{FF2B5EF4-FFF2-40B4-BE49-F238E27FC236}">
                <a16:creationId xmlns:a16="http://schemas.microsoft.com/office/drawing/2014/main" id="{DAAD24F3-0234-4B5A-84DA-945939E26F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156" name="Нижний колонтитул 4">
            <a:extLst>
              <a:ext uri="{FF2B5EF4-FFF2-40B4-BE49-F238E27FC236}">
                <a16:creationId xmlns:a16="http://schemas.microsoft.com/office/drawing/2014/main" id="{664012DC-ACEF-433E-A505-4617F7A7EE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157" name="Номер слайда 5">
            <a:extLst>
              <a:ext uri="{FF2B5EF4-FFF2-40B4-BE49-F238E27FC236}">
                <a16:creationId xmlns:a16="http://schemas.microsoft.com/office/drawing/2014/main" id="{58602E04-6AE9-4AB4-8C82-ADECCA2FCC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52376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начки, содержимое и картинка в рамке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Прямоугольник 92">
            <a:extLst>
              <a:ext uri="{FF2B5EF4-FFF2-40B4-BE49-F238E27FC236}">
                <a16:creationId xmlns:a16="http://schemas.microsoft.com/office/drawing/2014/main" id="{2348BA8A-9E10-4BDA-92EB-6C1021EBD8BB}"/>
              </a:ext>
            </a:extLst>
          </p:cNvPr>
          <p:cNvSpPr/>
          <p:nvPr userDrawn="1"/>
        </p:nvSpPr>
        <p:spPr>
          <a:xfrm>
            <a:off x="7583424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1" name="Прямоугольник 90">
            <a:extLst>
              <a:ext uri="{FF2B5EF4-FFF2-40B4-BE49-F238E27FC236}">
                <a16:creationId xmlns:a16="http://schemas.microsoft.com/office/drawing/2014/main" id="{4DD1FBBA-C4C1-423C-8D85-CC2FA3147C8D}"/>
              </a:ext>
            </a:extLst>
          </p:cNvPr>
          <p:cNvSpPr/>
          <p:nvPr userDrawn="1"/>
        </p:nvSpPr>
        <p:spPr>
          <a:xfrm>
            <a:off x="7007352" y="628192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7" name="Рисунок 106">
            <a:extLst>
              <a:ext uri="{FF2B5EF4-FFF2-40B4-BE49-F238E27FC236}">
                <a16:creationId xmlns:a16="http://schemas.microsoft.com/office/drawing/2014/main" id="{C1039393-3B8E-4456-97AA-ADBC180100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7351" y="572886"/>
            <a:ext cx="4608577" cy="5709042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786" y="1047146"/>
            <a:ext cx="4603750" cy="955826"/>
          </a:xfrm>
        </p:spPr>
        <p:txBody>
          <a:bodyPr lIns="0" rtlCol="0" anchor="t">
            <a:noAutofit/>
          </a:bodyPr>
          <a:lstStyle>
            <a:lvl1pPr algn="ctr"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11301" y="3202442"/>
            <a:ext cx="2001667" cy="747216"/>
          </a:xfrm>
        </p:spPr>
        <p:txBody>
          <a:bodyPr lIns="0"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BB87F0D-3BAB-446D-B8D9-08B2C2BB3BD7}"/>
              </a:ext>
            </a:extLst>
          </p:cNvPr>
          <p:cNvSpPr/>
          <p:nvPr userDrawn="1"/>
        </p:nvSpPr>
        <p:spPr>
          <a:xfrm>
            <a:off x="6431280" y="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3F04AEEB-DA23-4423-A0A2-D2E04125C4A7}"/>
              </a:ext>
            </a:extLst>
          </p:cNvPr>
          <p:cNvSpPr/>
          <p:nvPr userDrawn="1"/>
        </p:nvSpPr>
        <p:spPr>
          <a:xfrm>
            <a:off x="6431280" y="572886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32058B74-EF5C-4574-9B30-072FA59B9B21}"/>
              </a:ext>
            </a:extLst>
          </p:cNvPr>
          <p:cNvSpPr/>
          <p:nvPr userDrawn="1"/>
        </p:nvSpPr>
        <p:spPr>
          <a:xfrm>
            <a:off x="6431280" y="1145772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8AE24787-0FCF-4199-AB93-6593FE032C55}"/>
              </a:ext>
            </a:extLst>
          </p:cNvPr>
          <p:cNvSpPr/>
          <p:nvPr userDrawn="1"/>
        </p:nvSpPr>
        <p:spPr>
          <a:xfrm>
            <a:off x="6431280" y="1718658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9F44E538-795F-4C68-9305-B6955DBC7F5D}"/>
              </a:ext>
            </a:extLst>
          </p:cNvPr>
          <p:cNvSpPr/>
          <p:nvPr userDrawn="1"/>
        </p:nvSpPr>
        <p:spPr>
          <a:xfrm>
            <a:off x="6431280" y="2291544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C1A0463E-1142-44E9-8CB3-9F22F5DF78A8}"/>
              </a:ext>
            </a:extLst>
          </p:cNvPr>
          <p:cNvSpPr/>
          <p:nvPr userDrawn="1"/>
        </p:nvSpPr>
        <p:spPr>
          <a:xfrm>
            <a:off x="6431280" y="286443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17898DBE-884D-4A00-AF2F-4295EAF41E13}"/>
              </a:ext>
            </a:extLst>
          </p:cNvPr>
          <p:cNvSpPr/>
          <p:nvPr userDrawn="1"/>
        </p:nvSpPr>
        <p:spPr>
          <a:xfrm>
            <a:off x="6431280" y="3437316"/>
            <a:ext cx="576072" cy="576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A3AB5AC4-C502-4D78-A602-3027D20AB33A}"/>
              </a:ext>
            </a:extLst>
          </p:cNvPr>
          <p:cNvSpPr/>
          <p:nvPr userDrawn="1"/>
        </p:nvSpPr>
        <p:spPr>
          <a:xfrm>
            <a:off x="6431280" y="4010202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5DF81845-E621-4070-9AD6-1F40FFDD82E2}"/>
              </a:ext>
            </a:extLst>
          </p:cNvPr>
          <p:cNvSpPr/>
          <p:nvPr userDrawn="1"/>
        </p:nvSpPr>
        <p:spPr>
          <a:xfrm>
            <a:off x="6431280" y="458308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A9190B9C-4A97-4EDC-9CBD-A68122AE2419}"/>
              </a:ext>
            </a:extLst>
          </p:cNvPr>
          <p:cNvSpPr/>
          <p:nvPr userDrawn="1"/>
        </p:nvSpPr>
        <p:spPr>
          <a:xfrm>
            <a:off x="6431280" y="5155974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790346E6-78BF-48E9-8EF6-B77BAA49AADA}"/>
              </a:ext>
            </a:extLst>
          </p:cNvPr>
          <p:cNvSpPr/>
          <p:nvPr userDrawn="1"/>
        </p:nvSpPr>
        <p:spPr>
          <a:xfrm>
            <a:off x="6431280" y="572886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42A3902D-54BA-48ED-8547-8856B4F50D2D}"/>
              </a:ext>
            </a:extLst>
          </p:cNvPr>
          <p:cNvSpPr/>
          <p:nvPr userDrawn="1"/>
        </p:nvSpPr>
        <p:spPr>
          <a:xfrm>
            <a:off x="6431280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985555D5-968D-4715-BA22-C95642914BC2}"/>
              </a:ext>
            </a:extLst>
          </p:cNvPr>
          <p:cNvSpPr/>
          <p:nvPr userDrawn="1"/>
        </p:nvSpPr>
        <p:spPr>
          <a:xfrm>
            <a:off x="7007352" y="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9F24F0F4-135E-4625-9A8E-38755078B5E7}"/>
              </a:ext>
            </a:extLst>
          </p:cNvPr>
          <p:cNvSpPr/>
          <p:nvPr userDrawn="1"/>
        </p:nvSpPr>
        <p:spPr>
          <a:xfrm>
            <a:off x="7583424" y="0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F1969E72-FA7B-4358-8C46-7F15CF01A747}"/>
              </a:ext>
            </a:extLst>
          </p:cNvPr>
          <p:cNvSpPr/>
          <p:nvPr userDrawn="1"/>
        </p:nvSpPr>
        <p:spPr>
          <a:xfrm>
            <a:off x="8159496" y="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12F9FDD1-1288-44CD-9C55-6CE3B2FB39F9}"/>
              </a:ext>
            </a:extLst>
          </p:cNvPr>
          <p:cNvSpPr/>
          <p:nvPr userDrawn="1"/>
        </p:nvSpPr>
        <p:spPr>
          <a:xfrm>
            <a:off x="8735568" y="0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330AC56B-D539-45B3-AD66-457D7D874CD8}"/>
              </a:ext>
            </a:extLst>
          </p:cNvPr>
          <p:cNvSpPr/>
          <p:nvPr userDrawn="1"/>
        </p:nvSpPr>
        <p:spPr>
          <a:xfrm>
            <a:off x="9311640" y="0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26434293-E220-465A-9EF3-FF90D0E0F19B}"/>
              </a:ext>
            </a:extLst>
          </p:cNvPr>
          <p:cNvSpPr/>
          <p:nvPr userDrawn="1"/>
        </p:nvSpPr>
        <p:spPr>
          <a:xfrm>
            <a:off x="9887712" y="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6751B4BA-EAD6-4F27-B051-F799EBBAAE12}"/>
              </a:ext>
            </a:extLst>
          </p:cNvPr>
          <p:cNvSpPr/>
          <p:nvPr userDrawn="1"/>
        </p:nvSpPr>
        <p:spPr>
          <a:xfrm>
            <a:off x="10463784" y="0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id="{EF6A1809-5EEE-4801-A2B0-7350405CDEB5}"/>
              </a:ext>
            </a:extLst>
          </p:cNvPr>
          <p:cNvSpPr/>
          <p:nvPr userDrawn="1"/>
        </p:nvSpPr>
        <p:spPr>
          <a:xfrm>
            <a:off x="11039856" y="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E3B41004-5241-4ED8-8DBD-6D7345DFC934}"/>
              </a:ext>
            </a:extLst>
          </p:cNvPr>
          <p:cNvSpPr/>
          <p:nvPr userDrawn="1"/>
        </p:nvSpPr>
        <p:spPr>
          <a:xfrm>
            <a:off x="11615928" y="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id="{72EC9AD5-87ED-4FC3-A142-A87EB8359263}"/>
              </a:ext>
            </a:extLst>
          </p:cNvPr>
          <p:cNvSpPr/>
          <p:nvPr userDrawn="1"/>
        </p:nvSpPr>
        <p:spPr>
          <a:xfrm>
            <a:off x="11615928" y="563966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1" name="Прямоугольник 70">
            <a:extLst>
              <a:ext uri="{FF2B5EF4-FFF2-40B4-BE49-F238E27FC236}">
                <a16:creationId xmlns:a16="http://schemas.microsoft.com/office/drawing/2014/main" id="{6BFD4027-F2BA-4F92-8229-FC2C25423B98}"/>
              </a:ext>
            </a:extLst>
          </p:cNvPr>
          <p:cNvSpPr/>
          <p:nvPr userDrawn="1"/>
        </p:nvSpPr>
        <p:spPr>
          <a:xfrm>
            <a:off x="11615928" y="1136852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D5A0F8C7-1908-4500-B7D3-5BEDCCC233D8}"/>
              </a:ext>
            </a:extLst>
          </p:cNvPr>
          <p:cNvSpPr/>
          <p:nvPr userDrawn="1"/>
        </p:nvSpPr>
        <p:spPr>
          <a:xfrm>
            <a:off x="11615928" y="170973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id="{34614BC4-1B39-4DE0-ACCE-6DDED4710BEF}"/>
              </a:ext>
            </a:extLst>
          </p:cNvPr>
          <p:cNvSpPr/>
          <p:nvPr userDrawn="1"/>
        </p:nvSpPr>
        <p:spPr>
          <a:xfrm>
            <a:off x="11615928" y="2282624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id="{CF20A7E0-34F3-480A-9BE6-79B88802E55B}"/>
              </a:ext>
            </a:extLst>
          </p:cNvPr>
          <p:cNvSpPr/>
          <p:nvPr userDrawn="1"/>
        </p:nvSpPr>
        <p:spPr>
          <a:xfrm>
            <a:off x="11615928" y="285551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9" name="Прямоугольник 78">
            <a:extLst>
              <a:ext uri="{FF2B5EF4-FFF2-40B4-BE49-F238E27FC236}">
                <a16:creationId xmlns:a16="http://schemas.microsoft.com/office/drawing/2014/main" id="{C6A8074E-3117-4E9F-A0E2-53086DF7453D}"/>
              </a:ext>
            </a:extLst>
          </p:cNvPr>
          <p:cNvSpPr/>
          <p:nvPr userDrawn="1"/>
        </p:nvSpPr>
        <p:spPr>
          <a:xfrm>
            <a:off x="11615928" y="3428396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1" name="Прямоугольник 80">
            <a:extLst>
              <a:ext uri="{FF2B5EF4-FFF2-40B4-BE49-F238E27FC236}">
                <a16:creationId xmlns:a16="http://schemas.microsoft.com/office/drawing/2014/main" id="{67D0C6A1-221D-421D-9992-0F6CB576A685}"/>
              </a:ext>
            </a:extLst>
          </p:cNvPr>
          <p:cNvSpPr/>
          <p:nvPr userDrawn="1"/>
        </p:nvSpPr>
        <p:spPr>
          <a:xfrm>
            <a:off x="11615928" y="4001282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3" name="Прямоугольник 82">
            <a:extLst>
              <a:ext uri="{FF2B5EF4-FFF2-40B4-BE49-F238E27FC236}">
                <a16:creationId xmlns:a16="http://schemas.microsoft.com/office/drawing/2014/main" id="{F39E7BB0-5CBA-4258-A058-DD0BD25C2F8E}"/>
              </a:ext>
            </a:extLst>
          </p:cNvPr>
          <p:cNvSpPr/>
          <p:nvPr userDrawn="1"/>
        </p:nvSpPr>
        <p:spPr>
          <a:xfrm>
            <a:off x="11615928" y="457416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5" name="Прямоугольник 84">
            <a:extLst>
              <a:ext uri="{FF2B5EF4-FFF2-40B4-BE49-F238E27FC236}">
                <a16:creationId xmlns:a16="http://schemas.microsoft.com/office/drawing/2014/main" id="{53B2A275-45FA-4398-8B2D-80B189135727}"/>
              </a:ext>
            </a:extLst>
          </p:cNvPr>
          <p:cNvSpPr/>
          <p:nvPr userDrawn="1"/>
        </p:nvSpPr>
        <p:spPr>
          <a:xfrm>
            <a:off x="11615928" y="5147054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7" name="Прямоугольник 86">
            <a:extLst>
              <a:ext uri="{FF2B5EF4-FFF2-40B4-BE49-F238E27FC236}">
                <a16:creationId xmlns:a16="http://schemas.microsoft.com/office/drawing/2014/main" id="{2D63E382-D846-4749-9843-91E603EB5230}"/>
              </a:ext>
            </a:extLst>
          </p:cNvPr>
          <p:cNvSpPr/>
          <p:nvPr userDrawn="1"/>
        </p:nvSpPr>
        <p:spPr>
          <a:xfrm>
            <a:off x="11615928" y="571994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id="{D530F3E2-4C57-4A9F-BD15-4E34F155226A}"/>
              </a:ext>
            </a:extLst>
          </p:cNvPr>
          <p:cNvSpPr/>
          <p:nvPr userDrawn="1"/>
        </p:nvSpPr>
        <p:spPr>
          <a:xfrm>
            <a:off x="11615928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id="{0CF99AB6-B5E9-4BF1-A002-3ED17781E3B2}"/>
              </a:ext>
            </a:extLst>
          </p:cNvPr>
          <p:cNvSpPr/>
          <p:nvPr userDrawn="1"/>
        </p:nvSpPr>
        <p:spPr>
          <a:xfrm>
            <a:off x="8159496" y="6281928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7" name="Прямоугольник 96">
            <a:extLst>
              <a:ext uri="{FF2B5EF4-FFF2-40B4-BE49-F238E27FC236}">
                <a16:creationId xmlns:a16="http://schemas.microsoft.com/office/drawing/2014/main" id="{FD504C16-D7B1-4B1A-BD29-5F63709EFBC0}"/>
              </a:ext>
            </a:extLst>
          </p:cNvPr>
          <p:cNvSpPr/>
          <p:nvPr userDrawn="1"/>
        </p:nvSpPr>
        <p:spPr>
          <a:xfrm>
            <a:off x="8735568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99" name="Прямоугольник 98">
            <a:extLst>
              <a:ext uri="{FF2B5EF4-FFF2-40B4-BE49-F238E27FC236}">
                <a16:creationId xmlns:a16="http://schemas.microsoft.com/office/drawing/2014/main" id="{97BFC63B-0BE4-439A-A676-C1171E900B0F}"/>
              </a:ext>
            </a:extLst>
          </p:cNvPr>
          <p:cNvSpPr/>
          <p:nvPr userDrawn="1"/>
        </p:nvSpPr>
        <p:spPr>
          <a:xfrm>
            <a:off x="9311640" y="628192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1" name="Прямоугольник 100">
            <a:extLst>
              <a:ext uri="{FF2B5EF4-FFF2-40B4-BE49-F238E27FC236}">
                <a16:creationId xmlns:a16="http://schemas.microsoft.com/office/drawing/2014/main" id="{EBAB1FD7-5A5C-40DF-9C8E-6FCB53B52D50}"/>
              </a:ext>
            </a:extLst>
          </p:cNvPr>
          <p:cNvSpPr/>
          <p:nvPr userDrawn="1"/>
        </p:nvSpPr>
        <p:spPr>
          <a:xfrm>
            <a:off x="9887712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3" name="Прямоугольник 102">
            <a:extLst>
              <a:ext uri="{FF2B5EF4-FFF2-40B4-BE49-F238E27FC236}">
                <a16:creationId xmlns:a16="http://schemas.microsoft.com/office/drawing/2014/main" id="{9E54DCBE-7693-49E1-A5FF-9553046ADC6C}"/>
              </a:ext>
            </a:extLst>
          </p:cNvPr>
          <p:cNvSpPr/>
          <p:nvPr userDrawn="1"/>
        </p:nvSpPr>
        <p:spPr>
          <a:xfrm>
            <a:off x="10463784" y="6281928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5" name="Прямоугольник 104">
            <a:extLst>
              <a:ext uri="{FF2B5EF4-FFF2-40B4-BE49-F238E27FC236}">
                <a16:creationId xmlns:a16="http://schemas.microsoft.com/office/drawing/2014/main" id="{3CBA41F1-ED75-4F55-BA4B-F88B6BBAD51B}"/>
              </a:ext>
            </a:extLst>
          </p:cNvPr>
          <p:cNvSpPr/>
          <p:nvPr userDrawn="1"/>
        </p:nvSpPr>
        <p:spPr>
          <a:xfrm>
            <a:off x="11039856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" name="Место для изображения из Интернета 4">
            <a:extLst>
              <a:ext uri="{FF2B5EF4-FFF2-40B4-BE49-F238E27FC236}">
                <a16:creationId xmlns:a16="http://schemas.microsoft.com/office/drawing/2014/main" id="{3F93CAB0-49C3-4A79-B42E-9E1448EB8C16}"/>
              </a:ext>
            </a:extLst>
          </p:cNvPr>
          <p:cNvSpPr>
            <a:spLocks noGrp="1"/>
          </p:cNvSpPr>
          <p:nvPr>
            <p:ph type="clipArt" sz="quarter" idx="11"/>
          </p:nvPr>
        </p:nvSpPr>
        <p:spPr>
          <a:xfrm>
            <a:off x="1437001" y="2221535"/>
            <a:ext cx="747216" cy="747216"/>
          </a:xfrm>
        </p:spPr>
        <p:txBody>
          <a:bodyPr rtlCol="0"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48" name="Текст 2">
            <a:extLst>
              <a:ext uri="{FF2B5EF4-FFF2-40B4-BE49-F238E27FC236}">
                <a16:creationId xmlns:a16="http://schemas.microsoft.com/office/drawing/2014/main" id="{7F604C77-9D98-476E-94D5-E470DD4AF761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3741177" y="3202442"/>
            <a:ext cx="2001667" cy="747216"/>
          </a:xfrm>
        </p:spPr>
        <p:txBody>
          <a:bodyPr lIns="0"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0" name="Место для изображения из Интернета 4">
            <a:extLst>
              <a:ext uri="{FF2B5EF4-FFF2-40B4-BE49-F238E27FC236}">
                <a16:creationId xmlns:a16="http://schemas.microsoft.com/office/drawing/2014/main" id="{9CF5CB34-93EF-4B2B-A1BE-32B6ED047CA5}"/>
              </a:ext>
            </a:extLst>
          </p:cNvPr>
          <p:cNvSpPr>
            <a:spLocks noGrp="1"/>
          </p:cNvSpPr>
          <p:nvPr>
            <p:ph type="clipArt" sz="quarter" idx="13"/>
          </p:nvPr>
        </p:nvSpPr>
        <p:spPr>
          <a:xfrm>
            <a:off x="4366877" y="2221535"/>
            <a:ext cx="747216" cy="747216"/>
          </a:xfrm>
        </p:spPr>
        <p:txBody>
          <a:bodyPr rtlCol="0"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52" name="Текст 2">
            <a:extLst>
              <a:ext uri="{FF2B5EF4-FFF2-40B4-BE49-F238E27FC236}">
                <a16:creationId xmlns:a16="http://schemas.microsoft.com/office/drawing/2014/main" id="{FC62B88D-998E-4BF7-848E-A2874E941CD7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11301" y="5143144"/>
            <a:ext cx="2001667" cy="747216"/>
          </a:xfrm>
        </p:spPr>
        <p:txBody>
          <a:bodyPr lIns="0"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4" name="Место для изображения из Интернета 4">
            <a:extLst>
              <a:ext uri="{FF2B5EF4-FFF2-40B4-BE49-F238E27FC236}">
                <a16:creationId xmlns:a16="http://schemas.microsoft.com/office/drawing/2014/main" id="{5323F037-C84F-497F-BB92-7183D356BA26}"/>
              </a:ext>
            </a:extLst>
          </p:cNvPr>
          <p:cNvSpPr>
            <a:spLocks noGrp="1"/>
          </p:cNvSpPr>
          <p:nvPr>
            <p:ph type="clipArt" sz="quarter" idx="15"/>
          </p:nvPr>
        </p:nvSpPr>
        <p:spPr>
          <a:xfrm>
            <a:off x="1437001" y="4162237"/>
            <a:ext cx="747216" cy="747216"/>
          </a:xfrm>
        </p:spPr>
        <p:txBody>
          <a:bodyPr rtlCol="0"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56" name="Текст 2">
            <a:extLst>
              <a:ext uri="{FF2B5EF4-FFF2-40B4-BE49-F238E27FC236}">
                <a16:creationId xmlns:a16="http://schemas.microsoft.com/office/drawing/2014/main" id="{FF3F35AF-A5CD-4066-97B9-902126AD3935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3741177" y="5143144"/>
            <a:ext cx="2001667" cy="747216"/>
          </a:xfrm>
        </p:spPr>
        <p:txBody>
          <a:bodyPr lIns="0"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8" name="Место для изображения из Интернета 4">
            <a:extLst>
              <a:ext uri="{FF2B5EF4-FFF2-40B4-BE49-F238E27FC236}">
                <a16:creationId xmlns:a16="http://schemas.microsoft.com/office/drawing/2014/main" id="{9A265732-BAC2-478A-92AE-23D502B7FF1A}"/>
              </a:ext>
            </a:extLst>
          </p:cNvPr>
          <p:cNvSpPr>
            <a:spLocks noGrp="1"/>
          </p:cNvSpPr>
          <p:nvPr>
            <p:ph type="clipArt" sz="quarter" idx="17"/>
          </p:nvPr>
        </p:nvSpPr>
        <p:spPr>
          <a:xfrm>
            <a:off x="4366877" y="4162237"/>
            <a:ext cx="747216" cy="747216"/>
          </a:xfrm>
        </p:spPr>
        <p:txBody>
          <a:bodyPr rtlCol="0"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2" name="Дата 3">
            <a:extLst>
              <a:ext uri="{FF2B5EF4-FFF2-40B4-BE49-F238E27FC236}">
                <a16:creationId xmlns:a16="http://schemas.microsoft.com/office/drawing/2014/main" id="{A156C4CF-5CE6-43DE-AA90-A75AB2BB67B7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835025" y="6356350"/>
            <a:ext cx="806416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64" name="Нижний колонтитул 4">
            <a:extLst>
              <a:ext uri="{FF2B5EF4-FFF2-40B4-BE49-F238E27FC236}">
                <a16:creationId xmlns:a16="http://schemas.microsoft.com/office/drawing/2014/main" id="{4EA599FC-289F-4C20-9865-DAA03F574EC5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1771956" y="6356350"/>
            <a:ext cx="3028643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66" name="Номер слайда 5">
            <a:extLst>
              <a:ext uri="{FF2B5EF4-FFF2-40B4-BE49-F238E27FC236}">
                <a16:creationId xmlns:a16="http://schemas.microsoft.com/office/drawing/2014/main" id="{D18BF7DD-991C-4210-9977-3CCAFDB578A7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4951850" y="6356350"/>
            <a:ext cx="809507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58274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 userDrawn="1">
          <p15:clr>
            <a:srgbClr val="FBAE40"/>
          </p15:clr>
        </p15:guide>
        <p15:guide id="2" pos="3528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3 объекта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E1FA9687-5666-46AC-B2C5-FDA4A4EF6670}"/>
              </a:ext>
            </a:extLst>
          </p:cNvPr>
          <p:cNvSpPr/>
          <p:nvPr userDrawn="1"/>
        </p:nvSpPr>
        <p:spPr>
          <a:xfrm>
            <a:off x="0" y="2682910"/>
            <a:ext cx="4050792" cy="41725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id="{3A0B6809-6EF5-4C1C-AE26-93D43D084EE4}"/>
              </a:ext>
            </a:extLst>
          </p:cNvPr>
          <p:cNvSpPr/>
          <p:nvPr userDrawn="1"/>
        </p:nvSpPr>
        <p:spPr>
          <a:xfrm>
            <a:off x="4070604" y="2662273"/>
            <a:ext cx="4050792" cy="4172532"/>
          </a:xfrm>
          <a:prstGeom prst="rect">
            <a:avLst/>
          </a:prstGeom>
          <a:solidFill>
            <a:schemeClr val="accent4"/>
          </a:solidFill>
          <a:ln w="3492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id="{6DDDE35A-F618-42E2-AA04-F609770EFA37}"/>
              </a:ext>
            </a:extLst>
          </p:cNvPr>
          <p:cNvSpPr/>
          <p:nvPr userDrawn="1"/>
        </p:nvSpPr>
        <p:spPr>
          <a:xfrm>
            <a:off x="8141208" y="2662273"/>
            <a:ext cx="4050792" cy="419316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4505" y="629616"/>
            <a:ext cx="8042991" cy="1325563"/>
          </a:xfrm>
        </p:spPr>
        <p:txBody>
          <a:bodyPr rtlCol="0" anchor="ctr"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Щелкните, чтобы изменить образец заголовка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5017194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430045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5375565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358371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286696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215022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322533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1791855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1433484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6092307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358371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4658823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1075113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250859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716742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5733936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3942081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088EB2E-CD96-47B9-A63A-8D18CCA89512}"/>
              </a:ext>
            </a:extLst>
          </p:cNvPr>
          <p:cNvSpPr/>
          <p:nvPr userDrawn="1"/>
        </p:nvSpPr>
        <p:spPr>
          <a:xfrm>
            <a:off x="1146787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338708E-067F-4FA9-BA12-1C4EA2B37A63}"/>
              </a:ext>
            </a:extLst>
          </p:cNvPr>
          <p:cNvSpPr/>
          <p:nvPr userDrawn="1"/>
        </p:nvSpPr>
        <p:spPr>
          <a:xfrm>
            <a:off x="1075113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E35FFEA-E06D-408B-A778-0B32F03EFF9F}"/>
              </a:ext>
            </a:extLst>
          </p:cNvPr>
          <p:cNvSpPr/>
          <p:nvPr userDrawn="1"/>
        </p:nvSpPr>
        <p:spPr>
          <a:xfrm>
            <a:off x="1182624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48561E-6688-489C-BA9B-9C5D3AD90706}"/>
              </a:ext>
            </a:extLst>
          </p:cNvPr>
          <p:cNvSpPr/>
          <p:nvPr userDrawn="1"/>
        </p:nvSpPr>
        <p:spPr>
          <a:xfrm>
            <a:off x="10034388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D6BE74A-DCDC-4736-A000-7680D880DF04}"/>
              </a:ext>
            </a:extLst>
          </p:cNvPr>
          <p:cNvSpPr/>
          <p:nvPr userDrawn="1"/>
        </p:nvSpPr>
        <p:spPr>
          <a:xfrm>
            <a:off x="931764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5030A29-CB1B-4217-961C-E14F3593D004}"/>
              </a:ext>
            </a:extLst>
          </p:cNvPr>
          <p:cNvSpPr/>
          <p:nvPr userDrawn="1"/>
        </p:nvSpPr>
        <p:spPr>
          <a:xfrm>
            <a:off x="8600904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D0C4995-9291-4EC8-9EE7-99138E697D86}"/>
              </a:ext>
            </a:extLst>
          </p:cNvPr>
          <p:cNvSpPr/>
          <p:nvPr userDrawn="1"/>
        </p:nvSpPr>
        <p:spPr>
          <a:xfrm>
            <a:off x="967601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F3F7B342-9394-4E5F-BE39-DC03310AD81F}"/>
              </a:ext>
            </a:extLst>
          </p:cNvPr>
          <p:cNvSpPr/>
          <p:nvPr userDrawn="1"/>
        </p:nvSpPr>
        <p:spPr>
          <a:xfrm>
            <a:off x="8242533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9D4940C5-39A1-40E8-8A26-EDA81A5FF6E2}"/>
              </a:ext>
            </a:extLst>
          </p:cNvPr>
          <p:cNvSpPr/>
          <p:nvPr userDrawn="1"/>
        </p:nvSpPr>
        <p:spPr>
          <a:xfrm>
            <a:off x="7884162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F268A38-2DB0-40ED-A3BD-7B0DBF3DC185}"/>
              </a:ext>
            </a:extLst>
          </p:cNvPr>
          <p:cNvSpPr/>
          <p:nvPr userDrawn="1"/>
        </p:nvSpPr>
        <p:spPr>
          <a:xfrm>
            <a:off x="6809049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9222658B-4E93-40D4-8683-4BFDB7FD28AC}"/>
              </a:ext>
            </a:extLst>
          </p:cNvPr>
          <p:cNvSpPr/>
          <p:nvPr userDrawn="1"/>
        </p:nvSpPr>
        <p:spPr>
          <a:xfrm>
            <a:off x="11109501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CE94E203-4D9D-4315-811B-6AEBDA949895}"/>
              </a:ext>
            </a:extLst>
          </p:cNvPr>
          <p:cNvSpPr/>
          <p:nvPr userDrawn="1"/>
        </p:nvSpPr>
        <p:spPr>
          <a:xfrm>
            <a:off x="7525791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958DF5A4-693E-486D-BAB8-69D0BDAE74CE}"/>
              </a:ext>
            </a:extLst>
          </p:cNvPr>
          <p:cNvSpPr/>
          <p:nvPr userDrawn="1"/>
        </p:nvSpPr>
        <p:spPr>
          <a:xfrm>
            <a:off x="8959275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2FBA4F83-ED0B-439D-983D-DBBFB23D2612}"/>
              </a:ext>
            </a:extLst>
          </p:cNvPr>
          <p:cNvSpPr/>
          <p:nvPr userDrawn="1"/>
        </p:nvSpPr>
        <p:spPr>
          <a:xfrm>
            <a:off x="716742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3EB3F76F-9FC5-454E-9B4F-C471289878CD}"/>
              </a:ext>
            </a:extLst>
          </p:cNvPr>
          <p:cNvSpPr/>
          <p:nvPr userDrawn="1"/>
        </p:nvSpPr>
        <p:spPr>
          <a:xfrm>
            <a:off x="645067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91B303D9-4182-4C78-A463-7ED50F26193B}"/>
              </a:ext>
            </a:extLst>
          </p:cNvPr>
          <p:cNvSpPr/>
          <p:nvPr userDrawn="1"/>
        </p:nvSpPr>
        <p:spPr>
          <a:xfrm>
            <a:off x="1039275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7" name="Текст 2">
            <a:extLst>
              <a:ext uri="{FF2B5EF4-FFF2-40B4-BE49-F238E27FC236}">
                <a16:creationId xmlns:a16="http://schemas.microsoft.com/office/drawing/2014/main" id="{EF16DA6B-95E3-47E1-84FF-3BC278B41388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956168" y="4922388"/>
            <a:ext cx="2176974" cy="566511"/>
          </a:xfrm>
        </p:spPr>
        <p:txBody>
          <a:bodyPr lIns="0"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8" name="Место для изображения из Интернета 4">
            <a:extLst>
              <a:ext uri="{FF2B5EF4-FFF2-40B4-BE49-F238E27FC236}">
                <a16:creationId xmlns:a16="http://schemas.microsoft.com/office/drawing/2014/main" id="{CAAD9B35-EE81-48EC-8761-181F054A07C5}"/>
              </a:ext>
            </a:extLst>
          </p:cNvPr>
          <p:cNvSpPr>
            <a:spLocks noGrp="1"/>
          </p:cNvSpPr>
          <p:nvPr>
            <p:ph type="clipArt" sz="quarter" idx="11"/>
          </p:nvPr>
        </p:nvSpPr>
        <p:spPr>
          <a:xfrm>
            <a:off x="1668302" y="3911001"/>
            <a:ext cx="747216" cy="747216"/>
          </a:xfrm>
        </p:spPr>
        <p:txBody>
          <a:bodyPr rtlCol="0"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9" name="Текст 2">
            <a:extLst>
              <a:ext uri="{FF2B5EF4-FFF2-40B4-BE49-F238E27FC236}">
                <a16:creationId xmlns:a16="http://schemas.microsoft.com/office/drawing/2014/main" id="{BDA65F58-E1F7-44CA-BD9C-34919803B82A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969746" y="4922388"/>
            <a:ext cx="2176974" cy="566511"/>
          </a:xfrm>
        </p:spPr>
        <p:txBody>
          <a:bodyPr lIns="0"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70" name="Место для изображения из Интернета 4">
            <a:extLst>
              <a:ext uri="{FF2B5EF4-FFF2-40B4-BE49-F238E27FC236}">
                <a16:creationId xmlns:a16="http://schemas.microsoft.com/office/drawing/2014/main" id="{0FC3B20B-4758-4A42-8F93-33F464E4670F}"/>
              </a:ext>
            </a:extLst>
          </p:cNvPr>
          <p:cNvSpPr>
            <a:spLocks noGrp="1"/>
          </p:cNvSpPr>
          <p:nvPr>
            <p:ph type="clipArt" sz="quarter" idx="13"/>
          </p:nvPr>
        </p:nvSpPr>
        <p:spPr>
          <a:xfrm>
            <a:off x="5681880" y="3911001"/>
            <a:ext cx="747216" cy="747216"/>
          </a:xfrm>
        </p:spPr>
        <p:txBody>
          <a:bodyPr rtlCol="0"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72" name="Текст 2">
            <a:extLst>
              <a:ext uri="{FF2B5EF4-FFF2-40B4-BE49-F238E27FC236}">
                <a16:creationId xmlns:a16="http://schemas.microsoft.com/office/drawing/2014/main" id="{3235C0E0-A540-41F6-8358-8E19E9EFBA01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9050970" y="4922388"/>
            <a:ext cx="2176974" cy="566511"/>
          </a:xfrm>
        </p:spPr>
        <p:txBody>
          <a:bodyPr lIns="0"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73" name="Место для изображения из Интернета 4">
            <a:extLst>
              <a:ext uri="{FF2B5EF4-FFF2-40B4-BE49-F238E27FC236}">
                <a16:creationId xmlns:a16="http://schemas.microsoft.com/office/drawing/2014/main" id="{D16285A0-0824-4A0A-892F-2ABEEB9CAC28}"/>
              </a:ext>
            </a:extLst>
          </p:cNvPr>
          <p:cNvSpPr>
            <a:spLocks noGrp="1"/>
          </p:cNvSpPr>
          <p:nvPr>
            <p:ph type="clipArt" sz="quarter" idx="15"/>
          </p:nvPr>
        </p:nvSpPr>
        <p:spPr>
          <a:xfrm>
            <a:off x="9763104" y="3911001"/>
            <a:ext cx="747216" cy="747216"/>
          </a:xfrm>
        </p:spPr>
        <p:txBody>
          <a:bodyPr rtlCol="0"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74" name="Дата 3">
            <a:extLst>
              <a:ext uri="{FF2B5EF4-FFF2-40B4-BE49-F238E27FC236}">
                <a16:creationId xmlns:a16="http://schemas.microsoft.com/office/drawing/2014/main" id="{403A449B-E2DB-41B6-A150-A5C66BE78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75" name="Нижний колонтитул 4">
            <a:extLst>
              <a:ext uri="{FF2B5EF4-FFF2-40B4-BE49-F238E27FC236}">
                <a16:creationId xmlns:a16="http://schemas.microsoft.com/office/drawing/2014/main" id="{1D45A931-0FDA-46B3-A78A-EDB46C29F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76" name="Номер слайда 5">
            <a:extLst>
              <a:ext uri="{FF2B5EF4-FFF2-40B4-BE49-F238E27FC236}">
                <a16:creationId xmlns:a16="http://schemas.microsoft.com/office/drawing/2014/main" id="{43592334-BF43-483B-9ED5-B96DF770B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910251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657600" y="3296920"/>
            <a:ext cx="7315200" cy="67437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2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C9118C8-2BD4-4A40-BC58-4FE44DEC7363}"/>
              </a:ext>
            </a:extLst>
          </p:cNvPr>
          <p:cNvSpPr/>
          <p:nvPr userDrawn="1"/>
        </p:nvSpPr>
        <p:spPr>
          <a:xfrm>
            <a:off x="2118360" y="13716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4AD9616-1E71-41BB-8C88-7A8B2E678B19}"/>
              </a:ext>
            </a:extLst>
          </p:cNvPr>
          <p:cNvSpPr/>
          <p:nvPr userDrawn="1"/>
        </p:nvSpPr>
        <p:spPr>
          <a:xfrm>
            <a:off x="2118360" y="24003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3C0C635-E6DB-4926-AB50-27C9523BA6D9}"/>
              </a:ext>
            </a:extLst>
          </p:cNvPr>
          <p:cNvSpPr/>
          <p:nvPr userDrawn="1"/>
        </p:nvSpPr>
        <p:spPr>
          <a:xfrm>
            <a:off x="2118360" y="2743200"/>
            <a:ext cx="342900" cy="342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8C2E78C-B45B-4FC7-8BA2-B26C3B4C1B7B}"/>
              </a:ext>
            </a:extLst>
          </p:cNvPr>
          <p:cNvSpPr/>
          <p:nvPr userDrawn="1"/>
        </p:nvSpPr>
        <p:spPr>
          <a:xfrm>
            <a:off x="2118360" y="30861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DE27586E-6CC4-43CF-85A4-5F1DEBF538EE}"/>
              </a:ext>
            </a:extLst>
          </p:cNvPr>
          <p:cNvSpPr/>
          <p:nvPr userDrawn="1"/>
        </p:nvSpPr>
        <p:spPr>
          <a:xfrm>
            <a:off x="2118360" y="34290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EA87086-44EB-4B15-9068-C89D4316CCC4}"/>
              </a:ext>
            </a:extLst>
          </p:cNvPr>
          <p:cNvSpPr/>
          <p:nvPr userDrawn="1"/>
        </p:nvSpPr>
        <p:spPr>
          <a:xfrm>
            <a:off x="2118360" y="37719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DBA141-4D66-475C-A7A4-24D56F66EA01}"/>
              </a:ext>
            </a:extLst>
          </p:cNvPr>
          <p:cNvSpPr/>
          <p:nvPr userDrawn="1"/>
        </p:nvSpPr>
        <p:spPr>
          <a:xfrm>
            <a:off x="2118360" y="4114800"/>
            <a:ext cx="342900" cy="342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7236208B-40F2-466D-94DD-475C48CC33F1}"/>
              </a:ext>
            </a:extLst>
          </p:cNvPr>
          <p:cNvSpPr/>
          <p:nvPr userDrawn="1"/>
        </p:nvSpPr>
        <p:spPr>
          <a:xfrm>
            <a:off x="2118360" y="44577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5A7F399-568C-49DE-BEA4-F1693AC34329}"/>
              </a:ext>
            </a:extLst>
          </p:cNvPr>
          <p:cNvSpPr/>
          <p:nvPr userDrawn="1"/>
        </p:nvSpPr>
        <p:spPr>
          <a:xfrm>
            <a:off x="2118360" y="4800600"/>
            <a:ext cx="342900" cy="342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5004A9B4-FE61-456D-821E-17BBAF611724}"/>
              </a:ext>
            </a:extLst>
          </p:cNvPr>
          <p:cNvSpPr/>
          <p:nvPr userDrawn="1"/>
        </p:nvSpPr>
        <p:spPr>
          <a:xfrm>
            <a:off x="2118360" y="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E9149E0-1DA5-4D13-B672-D5D022B66892}"/>
              </a:ext>
            </a:extLst>
          </p:cNvPr>
          <p:cNvSpPr/>
          <p:nvPr userDrawn="1"/>
        </p:nvSpPr>
        <p:spPr>
          <a:xfrm>
            <a:off x="2118360" y="65151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F34998EA-58DB-4394-B448-32D5476A0416}"/>
              </a:ext>
            </a:extLst>
          </p:cNvPr>
          <p:cNvSpPr/>
          <p:nvPr userDrawn="1"/>
        </p:nvSpPr>
        <p:spPr>
          <a:xfrm>
            <a:off x="2118360" y="342900"/>
            <a:ext cx="342900" cy="342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7D0B7785-DD94-4481-9BE0-30321A1E5D4F}"/>
              </a:ext>
            </a:extLst>
          </p:cNvPr>
          <p:cNvSpPr/>
          <p:nvPr userDrawn="1"/>
        </p:nvSpPr>
        <p:spPr>
          <a:xfrm>
            <a:off x="2118360" y="51435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C5CA73DF-3F6B-4A8B-BC96-5F0E8816759D}"/>
              </a:ext>
            </a:extLst>
          </p:cNvPr>
          <p:cNvSpPr/>
          <p:nvPr userDrawn="1"/>
        </p:nvSpPr>
        <p:spPr>
          <a:xfrm>
            <a:off x="2118360" y="54864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0256AF0A-DC14-4B8A-B41C-950B659F5248}"/>
              </a:ext>
            </a:extLst>
          </p:cNvPr>
          <p:cNvSpPr/>
          <p:nvPr userDrawn="1"/>
        </p:nvSpPr>
        <p:spPr>
          <a:xfrm>
            <a:off x="2118360" y="58293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235D68D2-7542-4F1E-923A-0C6C255A8566}"/>
              </a:ext>
            </a:extLst>
          </p:cNvPr>
          <p:cNvSpPr/>
          <p:nvPr userDrawn="1"/>
        </p:nvSpPr>
        <p:spPr>
          <a:xfrm>
            <a:off x="2118360" y="61722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E0DD9ED3-7DCD-4E23-94F2-51C26D610A2B}"/>
              </a:ext>
            </a:extLst>
          </p:cNvPr>
          <p:cNvSpPr/>
          <p:nvPr userDrawn="1"/>
        </p:nvSpPr>
        <p:spPr>
          <a:xfrm>
            <a:off x="2118360" y="6858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07ED83BD-EB0D-46BD-A015-91554B991642}"/>
              </a:ext>
            </a:extLst>
          </p:cNvPr>
          <p:cNvSpPr/>
          <p:nvPr userDrawn="1"/>
        </p:nvSpPr>
        <p:spPr>
          <a:xfrm>
            <a:off x="2118360" y="10287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069C2404-050F-4EF9-B5FD-333059A9D6FA}"/>
              </a:ext>
            </a:extLst>
          </p:cNvPr>
          <p:cNvSpPr/>
          <p:nvPr userDrawn="1"/>
        </p:nvSpPr>
        <p:spPr>
          <a:xfrm>
            <a:off x="2118360" y="17145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34710FF2-3868-4BB0-AA0F-85DAD4623984}"/>
              </a:ext>
            </a:extLst>
          </p:cNvPr>
          <p:cNvSpPr/>
          <p:nvPr userDrawn="1"/>
        </p:nvSpPr>
        <p:spPr>
          <a:xfrm>
            <a:off x="2118360" y="20574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961596BB-AB96-498E-9FC6-5A2AB545015E}"/>
              </a:ext>
            </a:extLst>
          </p:cNvPr>
          <p:cNvSpPr/>
          <p:nvPr userDrawn="1"/>
        </p:nvSpPr>
        <p:spPr>
          <a:xfrm>
            <a:off x="0" y="0"/>
            <a:ext cx="21336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2374585" y="2766220"/>
            <a:ext cx="6858002" cy="1325563"/>
          </a:xfrm>
        </p:spPr>
        <p:txBody>
          <a:bodyPr rtlCol="0">
            <a:normAutofit/>
          </a:bodyPr>
          <a:lstStyle>
            <a:lvl1pPr algn="ctr"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Щелкните, чтобы изменить образец заголовка</a:t>
            </a:r>
          </a:p>
        </p:txBody>
      </p:sp>
      <p:sp>
        <p:nvSpPr>
          <p:cNvPr id="50" name="Объект 2">
            <a:extLst>
              <a:ext uri="{FF2B5EF4-FFF2-40B4-BE49-F238E27FC236}">
                <a16:creationId xmlns:a16="http://schemas.microsoft.com/office/drawing/2014/main" id="{3D1D7F95-338B-478D-B221-D4C9EC5472B2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3657600" y="4126230"/>
            <a:ext cx="7315200" cy="67437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Место для изображения из Интернета 4">
            <a:extLst>
              <a:ext uri="{FF2B5EF4-FFF2-40B4-BE49-F238E27FC236}">
                <a16:creationId xmlns:a16="http://schemas.microsoft.com/office/drawing/2014/main" id="{B1173A38-564B-4926-9E0B-57DAB42A7194}"/>
              </a:ext>
            </a:extLst>
          </p:cNvPr>
          <p:cNvSpPr>
            <a:spLocks noGrp="1"/>
          </p:cNvSpPr>
          <p:nvPr>
            <p:ph type="clipArt" sz="quarter" idx="15"/>
          </p:nvPr>
        </p:nvSpPr>
        <p:spPr>
          <a:xfrm>
            <a:off x="6743700" y="1899285"/>
            <a:ext cx="1127125" cy="1127125"/>
          </a:xfrm>
        </p:spPr>
        <p:txBody>
          <a:bodyPr rtlCol="0"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33" name="Дата 3">
            <a:extLst>
              <a:ext uri="{FF2B5EF4-FFF2-40B4-BE49-F238E27FC236}">
                <a16:creationId xmlns:a16="http://schemas.microsoft.com/office/drawing/2014/main" id="{2A70D14D-B032-42AB-863B-09AB9DB8C7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299460" y="6356350"/>
            <a:ext cx="27094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35" name="Нижний колонтитул 4">
            <a:extLst>
              <a:ext uri="{FF2B5EF4-FFF2-40B4-BE49-F238E27FC236}">
                <a16:creationId xmlns:a16="http://schemas.microsoft.com/office/drawing/2014/main" id="{06761B94-9FB3-4CC8-9201-29F6032957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83089" y="6356350"/>
            <a:ext cx="22533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37" name="Номер слайда 5">
            <a:extLst>
              <a:ext uri="{FF2B5EF4-FFF2-40B4-BE49-F238E27FC236}">
                <a16:creationId xmlns:a16="http://schemas.microsoft.com/office/drawing/2014/main" id="{E3302F78-FDF8-4294-A286-EBE868040B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26575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объект и рисунок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Рисунок 28">
            <a:extLst>
              <a:ext uri="{FF2B5EF4-FFF2-40B4-BE49-F238E27FC236}">
                <a16:creationId xmlns:a16="http://schemas.microsoft.com/office/drawing/2014/main" id="{D6DBA18F-1861-4C2A-8FFE-4E883AEC0B6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2825" y="0"/>
            <a:ext cx="6099175" cy="6251575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5" y="1333500"/>
            <a:ext cx="4493260" cy="1946275"/>
          </a:xfrm>
        </p:spPr>
        <p:txBody>
          <a:bodyPr rtlCol="0" anchor="b">
            <a:normAutofit/>
          </a:bodyPr>
          <a:lstStyle>
            <a:lvl1pPr>
              <a:defRPr sz="38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3886200"/>
            <a:ext cx="4493260" cy="2364740"/>
          </a:xfrm>
        </p:spPr>
        <p:txBody>
          <a:bodyPr numCol="2" rtlCol="0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06E491E-8435-44CE-B968-83D09EE49881}"/>
              </a:ext>
            </a:extLst>
          </p:cNvPr>
          <p:cNvSpPr/>
          <p:nvPr userDrawn="1"/>
        </p:nvSpPr>
        <p:spPr>
          <a:xfrm>
            <a:off x="6093585" y="625094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9A03180-44BE-4E4D-BF73-EE5DAD729554}"/>
              </a:ext>
            </a:extLst>
          </p:cNvPr>
          <p:cNvSpPr/>
          <p:nvPr userDrawn="1"/>
        </p:nvSpPr>
        <p:spPr>
          <a:xfrm>
            <a:off x="7313887" y="6252097"/>
            <a:ext cx="607060" cy="6070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723494C-1FD5-4EBA-8A6B-6C58A70E245E}"/>
              </a:ext>
            </a:extLst>
          </p:cNvPr>
          <p:cNvSpPr/>
          <p:nvPr userDrawn="1"/>
        </p:nvSpPr>
        <p:spPr>
          <a:xfrm>
            <a:off x="7924038" y="6252097"/>
            <a:ext cx="607060" cy="6070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7B4F5D5-9FB3-40E0-9D7F-F5F040B1600D}"/>
              </a:ext>
            </a:extLst>
          </p:cNvPr>
          <p:cNvSpPr/>
          <p:nvPr userDrawn="1"/>
        </p:nvSpPr>
        <p:spPr>
          <a:xfrm>
            <a:off x="8534189" y="6252097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E5FAC9F-7B71-487B-85A6-B4F56F65E4C2}"/>
              </a:ext>
            </a:extLst>
          </p:cNvPr>
          <p:cNvSpPr/>
          <p:nvPr userDrawn="1"/>
        </p:nvSpPr>
        <p:spPr>
          <a:xfrm>
            <a:off x="9144340" y="6252097"/>
            <a:ext cx="607060" cy="6070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B4321CDD-C6D0-43F2-A170-9E4DF40B2894}"/>
              </a:ext>
            </a:extLst>
          </p:cNvPr>
          <p:cNvSpPr/>
          <p:nvPr userDrawn="1"/>
        </p:nvSpPr>
        <p:spPr>
          <a:xfrm>
            <a:off x="9754491" y="6252097"/>
            <a:ext cx="607060" cy="6070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CDA8C59A-C559-4262-8FCA-EAC9CF7210A9}"/>
              </a:ext>
            </a:extLst>
          </p:cNvPr>
          <p:cNvSpPr/>
          <p:nvPr userDrawn="1"/>
        </p:nvSpPr>
        <p:spPr>
          <a:xfrm>
            <a:off x="10364642" y="6252097"/>
            <a:ext cx="607060" cy="6070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273707CE-E446-40A9-83AF-F04214AFAEF3}"/>
              </a:ext>
            </a:extLst>
          </p:cNvPr>
          <p:cNvSpPr/>
          <p:nvPr userDrawn="1"/>
        </p:nvSpPr>
        <p:spPr>
          <a:xfrm>
            <a:off x="10974793" y="6252097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ADB05DAC-B1E0-42D0-B507-570CF69E87E7}"/>
              </a:ext>
            </a:extLst>
          </p:cNvPr>
          <p:cNvSpPr/>
          <p:nvPr userDrawn="1"/>
        </p:nvSpPr>
        <p:spPr>
          <a:xfrm>
            <a:off x="11584940" y="6252097"/>
            <a:ext cx="607060" cy="6070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C0FA9F79-40D8-44D3-BDF1-C1310C2FC407}"/>
              </a:ext>
            </a:extLst>
          </p:cNvPr>
          <p:cNvSpPr/>
          <p:nvPr userDrawn="1"/>
        </p:nvSpPr>
        <p:spPr>
          <a:xfrm>
            <a:off x="6703736" y="6252097"/>
            <a:ext cx="607060" cy="6070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DB852A5-9EEB-4624-BADD-F5FF19960517}"/>
              </a:ext>
            </a:extLst>
          </p:cNvPr>
          <p:cNvSpPr/>
          <p:nvPr userDrawn="1"/>
        </p:nvSpPr>
        <p:spPr>
          <a:xfrm>
            <a:off x="835025" y="848032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Дата 3">
            <a:extLst>
              <a:ext uri="{FF2B5EF4-FFF2-40B4-BE49-F238E27FC236}">
                <a16:creationId xmlns:a16="http://schemas.microsoft.com/office/drawing/2014/main" id="{E2D1610F-F8AC-4CFC-BF3C-E85A51D67E22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35025" y="6356350"/>
            <a:ext cx="806416" cy="365125"/>
          </a:xfrm>
        </p:spPr>
        <p:txBody>
          <a:bodyPr rtlCol="0"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20" name="Нижний колонтитул 4">
            <a:extLst>
              <a:ext uri="{FF2B5EF4-FFF2-40B4-BE49-F238E27FC236}">
                <a16:creationId xmlns:a16="http://schemas.microsoft.com/office/drawing/2014/main" id="{B9B1A01F-A9EE-4009-8274-36D560D838C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771957" y="6356350"/>
            <a:ext cx="2590346" cy="365125"/>
          </a:xfrm>
        </p:spPr>
        <p:txBody>
          <a:bodyPr rtlCol="0"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22" name="Номер слайда 5">
            <a:extLst>
              <a:ext uri="{FF2B5EF4-FFF2-40B4-BE49-F238E27FC236}">
                <a16:creationId xmlns:a16="http://schemas.microsoft.com/office/drawing/2014/main" id="{816387B0-6878-4D33-A72D-26350FC7B12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4518778" y="6356350"/>
            <a:ext cx="809507" cy="365125"/>
          </a:xfrm>
        </p:spPr>
        <p:txBody>
          <a:bodyPr rtlCol="0"/>
          <a:lstStyle>
            <a:lvl1pPr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436211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ение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E602CDF5-333B-4D96-98D8-CDFB79A8430E}"/>
              </a:ext>
            </a:extLst>
          </p:cNvPr>
          <p:cNvSpPr/>
          <p:nvPr userDrawn="1"/>
        </p:nvSpPr>
        <p:spPr>
          <a:xfrm>
            <a:off x="10472928" y="3425047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4BE2D702-5FB5-4F75-B96D-4F210F10EA62}"/>
              </a:ext>
            </a:extLst>
          </p:cNvPr>
          <p:cNvSpPr/>
          <p:nvPr userDrawn="1"/>
        </p:nvSpPr>
        <p:spPr>
          <a:xfrm>
            <a:off x="7044535" y="0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5025" y="2074089"/>
            <a:ext cx="5522750" cy="1492476"/>
          </a:xfrm>
        </p:spPr>
        <p:txBody>
          <a:bodyPr lIns="0" bIns="0" rtlCol="0" anchor="b">
            <a:normAutofit/>
          </a:bodyPr>
          <a:lstStyle>
            <a:lvl1pPr algn="ctr">
              <a:defRPr lang="en-US" sz="3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AEC85266-52B0-409F-8CE4-E444E424D5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5025" y="3865635"/>
            <a:ext cx="5522750" cy="1947336"/>
          </a:xfrm>
        </p:spPr>
        <p:txBody>
          <a:bodyPr lIns="0" rtlCol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0455E561-1242-4C3A-8D37-3138CA80547F}"/>
              </a:ext>
            </a:extLst>
          </p:cNvPr>
          <p:cNvSpPr/>
          <p:nvPr userDrawn="1"/>
        </p:nvSpPr>
        <p:spPr>
          <a:xfrm>
            <a:off x="10472928" y="1713063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1AFF298D-0F6B-4888-9B03-1FDDFE28B82B}"/>
              </a:ext>
            </a:extLst>
          </p:cNvPr>
          <p:cNvSpPr/>
          <p:nvPr userDrawn="1"/>
        </p:nvSpPr>
        <p:spPr>
          <a:xfrm>
            <a:off x="8755907" y="0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32C19AED-A027-4017-B01A-E1E6583F81C6}"/>
              </a:ext>
            </a:extLst>
          </p:cNvPr>
          <p:cNvSpPr/>
          <p:nvPr userDrawn="1"/>
        </p:nvSpPr>
        <p:spPr>
          <a:xfrm>
            <a:off x="8755907" y="1713063"/>
            <a:ext cx="1719072" cy="17111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728C741F-060F-4718-A57B-A1162A01F72C}"/>
              </a:ext>
            </a:extLst>
          </p:cNvPr>
          <p:cNvSpPr/>
          <p:nvPr userDrawn="1"/>
        </p:nvSpPr>
        <p:spPr>
          <a:xfrm>
            <a:off x="8755907" y="3425047"/>
            <a:ext cx="1719072" cy="171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667E4DE3-DDB5-444E-86D9-7B201F0BFC0F}"/>
              </a:ext>
            </a:extLst>
          </p:cNvPr>
          <p:cNvSpPr/>
          <p:nvPr userDrawn="1"/>
        </p:nvSpPr>
        <p:spPr>
          <a:xfrm>
            <a:off x="7044535" y="3425047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3" name="Рисунок 52">
            <a:extLst>
              <a:ext uri="{FF2B5EF4-FFF2-40B4-BE49-F238E27FC236}">
                <a16:creationId xmlns:a16="http://schemas.microsoft.com/office/drawing/2014/main" id="{7B163DE2-7989-4B1E-8299-5E64777AFA2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0472928" y="0"/>
            <a:ext cx="1719072" cy="1711166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55" name="Рисунок 54">
            <a:extLst>
              <a:ext uri="{FF2B5EF4-FFF2-40B4-BE49-F238E27FC236}">
                <a16:creationId xmlns:a16="http://schemas.microsoft.com/office/drawing/2014/main" id="{683976C8-BDBA-48C4-AC83-73D1D8F0F14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472928" y="5138928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54" name="Рисунок 53">
            <a:extLst>
              <a:ext uri="{FF2B5EF4-FFF2-40B4-BE49-F238E27FC236}">
                <a16:creationId xmlns:a16="http://schemas.microsoft.com/office/drawing/2014/main" id="{71082593-1DC5-43B5-947C-7963DD90EBD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044535" y="1713063"/>
            <a:ext cx="1711372" cy="1711984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3" name="Дата 3">
            <a:extLst>
              <a:ext uri="{FF2B5EF4-FFF2-40B4-BE49-F238E27FC236}">
                <a16:creationId xmlns:a16="http://schemas.microsoft.com/office/drawing/2014/main" id="{B5DBA416-A900-41C7-B41E-F9D99DE451D5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35025" y="6356350"/>
            <a:ext cx="806416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24" name="Нижний колонтитул 4">
            <a:extLst>
              <a:ext uri="{FF2B5EF4-FFF2-40B4-BE49-F238E27FC236}">
                <a16:creationId xmlns:a16="http://schemas.microsoft.com/office/drawing/2014/main" id="{994B7D60-DBB5-47AC-87E6-7194D4E37CF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771957" y="6356350"/>
            <a:ext cx="3660014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25" name="Номер слайда 5">
            <a:extLst>
              <a:ext uri="{FF2B5EF4-FFF2-40B4-BE49-F238E27FC236}">
                <a16:creationId xmlns:a16="http://schemas.microsoft.com/office/drawing/2014/main" id="{B1B87CF0-D8F7-4D29-BF5C-58C43C97C9B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5548268" y="6356350"/>
            <a:ext cx="809507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597D0707-6223-4E41-9E36-C3BF6C78CA4D}"/>
              </a:ext>
            </a:extLst>
          </p:cNvPr>
          <p:cNvSpPr/>
          <p:nvPr userDrawn="1"/>
        </p:nvSpPr>
        <p:spPr>
          <a:xfrm>
            <a:off x="8755907" y="5138928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2447C29C-1D94-4217-A4D7-E0E0A8CACEBC}"/>
              </a:ext>
            </a:extLst>
          </p:cNvPr>
          <p:cNvSpPr/>
          <p:nvPr userDrawn="1"/>
        </p:nvSpPr>
        <p:spPr>
          <a:xfrm>
            <a:off x="7044535" y="5138928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8074362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6447B4A-DA36-1ACE-7B84-C2DD1798C1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603229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B2C6B1A5-C0F3-F4E1-ECA0-96842361B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14011" y="3675888"/>
            <a:ext cx="2572840" cy="0"/>
          </a:xfrm>
          <a:prstGeom prst="line">
            <a:avLst/>
          </a:prstGeom>
          <a:ln w="762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FE782BCC-9DE7-D827-CA09-76234AB04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14011" y="4553712"/>
            <a:ext cx="2972574" cy="0"/>
          </a:xfrm>
          <a:prstGeom prst="line">
            <a:avLst/>
          </a:prstGeom>
          <a:ln w="762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21977E0E-7FB9-FA7E-E675-449865322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14011" y="5449824"/>
            <a:ext cx="1878948" cy="0"/>
          </a:xfrm>
          <a:prstGeom prst="line">
            <a:avLst/>
          </a:prstGeom>
          <a:ln w="76200" cap="rnd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8181C088-A879-D2C9-A8DF-69CE3DF8B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14011" y="6355080"/>
            <a:ext cx="3887212" cy="0"/>
          </a:xfrm>
          <a:prstGeom prst="line">
            <a:avLst/>
          </a:prstGeom>
          <a:ln w="762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Oval 104">
            <a:extLst>
              <a:ext uri="{FF2B5EF4-FFF2-40B4-BE49-F238E27FC236}">
                <a16:creationId xmlns:a16="http://schemas.microsoft.com/office/drawing/2014/main" id="{90ACBF33-981E-C3A5-87F6-C0FB6D6249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00879" y="789771"/>
            <a:ext cx="304879" cy="304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42EFBC91-2D7B-DE0F-D420-9150A20A8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00879" y="1811259"/>
            <a:ext cx="304879" cy="304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5CCE038E-401D-221B-6C9A-75410AA93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00879" y="2832747"/>
            <a:ext cx="304879" cy="304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A0E00C62-D1B4-5AC2-7372-48D84611B3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00879" y="3870960"/>
            <a:ext cx="304879" cy="3048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F404BE60-AB5A-A976-F7F4-127E40154C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00879" y="4907280"/>
            <a:ext cx="304879" cy="304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BBE02340-8DA4-6628-C584-59055BDF05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400879" y="5943600"/>
            <a:ext cx="304879" cy="3048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79511" y="2819400"/>
            <a:ext cx="4649411" cy="3666388"/>
          </a:xfrm>
          <a:noFill/>
        </p:spPr>
        <p:txBody>
          <a:bodyPr anchor="t"/>
          <a:lstStyle>
            <a:lvl1pPr algn="l">
              <a:lnSpc>
                <a:spcPts val="7000"/>
              </a:lnSpc>
              <a:spcAft>
                <a:spcPts val="0"/>
              </a:spcAft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add title here</a:t>
            </a:r>
          </a:p>
        </p:txBody>
      </p:sp>
      <p:sp>
        <p:nvSpPr>
          <p:cNvPr id="126" name="Text Placeholder 125">
            <a:extLst>
              <a:ext uri="{FF2B5EF4-FFF2-40B4-BE49-F238E27FC236}">
                <a16:creationId xmlns:a16="http://schemas.microsoft.com/office/drawing/2014/main" id="{189F0B8D-B124-A4BA-0CEF-3E54E74CE6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761150" y="629760"/>
            <a:ext cx="3298282" cy="339309"/>
          </a:xfrm>
        </p:spPr>
        <p:txBody>
          <a:bodyPr>
            <a:noAutofit/>
          </a:bodyPr>
          <a:lstStyle>
            <a:lvl1pPr marL="0" indent="0">
              <a:buNone/>
              <a:defRPr sz="2000" b="1" cap="all" spc="100" baseline="0">
                <a:solidFill>
                  <a:schemeClr val="accent3"/>
                </a:solidFill>
                <a:latin typeface="+mj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SUBTITLE HERE</a:t>
            </a:r>
          </a:p>
        </p:txBody>
      </p:sp>
      <p:sp>
        <p:nvSpPr>
          <p:cNvPr id="132" name="Text Placeholder 125">
            <a:extLst>
              <a:ext uri="{FF2B5EF4-FFF2-40B4-BE49-F238E27FC236}">
                <a16:creationId xmlns:a16="http://schemas.microsoft.com/office/drawing/2014/main" id="{7F04A977-AA6D-104F-8042-F2104A57DF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783982" y="958276"/>
            <a:ext cx="4571187" cy="641924"/>
          </a:xfrm>
        </p:spPr>
        <p:txBody>
          <a:bodyPr>
            <a:noAutofit/>
          </a:bodyPr>
          <a:lstStyle>
            <a:lvl1pPr marL="0" indent="0">
              <a:buNone/>
              <a:defRPr sz="1400" b="0" spc="0" baseline="0">
                <a:solidFill>
                  <a:schemeClr val="accent3"/>
                </a:solidFill>
                <a:latin typeface="+mn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27" name="Text Placeholder 125">
            <a:extLst>
              <a:ext uri="{FF2B5EF4-FFF2-40B4-BE49-F238E27FC236}">
                <a16:creationId xmlns:a16="http://schemas.microsoft.com/office/drawing/2014/main" id="{DB9A7029-7E41-0522-C6B8-2DC903EC8E9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61150" y="1654686"/>
            <a:ext cx="3298282" cy="339309"/>
          </a:xfrm>
        </p:spPr>
        <p:txBody>
          <a:bodyPr>
            <a:noAutofit/>
          </a:bodyPr>
          <a:lstStyle>
            <a:lvl1pPr marL="0" indent="0">
              <a:buNone/>
              <a:defRPr sz="2000" b="1" cap="all" spc="100" baseline="0">
                <a:solidFill>
                  <a:schemeClr val="accent3"/>
                </a:solidFill>
                <a:latin typeface="+mj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SUBTITLE HERE</a:t>
            </a:r>
          </a:p>
        </p:txBody>
      </p:sp>
      <p:sp>
        <p:nvSpPr>
          <p:cNvPr id="133" name="Text Placeholder 125">
            <a:extLst>
              <a:ext uri="{FF2B5EF4-FFF2-40B4-BE49-F238E27FC236}">
                <a16:creationId xmlns:a16="http://schemas.microsoft.com/office/drawing/2014/main" id="{530B4E1E-787D-2CFD-08CF-D8013C05B1D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783982" y="1981200"/>
            <a:ext cx="4571187" cy="641924"/>
          </a:xfrm>
        </p:spPr>
        <p:txBody>
          <a:bodyPr>
            <a:noAutofit/>
          </a:bodyPr>
          <a:lstStyle>
            <a:lvl1pPr marL="0" indent="0">
              <a:buNone/>
              <a:defRPr sz="1400" b="0" spc="0" baseline="0">
                <a:solidFill>
                  <a:schemeClr val="accent3"/>
                </a:solidFill>
                <a:latin typeface="+mn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28" name="Text Placeholder 125">
            <a:extLst>
              <a:ext uri="{FF2B5EF4-FFF2-40B4-BE49-F238E27FC236}">
                <a16:creationId xmlns:a16="http://schemas.microsoft.com/office/drawing/2014/main" id="{5061B493-B5E5-FC7F-97E7-36883E2BEE3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61150" y="2679612"/>
            <a:ext cx="3298282" cy="339309"/>
          </a:xfrm>
        </p:spPr>
        <p:txBody>
          <a:bodyPr>
            <a:noAutofit/>
          </a:bodyPr>
          <a:lstStyle>
            <a:lvl1pPr marL="0" indent="0">
              <a:buNone/>
              <a:defRPr sz="2000" b="1" cap="all" spc="100" baseline="0">
                <a:solidFill>
                  <a:schemeClr val="accent3"/>
                </a:solidFill>
                <a:latin typeface="+mj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SUBTITLE HERE</a:t>
            </a:r>
          </a:p>
        </p:txBody>
      </p:sp>
      <p:sp>
        <p:nvSpPr>
          <p:cNvPr id="134" name="Text Placeholder 125">
            <a:extLst>
              <a:ext uri="{FF2B5EF4-FFF2-40B4-BE49-F238E27FC236}">
                <a16:creationId xmlns:a16="http://schemas.microsoft.com/office/drawing/2014/main" id="{FBBDFD52-1C04-555E-D5D7-542F01205EF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783982" y="3015676"/>
            <a:ext cx="4571187" cy="641924"/>
          </a:xfrm>
        </p:spPr>
        <p:txBody>
          <a:bodyPr>
            <a:noAutofit/>
          </a:bodyPr>
          <a:lstStyle>
            <a:lvl1pPr marL="0" indent="0">
              <a:buNone/>
              <a:defRPr sz="1400" b="0" spc="0" baseline="0">
                <a:solidFill>
                  <a:schemeClr val="accent3"/>
                </a:solidFill>
                <a:latin typeface="+mn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29" name="Text Placeholder 125">
            <a:extLst>
              <a:ext uri="{FF2B5EF4-FFF2-40B4-BE49-F238E27FC236}">
                <a16:creationId xmlns:a16="http://schemas.microsoft.com/office/drawing/2014/main" id="{EA92961D-B387-13AC-6DDE-C5216E7F858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61150" y="3704538"/>
            <a:ext cx="3298282" cy="339309"/>
          </a:xfrm>
        </p:spPr>
        <p:txBody>
          <a:bodyPr>
            <a:noAutofit/>
          </a:bodyPr>
          <a:lstStyle>
            <a:lvl1pPr marL="0" indent="0">
              <a:buNone/>
              <a:defRPr sz="2000" b="1" cap="all" spc="100" baseline="0">
                <a:solidFill>
                  <a:schemeClr val="accent3"/>
                </a:solidFill>
                <a:latin typeface="+mj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SUBTITLE HERE</a:t>
            </a:r>
          </a:p>
        </p:txBody>
      </p:sp>
      <p:sp>
        <p:nvSpPr>
          <p:cNvPr id="135" name="Text Placeholder 125">
            <a:extLst>
              <a:ext uri="{FF2B5EF4-FFF2-40B4-BE49-F238E27FC236}">
                <a16:creationId xmlns:a16="http://schemas.microsoft.com/office/drawing/2014/main" id="{532BED3C-E5AF-D012-CBF7-7B387E7726C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783982" y="4038600"/>
            <a:ext cx="4571187" cy="641924"/>
          </a:xfrm>
        </p:spPr>
        <p:txBody>
          <a:bodyPr>
            <a:noAutofit/>
          </a:bodyPr>
          <a:lstStyle>
            <a:lvl1pPr marL="0" indent="0">
              <a:buNone/>
              <a:defRPr sz="1400" b="0" spc="0" baseline="0">
                <a:solidFill>
                  <a:schemeClr val="accent3"/>
                </a:solidFill>
                <a:latin typeface="+mn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30" name="Text Placeholder 125">
            <a:extLst>
              <a:ext uri="{FF2B5EF4-FFF2-40B4-BE49-F238E27FC236}">
                <a16:creationId xmlns:a16="http://schemas.microsoft.com/office/drawing/2014/main" id="{F7D8A456-CE9E-5AE5-E7BD-56C41E29BF7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1150" y="4729464"/>
            <a:ext cx="3298282" cy="339309"/>
          </a:xfrm>
        </p:spPr>
        <p:txBody>
          <a:bodyPr>
            <a:noAutofit/>
          </a:bodyPr>
          <a:lstStyle>
            <a:lvl1pPr marL="0" indent="0">
              <a:buNone/>
              <a:defRPr sz="2000" b="1" cap="all" spc="100" baseline="0">
                <a:solidFill>
                  <a:schemeClr val="accent3"/>
                </a:solidFill>
                <a:latin typeface="+mj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SUBTITLE HERE</a:t>
            </a:r>
          </a:p>
        </p:txBody>
      </p:sp>
      <p:sp>
        <p:nvSpPr>
          <p:cNvPr id="136" name="Text Placeholder 125">
            <a:extLst>
              <a:ext uri="{FF2B5EF4-FFF2-40B4-BE49-F238E27FC236}">
                <a16:creationId xmlns:a16="http://schemas.microsoft.com/office/drawing/2014/main" id="{4E0C67D4-9095-21D4-1265-D7B395F3615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783982" y="5073076"/>
            <a:ext cx="4571187" cy="641924"/>
          </a:xfrm>
        </p:spPr>
        <p:txBody>
          <a:bodyPr>
            <a:noAutofit/>
          </a:bodyPr>
          <a:lstStyle>
            <a:lvl1pPr marL="0" indent="0">
              <a:buNone/>
              <a:defRPr sz="1400" b="0" spc="0" baseline="0">
                <a:solidFill>
                  <a:schemeClr val="accent3"/>
                </a:solidFill>
                <a:latin typeface="+mn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  <p:sp>
        <p:nvSpPr>
          <p:cNvPr id="131" name="Text Placeholder 125">
            <a:extLst>
              <a:ext uri="{FF2B5EF4-FFF2-40B4-BE49-F238E27FC236}">
                <a16:creationId xmlns:a16="http://schemas.microsoft.com/office/drawing/2014/main" id="{8ADADA06-3228-C042-B11F-7A326156500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61150" y="5754390"/>
            <a:ext cx="3298282" cy="339309"/>
          </a:xfrm>
        </p:spPr>
        <p:txBody>
          <a:bodyPr>
            <a:noAutofit/>
          </a:bodyPr>
          <a:lstStyle>
            <a:lvl1pPr marL="0" indent="0">
              <a:buNone/>
              <a:defRPr sz="2000" b="1" cap="all" spc="100" baseline="0">
                <a:solidFill>
                  <a:schemeClr val="accent3"/>
                </a:solidFill>
                <a:latin typeface="+mj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SUBTITLE HERE</a:t>
            </a:r>
          </a:p>
        </p:txBody>
      </p:sp>
      <p:sp>
        <p:nvSpPr>
          <p:cNvPr id="137" name="Text Placeholder 125">
            <a:extLst>
              <a:ext uri="{FF2B5EF4-FFF2-40B4-BE49-F238E27FC236}">
                <a16:creationId xmlns:a16="http://schemas.microsoft.com/office/drawing/2014/main" id="{C7D6B146-3056-93B3-1061-3FC91B2A512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783982" y="6096000"/>
            <a:ext cx="4571187" cy="641924"/>
          </a:xfrm>
        </p:spPr>
        <p:txBody>
          <a:bodyPr>
            <a:noAutofit/>
          </a:bodyPr>
          <a:lstStyle>
            <a:lvl1pPr marL="0" indent="0">
              <a:buNone/>
              <a:defRPr sz="1400" b="0" spc="0" baseline="0">
                <a:solidFill>
                  <a:schemeClr val="accent3"/>
                </a:solidFill>
                <a:latin typeface="+mn-lt"/>
              </a:defRPr>
            </a:lvl1pPr>
            <a:lvl2pPr marL="609494" indent="0">
              <a:buNone/>
              <a:defRPr sz="2000" b="1">
                <a:latin typeface="+mj-lt"/>
              </a:defRPr>
            </a:lvl2pPr>
            <a:lvl3pPr marL="1218986" indent="0">
              <a:buNone/>
              <a:defRPr sz="2000" b="1">
                <a:latin typeface="+mj-lt"/>
              </a:defRPr>
            </a:lvl3pPr>
            <a:lvl4pPr marL="1828480" indent="0">
              <a:buNone/>
              <a:defRPr sz="2000" b="1">
                <a:latin typeface="+mj-lt"/>
              </a:defRPr>
            </a:lvl4pPr>
            <a:lvl5pPr marL="2437973" indent="0">
              <a:buNone/>
              <a:defRPr sz="2000" b="1">
                <a:latin typeface="+mj-lt"/>
              </a:defRPr>
            </a:lvl5pPr>
          </a:lstStyle>
          <a:p>
            <a:pPr lvl="0"/>
            <a:r>
              <a:rPr lang="en-US" dirty="0"/>
              <a:t>Add text here</a:t>
            </a:r>
          </a:p>
        </p:txBody>
      </p:sp>
    </p:spTree>
    <p:extLst>
      <p:ext uri="{BB962C8B-B14F-4D97-AF65-F5344CB8AC3E}">
        <p14:creationId xmlns:p14="http://schemas.microsoft.com/office/powerpoint/2010/main" val="2691268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13.07.20XX г.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4" r:id="rId2"/>
    <p:sldLayoutId id="2147483675" r:id="rId3"/>
    <p:sldLayoutId id="2147483676" r:id="rId4"/>
    <p:sldLayoutId id="2147483650" r:id="rId5"/>
    <p:sldLayoutId id="2147483682" r:id="rId6"/>
    <p:sldLayoutId id="2147483667" r:id="rId7"/>
    <p:sldLayoutId id="2147483668" r:id="rId8"/>
    <p:sldLayoutId id="2147483656" r:id="rId9"/>
    <p:sldLayoutId id="2147483677" r:id="rId10"/>
    <p:sldLayoutId id="2147483664" r:id="rId11"/>
    <p:sldLayoutId id="2147483678" r:id="rId12"/>
    <p:sldLayoutId id="2147483679" r:id="rId13"/>
    <p:sldLayoutId id="2147483680" r:id="rId14"/>
    <p:sldLayoutId id="2147483673" r:id="rId15"/>
    <p:sldLayoutId id="2147483681" r:id="rId16"/>
    <p:sldLayoutId id="2147483683" r:id="rId1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10" Type="http://schemas.openxmlformats.org/officeDocument/2006/relationships/image" Target="../media/image15.sv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15F00C-52B5-5608-1327-136334C13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642887"/>
            <a:ext cx="4648200" cy="2842901"/>
          </a:xfrm>
        </p:spPr>
        <p:txBody>
          <a:bodyPr>
            <a:normAutofit/>
          </a:bodyPr>
          <a:lstStyle/>
          <a:p>
            <a:r>
              <a:rPr lang="ru-RU" sz="4800" dirty="0">
                <a:latin typeface="Arial" panose="020B0604020202020204" pitchFamily="34" charset="0"/>
                <a:cs typeface="Arial" panose="020B0604020202020204" pitchFamily="34" charset="0"/>
              </a:rPr>
              <a:t>Родионова Мария Викторовна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D083069A-24B1-CFA3-4A69-9F67E07FDEE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61150" y="2793644"/>
            <a:ext cx="4800601" cy="441367"/>
          </a:xfrm>
        </p:spPr>
        <p:txBody>
          <a:bodyPr/>
          <a:lstStyle/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Учитель истории и географии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38DFF57D-2B91-E3D6-716A-86F20B7D5A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16433" y="3912045"/>
            <a:ext cx="5145412" cy="441367"/>
          </a:xfrm>
        </p:spPr>
        <p:txBody>
          <a:bodyPr/>
          <a:lstStyle/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Классный руководитель 8 «Б» класса</a:t>
            </a:r>
          </a:p>
        </p:txBody>
      </p:sp>
      <p:pic>
        <p:nvPicPr>
          <p:cNvPr id="16" name="Рисунок 15" descr="Изображение выглядит как человек, Человеческое лицо, одежда, улыбка&#10;&#10;Автоматически созданное описание">
            <a:extLst>
              <a:ext uri="{FF2B5EF4-FFF2-40B4-BE49-F238E27FC236}">
                <a16:creationId xmlns:a16="http://schemas.microsoft.com/office/drawing/2014/main" id="{F9BF8264-B7DD-8DC0-94E0-81554C326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364811"/>
            <a:ext cx="2286000" cy="3053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Текст 10">
            <a:extLst>
              <a:ext uri="{FF2B5EF4-FFF2-40B4-BE49-F238E27FC236}">
                <a16:creationId xmlns:a16="http://schemas.microsoft.com/office/drawing/2014/main" id="{37B3088F-62B5-D2B1-1A77-62217EC3E81A}"/>
              </a:ext>
            </a:extLst>
          </p:cNvPr>
          <p:cNvSpPr txBox="1">
            <a:spLocks/>
          </p:cNvSpPr>
          <p:nvPr/>
        </p:nvSpPr>
        <p:spPr>
          <a:xfrm>
            <a:off x="6746169" y="1740557"/>
            <a:ext cx="5375567" cy="441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 cap="all" spc="100" baseline="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  <a:lvl2pPr marL="60949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21898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82848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4379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>
                <a:latin typeface="Arial" panose="020B0604020202020204" pitchFamily="34" charset="0"/>
                <a:cs typeface="Arial" panose="020B0604020202020204" pitchFamily="34" charset="0"/>
              </a:rPr>
              <a:t>МОБУ СОШ № 84 г. Сочи им. Павлова Н.З.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Текст 6">
            <a:extLst>
              <a:ext uri="{FF2B5EF4-FFF2-40B4-BE49-F238E27FC236}">
                <a16:creationId xmlns:a16="http://schemas.microsoft.com/office/drawing/2014/main" id="{EED6E7CC-1CB4-1B1A-3E1E-220D09111CFE}"/>
              </a:ext>
            </a:extLst>
          </p:cNvPr>
          <p:cNvSpPr txBox="1">
            <a:spLocks/>
          </p:cNvSpPr>
          <p:nvPr/>
        </p:nvSpPr>
        <p:spPr>
          <a:xfrm>
            <a:off x="6816433" y="764301"/>
            <a:ext cx="4800601" cy="4413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 cap="all" spc="100" baseline="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  <a:lvl2pPr marL="60949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21898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82848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4379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Краснодарский край</a:t>
            </a:r>
          </a:p>
        </p:txBody>
      </p:sp>
      <p:sp>
        <p:nvSpPr>
          <p:cNvPr id="23" name="Текст 8">
            <a:extLst>
              <a:ext uri="{FF2B5EF4-FFF2-40B4-BE49-F238E27FC236}">
                <a16:creationId xmlns:a16="http://schemas.microsoft.com/office/drawing/2014/main" id="{363982E6-B9D8-0A55-8DDB-71CC7F879095}"/>
              </a:ext>
            </a:extLst>
          </p:cNvPr>
          <p:cNvSpPr txBox="1">
            <a:spLocks/>
          </p:cNvSpPr>
          <p:nvPr/>
        </p:nvSpPr>
        <p:spPr>
          <a:xfrm>
            <a:off x="6816433" y="4910914"/>
            <a:ext cx="2933356" cy="3068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 cap="all" spc="100" baseline="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  <a:lvl2pPr marL="60949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21898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82848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4379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Игровые технологи</a:t>
            </a:r>
          </a:p>
        </p:txBody>
      </p:sp>
      <p:sp>
        <p:nvSpPr>
          <p:cNvPr id="24" name="Текст 8">
            <a:extLst>
              <a:ext uri="{FF2B5EF4-FFF2-40B4-BE49-F238E27FC236}">
                <a16:creationId xmlns:a16="http://schemas.microsoft.com/office/drawing/2014/main" id="{66B67EB5-82F4-4D80-7382-3E409B1E3C9A}"/>
              </a:ext>
            </a:extLst>
          </p:cNvPr>
          <p:cNvSpPr txBox="1">
            <a:spLocks/>
          </p:cNvSpPr>
          <p:nvPr/>
        </p:nvSpPr>
        <p:spPr>
          <a:xfrm>
            <a:off x="6746169" y="5974110"/>
            <a:ext cx="5145412" cy="4413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 cap="all" spc="100" baseline="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  <a:lvl2pPr marL="609494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218986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82848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437973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Воспитательная работа в школе</a:t>
            </a:r>
          </a:p>
        </p:txBody>
      </p:sp>
    </p:spTree>
    <p:extLst>
      <p:ext uri="{BB962C8B-B14F-4D97-AF65-F5344CB8AC3E}">
        <p14:creationId xmlns:p14="http://schemas.microsoft.com/office/powerpoint/2010/main" val="2259462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9578" y="1895475"/>
            <a:ext cx="5679621" cy="2413965"/>
          </a:xfrm>
        </p:spPr>
        <p:txBody>
          <a:bodyPr rtlCol="0"/>
          <a:lstStyle/>
          <a:p>
            <a:pPr rtl="0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«Школьная монополия»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9C13BD3-02B8-4A0B-7A52-BACD04C9E3D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213" r="213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5FE6791C-E4A6-0ABA-7C7F-26F7394A354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 l="16667" r="16667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D44CDE1B-5CD8-5503-E0F2-212C4CD8336A}"/>
              </a:ext>
            </a:extLst>
          </p:cNvPr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7" r="1003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D8B7C1A-823D-3560-5336-253D3619C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688704"/>
            <a:ext cx="3785473" cy="2796191"/>
          </a:xfrm>
        </p:spPr>
        <p:txBody>
          <a:bodyPr>
            <a:no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Игра</a:t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«Школьная монополия»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414234-8A8D-BAEB-33F4-895578CEA6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E7A186E-7BC2-0A78-3359-B0E77A4CD17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83804" y="958277"/>
            <a:ext cx="2206284" cy="353905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Стратегическая задача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B8E673-0004-D4CF-73EA-CCFB18CE69A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Проблема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76C0066-6C01-7DBE-765E-1D7C54FD54B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783804" y="1981201"/>
            <a:ext cx="4179665" cy="440393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Поиск методов интеграции обучающей и воспитательной направленности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E6A4F31-850F-0B98-C562-D8003645E54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Объект / предмет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C330A89-330A-7B0E-C812-439CDCE49E4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783982" y="3015676"/>
            <a:ext cx="4571187" cy="413324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Качества личности/ учащиеся 8 класса, учащиеся школы, преподаватели, родители, школы города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923B0EF-669F-2B43-B3E6-67D138B0ABC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Цель / Задачи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949BE67-FADF-5722-1047-E09BF39DB41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личности / Системное решение воспитательной практики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2590796-B2B8-4A5A-BEE0-CCA44EC785C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Гипотеза / Методы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3DEC9C0-0B54-B6A1-D286-9BA705015E7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Интерес и вовлечение в игру / Нестандартные приемы ценностно-смыслового воспитания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D55076F-F023-470C-52A8-64F84BEAA25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760977" y="5754390"/>
            <a:ext cx="5403623" cy="339309"/>
          </a:xfrm>
        </p:spPr>
        <p:txBody>
          <a:bodyPr/>
          <a:lstStyle/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Продолжительность / перспектива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BDDDE6B-0CCD-3D47-289F-AA11DC63708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783982" y="6096000"/>
            <a:ext cx="4860622" cy="304617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Гибкость, открытость,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иммерсивность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долгосрочность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34C4B32-8D7C-D3B9-1679-541A89A0F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8099" y="49220"/>
            <a:ext cx="2316501" cy="129850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43A4010-B78F-8F32-4DFF-CFD4BD33A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31" y="725869"/>
            <a:ext cx="3785473" cy="279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8951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20BB46-B5A8-B1B4-A869-48AABF0F8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Игровое поле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D31097F-005D-1CF9-EC3B-101EA0D59B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B5CEABB6-07DC-46E8-9B57-56EC44A396E5}" type="slidenum">
              <a:rPr lang="ru-RU" noProof="0" smtClean="0"/>
              <a:pPr rtl="0"/>
              <a:t>4</a:t>
            </a:fld>
            <a:endParaRPr lang="ru-RU" noProof="0"/>
          </a:p>
        </p:txBody>
      </p:sp>
      <p:pic>
        <p:nvPicPr>
          <p:cNvPr id="9" name="Рисунок 8" descr="Изображение выглядит как текст, снимок экрана, программное обеспечение, Мультимедийное программное обеспечение&#10;&#10;Автоматически созданное описание">
            <a:extLst>
              <a:ext uri="{FF2B5EF4-FFF2-40B4-BE49-F238E27FC236}">
                <a16:creationId xmlns:a16="http://schemas.microsoft.com/office/drawing/2014/main" id="{D19C5B47-F912-B7C0-012B-0EF12BE6DA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83" t="18370" r="24750" b="15407"/>
          <a:stretch/>
        </p:blipFill>
        <p:spPr>
          <a:xfrm>
            <a:off x="2468880" y="0"/>
            <a:ext cx="97231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81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98C48D-8FE7-491A-A6C7-72647C2A7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1090" y="223934"/>
            <a:ext cx="5121535" cy="583248"/>
          </a:xfrm>
        </p:spPr>
        <p:txBody>
          <a:bodyPr rtlCol="0">
            <a:noAutofit/>
          </a:bodyPr>
          <a:lstStyle/>
          <a:p>
            <a:pPr rtl="0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Составляющие компоненты воспитательного процесса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AD8D9536-1B86-A0DD-FD98-EC87FB7B6A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871716" y="1399592"/>
            <a:ext cx="5320284" cy="5094514"/>
          </a:xfrm>
          <a:prstGeom prst="rect">
            <a:avLst/>
          </a:prstGeom>
        </p:spPr>
      </p:pic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C3DF7213-3C72-4451-B46A-78DA65245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11542" y="6356350"/>
            <a:ext cx="642257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ru-RU" smtClean="0"/>
              <a:pPr rtl="0"/>
              <a:t>5</a:t>
            </a:fld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6989F51-D4FA-EE65-B5D2-44D92C788E97}"/>
              </a:ext>
            </a:extLst>
          </p:cNvPr>
          <p:cNvSpPr/>
          <p:nvPr/>
        </p:nvSpPr>
        <p:spPr>
          <a:xfrm>
            <a:off x="-4572" y="3435098"/>
            <a:ext cx="3429000" cy="180870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A1BAD49B-9600-2231-ED97-26DD8DCEC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897" y="290334"/>
            <a:ext cx="3186532" cy="1399592"/>
          </a:xfrm>
        </p:spPr>
        <p:txBody>
          <a:bodyPr rtlCol="0">
            <a:noAutofit/>
          </a:bodyPr>
          <a:lstStyle/>
          <a:p>
            <a:pPr rtl="0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Гражданско-патриотическое, приобщение к культурному наследию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A80BC4E-4F44-E60B-B765-1BA20411DAFD}"/>
              </a:ext>
            </a:extLst>
          </p:cNvPr>
          <p:cNvSpPr/>
          <p:nvPr/>
        </p:nvSpPr>
        <p:spPr>
          <a:xfrm>
            <a:off x="0" y="1711452"/>
            <a:ext cx="3424428" cy="172364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23C85FC1-0AEA-A543-64C7-C9ECAAFA181E}"/>
              </a:ext>
            </a:extLst>
          </p:cNvPr>
          <p:cNvSpPr txBox="1">
            <a:spLocks/>
          </p:cNvSpPr>
          <p:nvPr/>
        </p:nvSpPr>
        <p:spPr>
          <a:xfrm>
            <a:off x="237896" y="1879403"/>
            <a:ext cx="3090909" cy="1244148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Духовно-нравственное, трудовое и профессиональное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798A5442-31EE-A0D3-D1DB-D501C3074A9C}"/>
              </a:ext>
            </a:extLst>
          </p:cNvPr>
          <p:cNvSpPr txBox="1">
            <a:spLocks/>
          </p:cNvSpPr>
          <p:nvPr/>
        </p:nvSpPr>
        <p:spPr>
          <a:xfrm>
            <a:off x="237897" y="5389918"/>
            <a:ext cx="2934512" cy="1244148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Развитие эмоционального интеллекта</a:t>
            </a: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7967154D-C734-6AA9-E092-6C52959A07E1}"/>
              </a:ext>
            </a:extLst>
          </p:cNvPr>
          <p:cNvSpPr txBox="1">
            <a:spLocks/>
          </p:cNvSpPr>
          <p:nvPr/>
        </p:nvSpPr>
        <p:spPr>
          <a:xfrm>
            <a:off x="237896" y="3717377"/>
            <a:ext cx="2934512" cy="1244148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Предметные УУД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для повторения знаний и навыков</a:t>
            </a:r>
          </a:p>
        </p:txBody>
      </p:sp>
      <p:pic>
        <p:nvPicPr>
          <p:cNvPr id="19" name="Рисунок 18" descr="Греческий храм со сплошной заливкой">
            <a:extLst>
              <a:ext uri="{FF2B5EF4-FFF2-40B4-BE49-F238E27FC236}">
                <a16:creationId xmlns:a16="http://schemas.microsoft.com/office/drawing/2014/main" id="{287C6DC4-0209-3D11-2174-A4989DFD0B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24428" y="168848"/>
            <a:ext cx="707493" cy="693420"/>
          </a:xfrm>
          <a:prstGeom prst="rect">
            <a:avLst/>
          </a:prstGeom>
        </p:spPr>
      </p:pic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15ABC8E8-2E84-46A2-5D8B-B6FC85E4EC5D}"/>
              </a:ext>
            </a:extLst>
          </p:cNvPr>
          <p:cNvSpPr txBox="1">
            <a:spLocks/>
          </p:cNvSpPr>
          <p:nvPr/>
        </p:nvSpPr>
        <p:spPr>
          <a:xfrm>
            <a:off x="4168753" y="366934"/>
            <a:ext cx="2702964" cy="361723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Культурная остановка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5E6D5E5-B673-4113-E00C-E23D28644F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221" y="862268"/>
            <a:ext cx="647700" cy="647700"/>
          </a:xfrm>
          <a:prstGeom prst="rect">
            <a:avLst/>
          </a:prstGeom>
          <a:solidFill>
            <a:srgbClr val="92D050">
              <a:alpha val="71000"/>
            </a:srgbClr>
          </a:solidFill>
          <a:ln>
            <a:noFill/>
          </a:ln>
        </p:spPr>
      </p:pic>
      <p:sp>
        <p:nvSpPr>
          <p:cNvPr id="22" name="Заголовок 1">
            <a:extLst>
              <a:ext uri="{FF2B5EF4-FFF2-40B4-BE49-F238E27FC236}">
                <a16:creationId xmlns:a16="http://schemas.microsoft.com/office/drawing/2014/main" id="{727308BB-E4A9-EE37-7F35-2FEECEC27130}"/>
              </a:ext>
            </a:extLst>
          </p:cNvPr>
          <p:cNvSpPr txBox="1">
            <a:spLocks/>
          </p:cNvSpPr>
          <p:nvPr/>
        </p:nvSpPr>
        <p:spPr>
          <a:xfrm>
            <a:off x="4228545" y="991215"/>
            <a:ext cx="2293554" cy="361723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Пропуск хода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978E283-EB91-2026-4CFA-B06D83CE68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84221" y="1689926"/>
            <a:ext cx="684532" cy="695004"/>
          </a:xfrm>
          <a:prstGeom prst="rect">
            <a:avLst/>
          </a:prstGeom>
        </p:spPr>
      </p:pic>
      <p:sp>
        <p:nvSpPr>
          <p:cNvPr id="24" name="Заголовок 1">
            <a:extLst>
              <a:ext uri="{FF2B5EF4-FFF2-40B4-BE49-F238E27FC236}">
                <a16:creationId xmlns:a16="http://schemas.microsoft.com/office/drawing/2014/main" id="{F8642F1C-798D-5A75-80B9-8DA48098C5EF}"/>
              </a:ext>
            </a:extLst>
          </p:cNvPr>
          <p:cNvSpPr txBox="1">
            <a:spLocks/>
          </p:cNvSpPr>
          <p:nvPr/>
        </p:nvSpPr>
        <p:spPr>
          <a:xfrm>
            <a:off x="4228545" y="1714561"/>
            <a:ext cx="2293554" cy="562108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Киноуроки в школах России</a:t>
            </a: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539B01F8-A244-CF4E-93A9-81A31D09692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221" y="2564888"/>
            <a:ext cx="684531" cy="647700"/>
          </a:xfrm>
          <a:prstGeom prst="rect">
            <a:avLst/>
          </a:prstGeom>
          <a:solidFill>
            <a:srgbClr val="FF6699">
              <a:alpha val="48000"/>
            </a:srgbClr>
          </a:solidFill>
        </p:spPr>
      </p:pic>
      <p:sp>
        <p:nvSpPr>
          <p:cNvPr id="26" name="Заголовок 1">
            <a:extLst>
              <a:ext uri="{FF2B5EF4-FFF2-40B4-BE49-F238E27FC236}">
                <a16:creationId xmlns:a16="http://schemas.microsoft.com/office/drawing/2014/main" id="{91438AA4-7758-1E4E-74CF-6A5BCAF7615D}"/>
              </a:ext>
            </a:extLst>
          </p:cNvPr>
          <p:cNvSpPr txBox="1">
            <a:spLocks/>
          </p:cNvSpPr>
          <p:nvPr/>
        </p:nvSpPr>
        <p:spPr>
          <a:xfrm>
            <a:off x="4228544" y="2501477"/>
            <a:ext cx="2799567" cy="562108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Старт игры / </a:t>
            </a:r>
          </a:p>
          <a:p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Присвоение категории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04E2EBE0-8F00-5B96-6378-05DF2A1B5B8B}"/>
              </a:ext>
            </a:extLst>
          </p:cNvPr>
          <p:cNvSpPr/>
          <p:nvPr/>
        </p:nvSpPr>
        <p:spPr>
          <a:xfrm>
            <a:off x="3484221" y="3720780"/>
            <a:ext cx="1091741" cy="15311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8" name="Рисунок 27" descr="Звезды со сплошной заливкой">
            <a:extLst>
              <a:ext uri="{FF2B5EF4-FFF2-40B4-BE49-F238E27FC236}">
                <a16:creationId xmlns:a16="http://schemas.microsoft.com/office/drawing/2014/main" id="{A6C1A9FB-FA68-FC97-3114-5532229329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666897" y="4110268"/>
            <a:ext cx="672444" cy="69744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68F8862-D54C-4F2F-BB9C-F571B5ABDAEE}"/>
              </a:ext>
            </a:extLst>
          </p:cNvPr>
          <p:cNvSpPr txBox="1"/>
          <p:nvPr/>
        </p:nvSpPr>
        <p:spPr>
          <a:xfrm>
            <a:off x="3522025" y="3730858"/>
            <a:ext cx="1073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Лотерея</a:t>
            </a:r>
          </a:p>
        </p:txBody>
      </p:sp>
    </p:spTree>
    <p:extLst>
      <p:ext uri="{BB962C8B-B14F-4D97-AF65-F5344CB8AC3E}">
        <p14:creationId xmlns:p14="http://schemas.microsoft.com/office/powerpoint/2010/main" val="338485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DA89C9-C986-8846-5F29-090443B1B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компоненты игры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66BBBFA-9976-0539-3894-345D74DDD7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rtl="0"/>
            <a:r>
              <a:rPr lang="ru-RU" noProof="0"/>
              <a:t>Презентация конференции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6A5E53A-2331-E2F0-8362-D49FA7CE5C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B5CEABB6-07DC-46E8-9B57-56EC44A396E5}" type="slidenum">
              <a:rPr lang="ru-RU" noProof="0" smtClean="0"/>
              <a:pPr rtl="0"/>
              <a:t>6</a:t>
            </a:fld>
            <a:endParaRPr lang="ru-RU" noProof="0"/>
          </a:p>
        </p:txBody>
      </p:sp>
      <p:sp>
        <p:nvSpPr>
          <p:cNvPr id="5" name="Текст 8">
            <a:extLst>
              <a:ext uri="{FF2B5EF4-FFF2-40B4-BE49-F238E27FC236}">
                <a16:creationId xmlns:a16="http://schemas.microsoft.com/office/drawing/2014/main" id="{FCE796CA-D697-27EC-9C32-272572988A8B}"/>
              </a:ext>
            </a:extLst>
          </p:cNvPr>
          <p:cNvSpPr txBox="1">
            <a:spLocks/>
          </p:cNvSpPr>
          <p:nvPr/>
        </p:nvSpPr>
        <p:spPr>
          <a:xfrm>
            <a:off x="2696546" y="366412"/>
            <a:ext cx="8657253" cy="6355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Игра является личной разработкой автора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Поле распределено на составляющие компоненты воспитательной работы в школе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Игра является продолжительной по времени и учащиеся могут искать некоторые ответы на вопросы в интернете, то есть игра направлена на поиск и запоминание информации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поле с гражданско-патриотическим и культурным компонентом учащиеся освещают одно из событий из героической истории России или называют одно из мест России, где побывали или хотят посетить («Путешествие по России»)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предметном поле учащиеся вспоминают, какие последние темы были пройдены на уроках, тем самым закрепляют усвоенные знания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поле по развитию эмоционального интеллекта учащиеся учатся выражать свои чувства и сопереживать сверстникам. Тема по развитию эмоционального интеллекта у школьником является одной из приоритетной для автора данной игры.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поле по развитию духовно-нравственного, трудового и профессионального воспитания учащимся дается возможность выступить в роли волонтера – помочь одноклассникам или учащимся школы или проявит свой творческий потенциал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Карточки с лотереей содержат игровой компонент: переход на 2, 3, 4 хода вперед или назад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Поле «Культурная остановка» предполагает рассказать об одном из музее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Поле «Кинотеатр»  - просмотр фильма из проекта «Киноуроки в школах России»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Игра реализуется в классе с сентября 2023 года и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вызывет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неподдельный интерес среди учащихся</a:t>
            </a:r>
          </a:p>
          <a:p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047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0CC0C2-918D-493B-88AC-1556A77DF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68" y="629616"/>
            <a:ext cx="10109937" cy="1325563"/>
          </a:xfrm>
        </p:spPr>
        <p:txBody>
          <a:bodyPr rtlCol="0">
            <a:normAutofit/>
          </a:bodyPr>
          <a:lstStyle/>
          <a:p>
            <a:pPr algn="ctr"/>
            <a:r>
              <a:rPr lang="ru-RU" sz="4000" b="1" i="0" dirty="0">
                <a:solidFill>
                  <a:srgbClr val="8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«Школа должна готовиться к ребёнку – а не ребенок к школе»</a:t>
            </a:r>
          </a:p>
        </p:txBody>
      </p:sp>
      <p:pic>
        <p:nvPicPr>
          <p:cNvPr id="20" name="Рисунок 19" descr="Изображение выглядит как одежда, человек, в помещении, стена&#10;&#10;Автоматически созданное описание">
            <a:extLst>
              <a:ext uri="{FF2B5EF4-FFF2-40B4-BE49-F238E27FC236}">
                <a16:creationId xmlns:a16="http://schemas.microsoft.com/office/drawing/2014/main" id="{8B907324-B589-4487-9391-1B6A8A4830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5500"/>
          <a:stretch/>
        </p:blipFill>
        <p:spPr>
          <a:xfrm>
            <a:off x="4320670" y="3257552"/>
            <a:ext cx="3550660" cy="2761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Изображение выглядит как одежда, человек, улыбка, в помещении&#10;&#10;Автоматически созданное описание">
            <a:extLst>
              <a:ext uri="{FF2B5EF4-FFF2-40B4-BE49-F238E27FC236}">
                <a16:creationId xmlns:a16="http://schemas.microsoft.com/office/drawing/2014/main" id="{354C9732-3FFA-073D-FB93-4E81315BE8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067" y="3257552"/>
            <a:ext cx="3682128" cy="2761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Изображение выглядит как на открытом воздухе, небо, самолет, транспортное средство&#10;&#10;Автоматически созданное описание">
            <a:extLst>
              <a:ext uri="{FF2B5EF4-FFF2-40B4-BE49-F238E27FC236}">
                <a16:creationId xmlns:a16="http://schemas.microsoft.com/office/drawing/2014/main" id="{89CDA9C4-EBCD-3529-4F71-056D51B7DF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4463"/>
          <a:stretch/>
        </p:blipFill>
        <p:spPr>
          <a:xfrm rot="5400000">
            <a:off x="8479886" y="3423827"/>
            <a:ext cx="3026217" cy="2693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06322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ustom 17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1353C"/>
      </a:accent1>
      <a:accent2>
        <a:srgbClr val="DB8802"/>
      </a:accent2>
      <a:accent3>
        <a:srgbClr val="D91D62"/>
      </a:accent3>
      <a:accent4>
        <a:srgbClr val="42529B"/>
      </a:accent4>
      <a:accent5>
        <a:srgbClr val="CBDA00"/>
      </a:accent5>
      <a:accent6>
        <a:srgbClr val="76DCFD"/>
      </a:accent6>
      <a:hlink>
        <a:srgbClr val="0563C1"/>
      </a:hlink>
      <a:folHlink>
        <a:srgbClr val="954F72"/>
      </a:folHlink>
    </a:clrScheme>
    <a:fontScheme name="Custom 61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4E1621-53FD-467C-AE5E-8761D6C24F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03C5E8-6E73-4A29-90A5-6BDD54A3FA10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F7DB28BE-4CC0-4691-9CA5-2BA850A67938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TM78298634</Template>
  <TotalTime>0</TotalTime>
  <Words>383</Words>
  <Application>Microsoft Office PowerPoint</Application>
  <PresentationFormat>Широкоэкранный</PresentationFormat>
  <Paragraphs>54</Paragraphs>
  <Slides>7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Gill Sans Nova</vt:lpstr>
      <vt:lpstr>Тема Office</vt:lpstr>
      <vt:lpstr>Родионова Мария Викторовна</vt:lpstr>
      <vt:lpstr>«Школьная монополия»</vt:lpstr>
      <vt:lpstr>Игра «Школьная монополия»</vt:lpstr>
      <vt:lpstr>Игровое поле</vt:lpstr>
      <vt:lpstr>Составляющие компоненты воспитательного процесса</vt:lpstr>
      <vt:lpstr>Основные компоненты игры</vt:lpstr>
      <vt:lpstr>«Школа должна готовиться к ребёнку – а не ребенок к школе»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2021-07-29T05:11:00Z</dcterms:created>
  <dcterms:modified xsi:type="dcterms:W3CDTF">2024-01-22T20:55:33Z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