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sldIdLst>
    <p:sldId id="256" r:id="rId2"/>
    <p:sldId id="267" r:id="rId3"/>
    <p:sldId id="263" r:id="rId4"/>
    <p:sldId id="268" r:id="rId5"/>
    <p:sldId id="257" r:id="rId6"/>
    <p:sldId id="281" r:id="rId7"/>
    <p:sldId id="271" r:id="rId8"/>
    <p:sldId id="285" r:id="rId9"/>
    <p:sldId id="270" r:id="rId10"/>
    <p:sldId id="283" r:id="rId11"/>
    <p:sldId id="286" r:id="rId12"/>
    <p:sldId id="287" r:id="rId13"/>
    <p:sldId id="288" r:id="rId14"/>
    <p:sldId id="258" r:id="rId15"/>
    <p:sldId id="259" r:id="rId16"/>
    <p:sldId id="274" r:id="rId17"/>
    <p:sldId id="260" r:id="rId18"/>
    <p:sldId id="265" r:id="rId19"/>
    <p:sldId id="262" r:id="rId20"/>
    <p:sldId id="261" r:id="rId21"/>
    <p:sldId id="273" r:id="rId22"/>
    <p:sldId id="272" r:id="rId23"/>
    <p:sldId id="289" r:id="rId24"/>
  </p:sldIdLst>
  <p:sldSz cx="9144000" cy="6858000" type="screen4x3"/>
  <p:notesSz cx="6858000" cy="9947275"/>
  <p:defaultTextStyle>
    <a:defPPr>
      <a:defRPr lang="ru-RU"/>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778" autoAdjust="0"/>
    <p:restoredTop sz="94628" autoAdjust="0"/>
  </p:normalViewPr>
  <p:slideViewPr>
    <p:cSldViewPr>
      <p:cViewPr>
        <p:scale>
          <a:sx n="100" d="100"/>
          <a:sy n="100" d="100"/>
        </p:scale>
        <p:origin x="-864" y="571"/>
      </p:cViewPr>
      <p:guideLst>
        <p:guide orient="horz" pos="2160"/>
        <p:guide pos="2880"/>
      </p:guideLst>
    </p:cSldViewPr>
  </p:slideViewPr>
  <p:outlineViewPr>
    <p:cViewPr>
      <p:scale>
        <a:sx n="33" d="100"/>
        <a:sy n="33" d="100"/>
      </p:scale>
      <p:origin x="0" y="2730"/>
    </p:cViewPr>
  </p:outlineViewPr>
  <p:notesTextViewPr>
    <p:cViewPr>
      <p:scale>
        <a:sx n="1" d="1"/>
        <a:sy n="1" d="1"/>
      </p:scale>
      <p:origin x="0" y="0"/>
    </p:cViewPr>
  </p:notesTextViewPr>
  <p:sorterViewPr>
    <p:cViewPr>
      <p:scale>
        <a:sx n="100" d="100"/>
        <a:sy n="100" d="100"/>
      </p:scale>
      <p:origin x="0" y="186"/>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useBgFill="1">
        <p:nvSpPr>
          <p:cNvPr id="5" name="Rounded Rectangle 7"/>
          <p:cNvSpPr/>
          <p:nvPr/>
        </p:nvSpPr>
        <p:spPr>
          <a:xfrm>
            <a:off x="92075" y="101600"/>
            <a:ext cx="8959850" cy="6664325"/>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ctangle 8"/>
          <p:cNvSpPr/>
          <p:nvPr/>
        </p:nvSpPr>
        <p:spPr>
          <a:xfrm>
            <a:off x="345440" y="2942602"/>
            <a:ext cx="7147931"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ctangle 11"/>
          <p:cNvSpPr/>
          <p:nvPr/>
        </p:nvSpPr>
        <p:spPr>
          <a:xfrm>
            <a:off x="7572652" y="2944634"/>
            <a:ext cx="1190348" cy="2459736"/>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Rectangle 12"/>
          <p:cNvSpPr/>
          <p:nvPr/>
        </p:nvSpPr>
        <p:spPr>
          <a:xfrm>
            <a:off x="7712075" y="3136900"/>
            <a:ext cx="911225" cy="2074863"/>
          </a:xfrm>
          <a:prstGeom prst="rect">
            <a:avLst/>
          </a:prstGeom>
          <a:solidFill>
            <a:schemeClr val="accent3">
              <a:alpha val="70000"/>
            </a:schemeClr>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 name="Rectangle 13"/>
          <p:cNvSpPr/>
          <p:nvPr/>
        </p:nvSpPr>
        <p:spPr>
          <a:xfrm>
            <a:off x="446088" y="3055938"/>
            <a:ext cx="6946900" cy="2244725"/>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Rectangle 10"/>
          <p:cNvSpPr/>
          <p:nvPr/>
        </p:nvSpPr>
        <p:spPr>
          <a:xfrm>
            <a:off x="541338" y="4559300"/>
            <a:ext cx="6756400" cy="663575"/>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1" name="Rectangle 9"/>
          <p:cNvSpPr/>
          <p:nvPr/>
        </p:nvSpPr>
        <p:spPr>
          <a:xfrm>
            <a:off x="539750" y="3140075"/>
            <a:ext cx="6759575" cy="207645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 name="Subtitle 2"/>
          <p:cNvSpPr>
            <a:spLocks noGrp="1"/>
          </p:cNvSpPr>
          <p:nvPr>
            <p:ph type="subTitle" idx="1"/>
          </p:nvPr>
        </p:nvSpPr>
        <p:spPr>
          <a:xfrm>
            <a:off x="642805" y="4648200"/>
            <a:ext cx="6553200" cy="457200"/>
          </a:xfrm>
        </p:spPr>
        <p:txBody>
          <a:bodyPr>
            <a:normAutofit/>
          </a:bodyPr>
          <a:lstStyle>
            <a:lvl1pPr marL="0" indent="0" algn="ctr">
              <a:buNone/>
              <a:defRPr sz="1800" cap="all" spc="300" baseline="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2" name="Title 1"/>
          <p:cNvSpPr>
            <a:spLocks noGrp="1"/>
          </p:cNvSpPr>
          <p:nvPr>
            <p:ph type="ctrTitle"/>
          </p:nvPr>
        </p:nvSpPr>
        <p:spPr>
          <a:xfrm>
            <a:off x="604705" y="3227033"/>
            <a:ext cx="6629400" cy="1219201"/>
          </a:xfrm>
        </p:spPr>
        <p:txBody>
          <a:bodyPr anchor="b" anchorCtr="0">
            <a:noAutofit/>
          </a:bodyPr>
          <a:lstStyle>
            <a:lvl1pPr>
              <a:defRPr sz="4000">
                <a:solidFill>
                  <a:schemeClr val="accent1">
                    <a:lumMod val="50000"/>
                  </a:schemeClr>
                </a:solidFill>
              </a:defRPr>
            </a:lvl1pPr>
          </a:lstStyle>
          <a:p>
            <a:r>
              <a:rPr lang="ru-RU" smtClean="0"/>
              <a:t>Образец заголовка</a:t>
            </a:r>
            <a:endParaRPr lang="en-US" dirty="0"/>
          </a:p>
        </p:txBody>
      </p:sp>
      <p:sp>
        <p:nvSpPr>
          <p:cNvPr id="12" name="Date Placeholder 3"/>
          <p:cNvSpPr>
            <a:spLocks noGrp="1"/>
          </p:cNvSpPr>
          <p:nvPr>
            <p:ph type="dt" sz="half" idx="10"/>
          </p:nvPr>
        </p:nvSpPr>
        <p:spPr/>
        <p:txBody>
          <a:bodyPr/>
          <a:lstStyle>
            <a:lvl1pPr>
              <a:defRPr/>
            </a:lvl1pPr>
          </a:lstStyle>
          <a:p>
            <a:pPr>
              <a:defRPr/>
            </a:pPr>
            <a:fld id="{1D9A7AFF-AAED-4BD4-8B5B-56E6641768EF}" type="datetimeFigureOut">
              <a:rPr lang="ru-RU"/>
              <a:pPr>
                <a:defRPr/>
              </a:pPr>
              <a:t>25.02.2023</a:t>
            </a:fld>
            <a:endParaRPr lang="ru-RU"/>
          </a:p>
        </p:txBody>
      </p:sp>
      <p:sp>
        <p:nvSpPr>
          <p:cNvPr id="13" name="Footer Placeholder 4"/>
          <p:cNvSpPr>
            <a:spLocks noGrp="1"/>
          </p:cNvSpPr>
          <p:nvPr>
            <p:ph type="ftr" sz="quarter" idx="11"/>
          </p:nvPr>
        </p:nvSpPr>
        <p:spPr/>
        <p:txBody>
          <a:bodyPr/>
          <a:lstStyle>
            <a:lvl1pPr>
              <a:defRPr/>
            </a:lvl1pPr>
          </a:lstStyle>
          <a:p>
            <a:pPr>
              <a:defRPr/>
            </a:pPr>
            <a:endParaRPr lang="ru-RU"/>
          </a:p>
        </p:txBody>
      </p:sp>
      <p:sp>
        <p:nvSpPr>
          <p:cNvPr id="14" name="Slide Number Placeholder 5"/>
          <p:cNvSpPr>
            <a:spLocks noGrp="1"/>
          </p:cNvSpPr>
          <p:nvPr>
            <p:ph type="sldNum" sz="quarter" idx="12"/>
          </p:nvPr>
        </p:nvSpPr>
        <p:spPr>
          <a:xfrm>
            <a:off x="7786688" y="4625975"/>
            <a:ext cx="762000" cy="457200"/>
          </a:xfrm>
        </p:spPr>
        <p:txBody>
          <a:bodyPr/>
          <a:lstStyle>
            <a:lvl1pPr algn="ctr">
              <a:defRPr sz="2800">
                <a:solidFill>
                  <a:schemeClr val="accent1">
                    <a:lumMod val="50000"/>
                  </a:schemeClr>
                </a:solidFill>
              </a:defRPr>
            </a:lvl1pPr>
          </a:lstStyle>
          <a:p>
            <a:pPr>
              <a:defRPr/>
            </a:pPr>
            <a:fld id="{ECD5F83E-7701-46FA-83ED-881E48F11A43}" type="slidenum">
              <a:rPr lang="ru-RU"/>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lvl1pPr>
              <a:defRPr/>
            </a:lvl1pPr>
          </a:lstStyle>
          <a:p>
            <a:pPr>
              <a:defRPr/>
            </a:pPr>
            <a:fld id="{52EF9027-1FB4-442C-845B-E09B4D88E65F}" type="datetimeFigureOut">
              <a:rPr lang="ru-RU"/>
              <a:pPr>
                <a:defRPr/>
              </a:pPr>
              <a:t>25.02.2023</a:t>
            </a:fld>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5A4A6671-628B-42E7-B27D-CD86453102B3}" type="slidenum">
              <a:rPr lang="ru-RU"/>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useBgFill="1">
        <p:nvSpPr>
          <p:cNvPr id="5" name="Rounded Rectangle 7"/>
          <p:cNvSpPr/>
          <p:nvPr/>
        </p:nvSpPr>
        <p:spPr>
          <a:xfrm>
            <a:off x="92075" y="101600"/>
            <a:ext cx="8959850" cy="6664325"/>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ctangle 12"/>
          <p:cNvSpPr/>
          <p:nvPr/>
        </p:nvSpPr>
        <p:spPr>
          <a:xfrm>
            <a:off x="451976" y="2946400"/>
            <a:ext cx="8265160"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ctangle 15"/>
          <p:cNvSpPr/>
          <p:nvPr/>
        </p:nvSpPr>
        <p:spPr>
          <a:xfrm>
            <a:off x="568325" y="3048000"/>
            <a:ext cx="8032750" cy="2244725"/>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Rectangle 14"/>
          <p:cNvSpPr/>
          <p:nvPr/>
        </p:nvSpPr>
        <p:spPr>
          <a:xfrm>
            <a:off x="676275" y="4541838"/>
            <a:ext cx="7816850" cy="663575"/>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 name="Rectangle 13"/>
          <p:cNvSpPr/>
          <p:nvPr/>
        </p:nvSpPr>
        <p:spPr>
          <a:xfrm>
            <a:off x="676275" y="3124200"/>
            <a:ext cx="7816850" cy="2078038"/>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itle 1"/>
          <p:cNvSpPr>
            <a:spLocks noGrp="1"/>
          </p:cNvSpPr>
          <p:nvPr>
            <p:ph type="title"/>
          </p:nvPr>
        </p:nvSpPr>
        <p:spPr>
          <a:xfrm>
            <a:off x="736456" y="3200399"/>
            <a:ext cx="7696200" cy="1295401"/>
          </a:xfrm>
        </p:spPr>
        <p:txBody>
          <a:bodyPr anchor="b" anchorCtr="0">
            <a:noAutofit/>
          </a:bodyPr>
          <a:lstStyle>
            <a:lvl1pPr algn="ctr" defTabSz="914400" rtl="0" eaLnBrk="1" latinLnBrk="0" hangingPunct="1">
              <a:spcBef>
                <a:spcPct val="0"/>
              </a:spcBef>
              <a:buNone/>
              <a:defRPr lang="en-US" sz="4000" kern="1200" cap="all" baseline="0" dirty="0">
                <a:solidFill>
                  <a:schemeClr val="accent1">
                    <a:lumMod val="50000"/>
                  </a:schemeClr>
                </a:solidFill>
                <a:latin typeface="+mj-lt"/>
                <a:ea typeface="+mj-ea"/>
                <a:cs typeface="+mj-cs"/>
              </a:defRPr>
            </a:lvl1pPr>
          </a:lstStyle>
          <a:p>
            <a:r>
              <a:rPr lang="ru-RU" smtClean="0"/>
              <a:t>Образец заголовка</a:t>
            </a:r>
            <a:endParaRPr lang="en-US" dirty="0"/>
          </a:p>
        </p:txBody>
      </p:sp>
      <p:sp>
        <p:nvSpPr>
          <p:cNvPr id="3" name="Text Placeholder 2"/>
          <p:cNvSpPr>
            <a:spLocks noGrp="1"/>
          </p:cNvSpPr>
          <p:nvPr>
            <p:ph type="body" idx="1"/>
          </p:nvPr>
        </p:nvSpPr>
        <p:spPr>
          <a:xfrm>
            <a:off x="736456" y="4607510"/>
            <a:ext cx="7696200" cy="523783"/>
          </a:xfrm>
        </p:spPr>
        <p:txBody>
          <a:bodyPr anchor="ctr">
            <a:normAutofit/>
          </a:bodyPr>
          <a:lstStyle>
            <a:lvl1pPr marL="0" indent="0" algn="ctr">
              <a:buNone/>
              <a:defRPr sz="2000" cap="all" spc="250" baseline="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10" name="Date Placeholder 3"/>
          <p:cNvSpPr>
            <a:spLocks noGrp="1"/>
          </p:cNvSpPr>
          <p:nvPr>
            <p:ph type="dt" sz="half" idx="10"/>
          </p:nvPr>
        </p:nvSpPr>
        <p:spPr/>
        <p:txBody>
          <a:bodyPr/>
          <a:lstStyle>
            <a:lvl1pPr>
              <a:defRPr/>
            </a:lvl1pPr>
          </a:lstStyle>
          <a:p>
            <a:pPr>
              <a:defRPr/>
            </a:pPr>
            <a:fld id="{612444BD-0443-40AC-9077-2D288E6BF7EA}" type="datetimeFigureOut">
              <a:rPr lang="ru-RU"/>
              <a:pPr>
                <a:defRPr/>
              </a:pPr>
              <a:t>25.02.2023</a:t>
            </a:fld>
            <a:endParaRPr lang="ru-RU"/>
          </a:p>
        </p:txBody>
      </p:sp>
      <p:sp>
        <p:nvSpPr>
          <p:cNvPr id="11" name="Footer Placeholder 4"/>
          <p:cNvSpPr>
            <a:spLocks noGrp="1"/>
          </p:cNvSpPr>
          <p:nvPr>
            <p:ph type="ftr" sz="quarter" idx="11"/>
          </p:nvPr>
        </p:nvSpPr>
        <p:spPr/>
        <p:txBody>
          <a:bodyPr/>
          <a:lstStyle>
            <a:lvl1pPr>
              <a:defRPr/>
            </a:lvl1pPr>
          </a:lstStyle>
          <a:p>
            <a:pPr>
              <a:defRPr/>
            </a:pPr>
            <a:endParaRPr lang="ru-RU"/>
          </a:p>
        </p:txBody>
      </p:sp>
      <p:sp>
        <p:nvSpPr>
          <p:cNvPr id="12" name="Slide Number Placeholder 5"/>
          <p:cNvSpPr>
            <a:spLocks noGrp="1"/>
          </p:cNvSpPr>
          <p:nvPr>
            <p:ph type="sldNum" sz="quarter" idx="12"/>
          </p:nvPr>
        </p:nvSpPr>
        <p:spPr/>
        <p:txBody>
          <a:bodyPr/>
          <a:lstStyle>
            <a:lvl1pPr>
              <a:defRPr/>
            </a:lvl1pPr>
          </a:lstStyle>
          <a:p>
            <a:pPr>
              <a:defRPr/>
            </a:pPr>
            <a:fld id="{4BAB56B4-860F-4EA4-9CCF-13560DDAD43E}"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p>
            <a:r>
              <a:rPr lang="ru-RU" smtClean="0"/>
              <a:t>Образец заголовка</a:t>
            </a:r>
            <a:endParaRPr lang="en-US"/>
          </a:p>
        </p:txBody>
      </p:sp>
      <p:sp>
        <p:nvSpPr>
          <p:cNvPr id="3" name="Content Placeholder 2"/>
          <p:cNvSpPr>
            <a:spLocks noGrp="1"/>
          </p:cNvSpPr>
          <p:nvPr>
            <p:ph sz="half" idx="1"/>
          </p:nvPr>
        </p:nvSpPr>
        <p:spPr>
          <a:xfrm>
            <a:off x="426128"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48200"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fld id="{95EC8299-4691-4CC1-AD0F-BC88E0970598}" type="datetimeFigureOut">
              <a:rPr lang="ru-RU"/>
              <a:pPr>
                <a:defRPr/>
              </a:pPr>
              <a:t>25.02.2023</a:t>
            </a:fld>
            <a:endParaRPr lang="ru-RU"/>
          </a:p>
        </p:txBody>
      </p:sp>
      <p:sp>
        <p:nvSpPr>
          <p:cNvPr id="6" name="Footer Placeholder 4"/>
          <p:cNvSpPr>
            <a:spLocks noGrp="1"/>
          </p:cNvSpPr>
          <p:nvPr>
            <p:ph type="ftr" sz="quarter" idx="11"/>
          </p:nvPr>
        </p:nvSpPr>
        <p:spPr/>
        <p:txBody>
          <a:bodyPr/>
          <a:lstStyle>
            <a:lvl1pPr>
              <a:defRPr/>
            </a:lvl1pPr>
          </a:lstStyle>
          <a:p>
            <a:pPr>
              <a:defRPr/>
            </a:pPr>
            <a:endParaRPr lang="ru-RU"/>
          </a:p>
        </p:txBody>
      </p:sp>
      <p:sp>
        <p:nvSpPr>
          <p:cNvPr id="7" name="Slide Number Placeholder 5"/>
          <p:cNvSpPr>
            <a:spLocks noGrp="1"/>
          </p:cNvSpPr>
          <p:nvPr>
            <p:ph type="sldNum" sz="quarter" idx="12"/>
          </p:nvPr>
        </p:nvSpPr>
        <p:spPr/>
        <p:txBody>
          <a:bodyPr/>
          <a:lstStyle>
            <a:lvl1pPr>
              <a:defRPr/>
            </a:lvl1pPr>
          </a:lstStyle>
          <a:p>
            <a:pPr>
              <a:defRPr/>
            </a:pPr>
            <a:fld id="{F40305EB-F706-4C54-B989-9F835237D86D}" type="slidenum">
              <a:rPr lang="ru-RU"/>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426128" y="1722438"/>
            <a:ext cx="4040188"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426128" y="2438400"/>
            <a:ext cx="4040188"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5025" y="1722438"/>
            <a:ext cx="4041775"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5" y="2438400"/>
            <a:ext cx="4041775"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vl1pPr>
          </a:lstStyle>
          <a:p>
            <a:pPr>
              <a:defRPr/>
            </a:pPr>
            <a:fld id="{03371705-8163-4F1F-9E43-C03397C7FB95}" type="datetimeFigureOut">
              <a:rPr lang="ru-RU"/>
              <a:pPr>
                <a:defRPr/>
              </a:pPr>
              <a:t>25.02.2023</a:t>
            </a:fld>
            <a:endParaRPr lang="ru-RU"/>
          </a:p>
        </p:txBody>
      </p:sp>
      <p:sp>
        <p:nvSpPr>
          <p:cNvPr id="8" name="Footer Placeholder 4"/>
          <p:cNvSpPr>
            <a:spLocks noGrp="1"/>
          </p:cNvSpPr>
          <p:nvPr>
            <p:ph type="ftr" sz="quarter" idx="11"/>
          </p:nvPr>
        </p:nvSpPr>
        <p:spPr/>
        <p:txBody>
          <a:bodyPr/>
          <a:lstStyle>
            <a:lvl1pPr>
              <a:defRPr/>
            </a:lvl1pPr>
          </a:lstStyle>
          <a:p>
            <a:pPr>
              <a:defRPr/>
            </a:pPr>
            <a:endParaRPr lang="ru-RU"/>
          </a:p>
        </p:txBody>
      </p:sp>
      <p:sp>
        <p:nvSpPr>
          <p:cNvPr id="9" name="Slide Number Placeholder 5"/>
          <p:cNvSpPr>
            <a:spLocks noGrp="1"/>
          </p:cNvSpPr>
          <p:nvPr>
            <p:ph type="sldNum" sz="quarter" idx="12"/>
          </p:nvPr>
        </p:nvSpPr>
        <p:spPr/>
        <p:txBody>
          <a:bodyPr/>
          <a:lstStyle>
            <a:lvl1pPr>
              <a:defRPr/>
            </a:lvl1pPr>
          </a:lstStyle>
          <a:p>
            <a:pPr>
              <a:defRPr/>
            </a:pPr>
            <a:fld id="{615D9325-CC7A-41D4-81D1-E4175D2550A8}"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3"/>
          <p:cNvSpPr>
            <a:spLocks noGrp="1"/>
          </p:cNvSpPr>
          <p:nvPr>
            <p:ph type="dt" sz="half" idx="10"/>
          </p:nvPr>
        </p:nvSpPr>
        <p:spPr/>
        <p:txBody>
          <a:bodyPr/>
          <a:lstStyle>
            <a:lvl1pPr>
              <a:defRPr/>
            </a:lvl1pPr>
          </a:lstStyle>
          <a:p>
            <a:pPr>
              <a:defRPr/>
            </a:pPr>
            <a:fld id="{82C2B5BA-6056-4714-9136-333DDD837082}" type="datetimeFigureOut">
              <a:rPr lang="ru-RU"/>
              <a:pPr>
                <a:defRPr/>
              </a:pPr>
              <a:t>25.02.2023</a:t>
            </a:fld>
            <a:endParaRPr lang="ru-RU"/>
          </a:p>
        </p:txBody>
      </p:sp>
      <p:sp>
        <p:nvSpPr>
          <p:cNvPr id="4" name="Footer Placeholder 4"/>
          <p:cNvSpPr>
            <a:spLocks noGrp="1"/>
          </p:cNvSpPr>
          <p:nvPr>
            <p:ph type="ftr" sz="quarter" idx="11"/>
          </p:nvPr>
        </p:nvSpPr>
        <p:spPr/>
        <p:txBody>
          <a:bodyPr/>
          <a:lstStyle>
            <a:lvl1pPr>
              <a:defRPr/>
            </a:lvl1pPr>
          </a:lstStyle>
          <a:p>
            <a:pPr>
              <a:defRPr/>
            </a:pPr>
            <a:endParaRPr lang="ru-RU"/>
          </a:p>
        </p:txBody>
      </p:sp>
      <p:sp>
        <p:nvSpPr>
          <p:cNvPr id="5" name="Slide Number Placeholder 5"/>
          <p:cNvSpPr>
            <a:spLocks noGrp="1"/>
          </p:cNvSpPr>
          <p:nvPr>
            <p:ph type="sldNum" sz="quarter" idx="12"/>
          </p:nvPr>
        </p:nvSpPr>
        <p:spPr/>
        <p:txBody>
          <a:bodyPr/>
          <a:lstStyle>
            <a:lvl1pPr>
              <a:defRPr/>
            </a:lvl1pPr>
          </a:lstStyle>
          <a:p>
            <a:pPr>
              <a:defRPr/>
            </a:pPr>
            <a:fld id="{E9F0E153-56D4-405B-8AEF-931066938202}"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Rectangle 4"/>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useBgFill="1">
        <p:nvSpPr>
          <p:cNvPr id="3" name="Rounded Rectangle 10"/>
          <p:cNvSpPr/>
          <p:nvPr/>
        </p:nvSpPr>
        <p:spPr>
          <a:xfrm>
            <a:off x="92075" y="101600"/>
            <a:ext cx="8959850" cy="6664325"/>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 name="Date Placeholder 1"/>
          <p:cNvSpPr>
            <a:spLocks noGrp="1"/>
          </p:cNvSpPr>
          <p:nvPr>
            <p:ph type="dt" sz="half" idx="10"/>
          </p:nvPr>
        </p:nvSpPr>
        <p:spPr/>
        <p:txBody>
          <a:bodyPr/>
          <a:lstStyle>
            <a:lvl1pPr>
              <a:defRPr/>
            </a:lvl1pPr>
          </a:lstStyle>
          <a:p>
            <a:pPr>
              <a:defRPr/>
            </a:pPr>
            <a:fld id="{D6A204CB-548A-462D-A037-CF1A5EB73658}" type="datetimeFigureOut">
              <a:rPr lang="ru-RU"/>
              <a:pPr>
                <a:defRPr/>
              </a:pPr>
              <a:t>25.02.2023</a:t>
            </a:fld>
            <a:endParaRPr lang="ru-RU"/>
          </a:p>
        </p:txBody>
      </p:sp>
      <p:sp>
        <p:nvSpPr>
          <p:cNvPr id="5" name="Footer Placeholder 2"/>
          <p:cNvSpPr>
            <a:spLocks noGrp="1"/>
          </p:cNvSpPr>
          <p:nvPr>
            <p:ph type="ftr" sz="quarter" idx="11"/>
          </p:nvPr>
        </p:nvSpPr>
        <p:spPr/>
        <p:txBody>
          <a:bodyPr/>
          <a:lstStyle>
            <a:lvl1pPr>
              <a:defRPr/>
            </a:lvl1pPr>
          </a:lstStyle>
          <a:p>
            <a:pPr>
              <a:defRPr/>
            </a:pPr>
            <a:endParaRPr lang="ru-RU"/>
          </a:p>
        </p:txBody>
      </p:sp>
      <p:sp>
        <p:nvSpPr>
          <p:cNvPr id="6" name="Slide Number Placeholder 3"/>
          <p:cNvSpPr>
            <a:spLocks noGrp="1"/>
          </p:cNvSpPr>
          <p:nvPr>
            <p:ph type="sldNum" sz="quarter" idx="12"/>
          </p:nvPr>
        </p:nvSpPr>
        <p:spPr/>
        <p:txBody>
          <a:bodyPr/>
          <a:lstStyle>
            <a:lvl1pPr>
              <a:defRPr/>
            </a:lvl1pPr>
          </a:lstStyle>
          <a:p>
            <a:pPr>
              <a:defRPr/>
            </a:pPr>
            <a:fld id="{A522B58B-BD91-4BDD-BA92-B054801C7B14}"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Rectangle 10"/>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useBgFill="1">
        <p:nvSpPr>
          <p:cNvPr id="6" name="Rounded Rectangle 11"/>
          <p:cNvSpPr/>
          <p:nvPr/>
        </p:nvSpPr>
        <p:spPr>
          <a:xfrm>
            <a:off x="92075" y="101600"/>
            <a:ext cx="8959850" cy="6664325"/>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ctangle 7"/>
          <p:cNvSpPr/>
          <p:nvPr/>
        </p:nvSpPr>
        <p:spPr>
          <a:xfrm>
            <a:off x="560034" y="1505712"/>
            <a:ext cx="2716566" cy="3523488"/>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Rectangle 9"/>
          <p:cNvSpPr/>
          <p:nvPr/>
        </p:nvSpPr>
        <p:spPr>
          <a:xfrm>
            <a:off x="676275" y="1643063"/>
            <a:ext cx="2484438" cy="3233737"/>
          </a:xfrm>
          <a:prstGeom prst="rect">
            <a:avLst/>
          </a:prstGeom>
          <a:solidFill>
            <a:srgbClr val="FFFFFF"/>
          </a:solid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 name="Content Placeholder 2"/>
          <p:cNvSpPr>
            <a:spLocks noGrp="1"/>
          </p:cNvSpPr>
          <p:nvPr>
            <p:ph idx="1"/>
          </p:nvPr>
        </p:nvSpPr>
        <p:spPr>
          <a:xfrm>
            <a:off x="3886200" y="685800"/>
            <a:ext cx="4572000" cy="52578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769000" y="2971800"/>
            <a:ext cx="2298634" cy="1752600"/>
          </a:xfrm>
        </p:spPr>
        <p:txBody>
          <a:bodyPr/>
          <a:lstStyle>
            <a:lvl1pPr marL="0" indent="0">
              <a:spcBef>
                <a:spcPts val="4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 name="Title 1"/>
          <p:cNvSpPr>
            <a:spLocks noGrp="1"/>
          </p:cNvSpPr>
          <p:nvPr>
            <p:ph type="title"/>
          </p:nvPr>
        </p:nvSpPr>
        <p:spPr>
          <a:xfrm>
            <a:off x="769000" y="1734312"/>
            <a:ext cx="2298634" cy="1191620"/>
          </a:xfrm>
        </p:spPr>
        <p:txBody>
          <a:bodyPr anchor="b"/>
          <a:lstStyle>
            <a:lvl1pPr algn="l">
              <a:defRPr sz="2000" b="0">
                <a:solidFill>
                  <a:schemeClr val="accent1">
                    <a:lumMod val="75000"/>
                  </a:schemeClr>
                </a:solidFill>
              </a:defRPr>
            </a:lvl1pPr>
          </a:lstStyle>
          <a:p>
            <a:r>
              <a:rPr lang="ru-RU" smtClean="0"/>
              <a:t>Образец заголовка</a:t>
            </a:r>
            <a:endParaRPr lang="en-US" dirty="0"/>
          </a:p>
        </p:txBody>
      </p:sp>
      <p:sp>
        <p:nvSpPr>
          <p:cNvPr id="9" name="Date Placeholder 4"/>
          <p:cNvSpPr>
            <a:spLocks noGrp="1"/>
          </p:cNvSpPr>
          <p:nvPr>
            <p:ph type="dt" sz="half" idx="10"/>
          </p:nvPr>
        </p:nvSpPr>
        <p:spPr/>
        <p:txBody>
          <a:bodyPr/>
          <a:lstStyle>
            <a:lvl1pPr>
              <a:defRPr/>
            </a:lvl1pPr>
          </a:lstStyle>
          <a:p>
            <a:pPr>
              <a:defRPr/>
            </a:pPr>
            <a:fld id="{6E614E0B-689F-4F25-A320-B509511B8800}" type="datetimeFigureOut">
              <a:rPr lang="ru-RU"/>
              <a:pPr>
                <a:defRPr/>
              </a:pPr>
              <a:t>25.02.2023</a:t>
            </a:fld>
            <a:endParaRPr lang="ru-RU"/>
          </a:p>
        </p:txBody>
      </p:sp>
      <p:sp>
        <p:nvSpPr>
          <p:cNvPr id="10" name="Footer Placeholder 5"/>
          <p:cNvSpPr>
            <a:spLocks noGrp="1"/>
          </p:cNvSpPr>
          <p:nvPr>
            <p:ph type="ftr" sz="quarter" idx="11"/>
          </p:nvPr>
        </p:nvSpPr>
        <p:spPr/>
        <p:txBody>
          <a:bodyPr/>
          <a:lstStyle>
            <a:lvl1pPr>
              <a:defRPr/>
            </a:lvl1pPr>
          </a:lstStyle>
          <a:p>
            <a:pPr>
              <a:defRPr/>
            </a:pPr>
            <a:endParaRPr lang="ru-RU"/>
          </a:p>
        </p:txBody>
      </p:sp>
      <p:sp>
        <p:nvSpPr>
          <p:cNvPr id="11" name="Slide Number Placeholder 6"/>
          <p:cNvSpPr>
            <a:spLocks noGrp="1"/>
          </p:cNvSpPr>
          <p:nvPr>
            <p:ph type="sldNum" sz="quarter" idx="12"/>
          </p:nvPr>
        </p:nvSpPr>
        <p:spPr/>
        <p:txBody>
          <a:bodyPr/>
          <a:lstStyle>
            <a:lvl1pPr>
              <a:defRPr/>
            </a:lvl1pPr>
          </a:lstStyle>
          <a:p>
            <a:pPr>
              <a:defRPr/>
            </a:pPr>
            <a:fld id="{117E3F6C-5D6B-46BA-9C77-A642309731F2}"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useBgFill="1">
        <p:nvSpPr>
          <p:cNvPr id="6" name="Rounded Rectangle 8"/>
          <p:cNvSpPr/>
          <p:nvPr/>
        </p:nvSpPr>
        <p:spPr>
          <a:xfrm>
            <a:off x="92075" y="101600"/>
            <a:ext cx="8959850" cy="6664325"/>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ctangle 9"/>
          <p:cNvSpPr/>
          <p:nvPr/>
        </p:nvSpPr>
        <p:spPr>
          <a:xfrm>
            <a:off x="685800" y="4953000"/>
            <a:ext cx="7772400" cy="13716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Rectangle 11"/>
          <p:cNvSpPr/>
          <p:nvPr/>
        </p:nvSpPr>
        <p:spPr>
          <a:xfrm>
            <a:off x="762000" y="5029200"/>
            <a:ext cx="7600950" cy="1203325"/>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 name="Rectangle 12"/>
          <p:cNvSpPr/>
          <p:nvPr/>
        </p:nvSpPr>
        <p:spPr>
          <a:xfrm>
            <a:off x="914400" y="5638800"/>
            <a:ext cx="7327900" cy="452438"/>
          </a:xfrm>
          <a:prstGeom prst="rect">
            <a:avLst/>
          </a:prstGeom>
          <a:solidFill>
            <a:schemeClr val="accent1"/>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Rectangle 10"/>
          <p:cNvSpPr/>
          <p:nvPr/>
        </p:nvSpPr>
        <p:spPr>
          <a:xfrm>
            <a:off x="604838" y="5075238"/>
            <a:ext cx="7947025" cy="1096962"/>
          </a:xfrm>
          <a:prstGeom prst="rect">
            <a:avLst/>
          </a:prstGeom>
          <a:noFill/>
          <a:ln w="6350" cmpd="dbl">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 name="Picture Placeholder 2"/>
          <p:cNvSpPr>
            <a:spLocks noGrp="1"/>
          </p:cNvSpPr>
          <p:nvPr>
            <p:ph type="pic" idx="1"/>
          </p:nvPr>
        </p:nvSpPr>
        <p:spPr>
          <a:xfrm>
            <a:off x="685800" y="621437"/>
            <a:ext cx="7772400" cy="4331564"/>
          </a:xfrm>
          <a:solidFill>
            <a:schemeClr val="bg2"/>
          </a:solidFill>
          <a:ln>
            <a:noFill/>
          </a:ln>
          <a:effectLst>
            <a:softEdge rad="12700"/>
          </a:effectLst>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956289" y="5656556"/>
            <a:ext cx="7244736" cy="401715"/>
          </a:xfrm>
        </p:spPr>
        <p:txBody>
          <a:bodyPr anchor="ctr">
            <a:normAutofit/>
          </a:bodyPr>
          <a:lstStyle>
            <a:lvl1pPr marL="0" indent="0" algn="ctr">
              <a:buNone/>
              <a:defRPr sz="1500" cap="all" spc="250" baseline="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 name="Title 1"/>
          <p:cNvSpPr>
            <a:spLocks noGrp="1"/>
          </p:cNvSpPr>
          <p:nvPr>
            <p:ph type="title"/>
          </p:nvPr>
        </p:nvSpPr>
        <p:spPr>
          <a:xfrm>
            <a:off x="914400" y="5105400"/>
            <a:ext cx="7328514" cy="523043"/>
          </a:xfrm>
        </p:spPr>
        <p:txBody>
          <a:bodyPr anchorCtr="0"/>
          <a:lstStyle>
            <a:lvl1pPr algn="ctr">
              <a:defRPr sz="2000" b="0">
                <a:solidFill>
                  <a:schemeClr val="accent1">
                    <a:lumMod val="75000"/>
                  </a:schemeClr>
                </a:solidFill>
              </a:defRPr>
            </a:lvl1pPr>
          </a:lstStyle>
          <a:p>
            <a:r>
              <a:rPr lang="ru-RU" smtClean="0"/>
              <a:t>Образец заголовка</a:t>
            </a:r>
            <a:endParaRPr lang="en-US" dirty="0"/>
          </a:p>
        </p:txBody>
      </p:sp>
      <p:sp>
        <p:nvSpPr>
          <p:cNvPr id="11" name="Date Placeholder 4"/>
          <p:cNvSpPr>
            <a:spLocks noGrp="1"/>
          </p:cNvSpPr>
          <p:nvPr>
            <p:ph type="dt" sz="half" idx="10"/>
          </p:nvPr>
        </p:nvSpPr>
        <p:spPr/>
        <p:txBody>
          <a:bodyPr/>
          <a:lstStyle>
            <a:lvl1pPr>
              <a:defRPr/>
            </a:lvl1pPr>
          </a:lstStyle>
          <a:p>
            <a:pPr>
              <a:defRPr/>
            </a:pPr>
            <a:fld id="{430487CF-4E54-40C2-B9D4-5E92B6E14602}" type="datetimeFigureOut">
              <a:rPr lang="ru-RU"/>
              <a:pPr>
                <a:defRPr/>
              </a:pPr>
              <a:t>25.02.2023</a:t>
            </a:fld>
            <a:endParaRPr lang="ru-RU"/>
          </a:p>
        </p:txBody>
      </p:sp>
      <p:sp>
        <p:nvSpPr>
          <p:cNvPr id="12" name="Slide Number Placeholder 6"/>
          <p:cNvSpPr>
            <a:spLocks noGrp="1"/>
          </p:cNvSpPr>
          <p:nvPr>
            <p:ph type="sldNum" sz="quarter" idx="11"/>
          </p:nvPr>
        </p:nvSpPr>
        <p:spPr/>
        <p:txBody>
          <a:bodyPr/>
          <a:lstStyle>
            <a:lvl1pPr>
              <a:defRPr/>
            </a:lvl1pPr>
          </a:lstStyle>
          <a:p>
            <a:pPr>
              <a:defRPr/>
            </a:pPr>
            <a:fld id="{3D8921C9-513F-4AA0-944E-FD2C45B4F196}" type="slidenum">
              <a:rPr lang="ru-RU"/>
              <a:pPr>
                <a:defRPr/>
              </a:pPr>
              <a:t>‹#›</a:t>
            </a:fld>
            <a:endParaRPr lang="ru-RU"/>
          </a:p>
        </p:txBody>
      </p:sp>
      <p:sp>
        <p:nvSpPr>
          <p:cNvPr id="13" name="Footer Placeholder 5"/>
          <p:cNvSpPr>
            <a:spLocks noGrp="1"/>
          </p:cNvSpPr>
          <p:nvPr>
            <p:ph type="ftr" sz="quarter" idx="12"/>
          </p:nvPr>
        </p:nvSpPr>
        <p:spPr/>
        <p:txBody>
          <a:bodyPr/>
          <a:lstStyle>
            <a:lvl1pPr>
              <a:defRPr/>
            </a:lvl1pPr>
          </a:lstStyle>
          <a:p>
            <a:pPr>
              <a:defRPr/>
            </a:pPr>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lvl1pPr>
              <a:defRPr/>
            </a:lvl1pPr>
          </a:lstStyle>
          <a:p>
            <a:pPr>
              <a:defRPr/>
            </a:pPr>
            <a:fld id="{C632D21B-6AD6-42E4-9FC3-CA337C16B9D7}" type="datetimeFigureOut">
              <a:rPr lang="ru-RU"/>
              <a:pPr>
                <a:defRPr/>
              </a:pPr>
              <a:t>25.02.2023</a:t>
            </a:fld>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BECDEAB3-D8C5-43D9-ACA9-198CE4C6236F}"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4" name="Rectangle 6"/>
          <p:cNvSpPr/>
          <p:nvPr/>
        </p:nvSpPr>
        <p:spPr>
          <a:xfrm>
            <a:off x="6861175" y="228600"/>
            <a:ext cx="1860550" cy="6122988"/>
          </a:xfrm>
          <a:prstGeom prst="rect">
            <a:avLst/>
          </a:prstGeom>
          <a:solidFill>
            <a:srgbClr val="FFFFFF">
              <a:alpha val="8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ctangle 7"/>
          <p:cNvSpPr/>
          <p:nvPr/>
        </p:nvSpPr>
        <p:spPr>
          <a:xfrm>
            <a:off x="6954838" y="350838"/>
            <a:ext cx="1673225" cy="5876925"/>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Vertical Title 1"/>
          <p:cNvSpPr>
            <a:spLocks noGrp="1"/>
          </p:cNvSpPr>
          <p:nvPr>
            <p:ph type="title" orient="vert"/>
          </p:nvPr>
        </p:nvSpPr>
        <p:spPr>
          <a:xfrm>
            <a:off x="7048577" y="395427"/>
            <a:ext cx="1485531" cy="5788981"/>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380999"/>
            <a:ext cx="6172200" cy="579120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6" name="Date Placeholder 3"/>
          <p:cNvSpPr>
            <a:spLocks noGrp="1"/>
          </p:cNvSpPr>
          <p:nvPr>
            <p:ph type="dt" sz="half" idx="10"/>
          </p:nvPr>
        </p:nvSpPr>
        <p:spPr/>
        <p:txBody>
          <a:bodyPr/>
          <a:lstStyle>
            <a:lvl1pPr>
              <a:defRPr/>
            </a:lvl1pPr>
          </a:lstStyle>
          <a:p>
            <a:pPr>
              <a:defRPr/>
            </a:pPr>
            <a:fld id="{C4858058-FFDF-4D27-8204-70D448C1435F}" type="datetimeFigureOut">
              <a:rPr lang="ru-RU"/>
              <a:pPr>
                <a:defRPr/>
              </a:pPr>
              <a:t>25.02.2023</a:t>
            </a:fld>
            <a:endParaRPr lang="ru-RU"/>
          </a:p>
        </p:txBody>
      </p:sp>
      <p:sp>
        <p:nvSpPr>
          <p:cNvPr id="7" name="Footer Placeholder 4"/>
          <p:cNvSpPr>
            <a:spLocks noGrp="1"/>
          </p:cNvSpPr>
          <p:nvPr>
            <p:ph type="ftr" sz="quarter" idx="11"/>
          </p:nvPr>
        </p:nvSpPr>
        <p:spPr/>
        <p:txBody>
          <a:bodyPr/>
          <a:lstStyle>
            <a:lvl1pPr>
              <a:defRPr/>
            </a:lvl1pPr>
          </a:lstStyle>
          <a:p>
            <a:pPr>
              <a:defRPr/>
            </a:pPr>
            <a:endParaRPr lang="ru-RU"/>
          </a:p>
        </p:txBody>
      </p:sp>
      <p:sp>
        <p:nvSpPr>
          <p:cNvPr id="8" name="Slide Number Placeholder 5"/>
          <p:cNvSpPr>
            <a:spLocks noGrp="1"/>
          </p:cNvSpPr>
          <p:nvPr>
            <p:ph type="sldNum" sz="quarter" idx="12"/>
          </p:nvPr>
        </p:nvSpPr>
        <p:spPr/>
        <p:txBody>
          <a:bodyPr/>
          <a:lstStyle>
            <a:lvl1pPr>
              <a:defRPr/>
            </a:lvl1pPr>
          </a:lstStyle>
          <a:p>
            <a:pPr>
              <a:defRPr/>
            </a:pPr>
            <a:fld id="{25811D07-3EF5-45E6-8C2E-B4E30CDE0710}" type="slidenum">
              <a:rPr lang="ru-RU"/>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useBgFill="1">
        <p:nvSpPr>
          <p:cNvPr id="7" name="Rounded Rectangle 6"/>
          <p:cNvSpPr/>
          <p:nvPr/>
        </p:nvSpPr>
        <p:spPr>
          <a:xfrm>
            <a:off x="92075" y="101600"/>
            <a:ext cx="8959850" cy="6664325"/>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28" name="Text Placeholder 2"/>
          <p:cNvSpPr>
            <a:spLocks noGrp="1"/>
          </p:cNvSpPr>
          <p:nvPr>
            <p:ph type="body" idx="1"/>
          </p:nvPr>
        </p:nvSpPr>
        <p:spPr bwMode="auto">
          <a:xfrm>
            <a:off x="457200" y="1752600"/>
            <a:ext cx="8229600" cy="43735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2"/>
                </a:solidFill>
                <a:latin typeface="+mn-lt"/>
                <a:cs typeface="+mn-cs"/>
              </a:defRPr>
            </a:lvl1pPr>
          </a:lstStyle>
          <a:p>
            <a:pPr>
              <a:defRPr/>
            </a:pPr>
            <a:fld id="{3B3772ED-92E6-4844-A747-99FB17681F75}" type="datetimeFigureOut">
              <a:rPr lang="ru-RU"/>
              <a:pPr>
                <a:defRPr/>
              </a:pPr>
              <a:t>25.02.2023</a:t>
            </a:fld>
            <a:endParaRPr lang="ru-RU"/>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2"/>
                </a:solidFill>
                <a:latin typeface="+mn-lt"/>
                <a:cs typeface="+mn-cs"/>
              </a:defRPr>
            </a:lvl1pPr>
          </a:lstStyle>
          <a:p>
            <a:pPr>
              <a:defRPr/>
            </a:pPr>
            <a:endParaRPr lang="ru-RU"/>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2"/>
                </a:solidFill>
                <a:latin typeface="+mn-lt"/>
                <a:cs typeface="+mn-cs"/>
              </a:defRPr>
            </a:lvl1pPr>
          </a:lstStyle>
          <a:p>
            <a:pPr>
              <a:defRPr/>
            </a:pPr>
            <a:fld id="{D6197DA4-1622-48A9-91BE-2EBAADA7AA82}" type="slidenum">
              <a:rPr lang="ru-RU"/>
              <a:pPr>
                <a:defRPr/>
              </a:pPr>
              <a:t>‹#›</a:t>
            </a:fld>
            <a:endParaRPr lang="ru-RU"/>
          </a:p>
        </p:txBody>
      </p:sp>
      <p:sp>
        <p:nvSpPr>
          <p:cNvPr id="9" name="Rectangle 8"/>
          <p:cNvSpPr/>
          <p:nvPr/>
        </p:nvSpPr>
        <p:spPr>
          <a:xfrm>
            <a:off x="274320" y="278166"/>
            <a:ext cx="8595360" cy="132588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Rectangle 9"/>
          <p:cNvSpPr/>
          <p:nvPr/>
        </p:nvSpPr>
        <p:spPr>
          <a:xfrm>
            <a:off x="373063" y="373063"/>
            <a:ext cx="8380412" cy="1117600"/>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itle Placeholder 1"/>
          <p:cNvSpPr>
            <a:spLocks noGrp="1"/>
          </p:cNvSpPr>
          <p:nvPr>
            <p:ph type="title"/>
          </p:nvPr>
        </p:nvSpPr>
        <p:spPr>
          <a:xfrm>
            <a:off x="425450" y="407988"/>
            <a:ext cx="8261350" cy="1039812"/>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Tree>
  </p:cSld>
  <p:clrMap bg1="lt1" tx1="dk1" bg2="lt2" tx2="dk2" accent1="accent1" accent2="accent2" accent3="accent3" accent4="accent4" accent5="accent5" accent6="accent6" hlink="hlink" folHlink="folHlink"/>
  <p:sldLayoutIdLst>
    <p:sldLayoutId id="2147483804" r:id="rId1"/>
    <p:sldLayoutId id="2147483803" r:id="rId2"/>
    <p:sldLayoutId id="2147483805" r:id="rId3"/>
    <p:sldLayoutId id="2147483802" r:id="rId4"/>
    <p:sldLayoutId id="2147483801" r:id="rId5"/>
    <p:sldLayoutId id="2147483800" r:id="rId6"/>
    <p:sldLayoutId id="2147483806" r:id="rId7"/>
    <p:sldLayoutId id="2147483807" r:id="rId8"/>
    <p:sldLayoutId id="2147483808" r:id="rId9"/>
    <p:sldLayoutId id="2147483799" r:id="rId10"/>
    <p:sldLayoutId id="2147483809" r:id="rId11"/>
  </p:sldLayoutIdLst>
  <p:txStyles>
    <p:titleStyle>
      <a:lvl1pPr algn="ctr" rtl="0" eaLnBrk="0" fontAlgn="base" hangingPunct="0">
        <a:spcBef>
          <a:spcPct val="0"/>
        </a:spcBef>
        <a:spcAft>
          <a:spcPct val="0"/>
        </a:spcAft>
        <a:defRPr sz="3500" kern="1200" cap="all">
          <a:solidFill>
            <a:srgbClr val="6B7D72"/>
          </a:solidFill>
          <a:latin typeface="+mj-lt"/>
          <a:ea typeface="+mj-ea"/>
          <a:cs typeface="+mj-cs"/>
        </a:defRPr>
      </a:lvl1pPr>
      <a:lvl2pPr algn="ctr" rtl="0" eaLnBrk="0" fontAlgn="base" hangingPunct="0">
        <a:spcBef>
          <a:spcPct val="0"/>
        </a:spcBef>
        <a:spcAft>
          <a:spcPct val="0"/>
        </a:spcAft>
        <a:defRPr sz="3500">
          <a:solidFill>
            <a:srgbClr val="6B7D72"/>
          </a:solidFill>
          <a:latin typeface="Arial" charset="0"/>
        </a:defRPr>
      </a:lvl2pPr>
      <a:lvl3pPr algn="ctr" rtl="0" eaLnBrk="0" fontAlgn="base" hangingPunct="0">
        <a:spcBef>
          <a:spcPct val="0"/>
        </a:spcBef>
        <a:spcAft>
          <a:spcPct val="0"/>
        </a:spcAft>
        <a:defRPr sz="3500">
          <a:solidFill>
            <a:srgbClr val="6B7D72"/>
          </a:solidFill>
          <a:latin typeface="Arial" charset="0"/>
        </a:defRPr>
      </a:lvl3pPr>
      <a:lvl4pPr algn="ctr" rtl="0" eaLnBrk="0" fontAlgn="base" hangingPunct="0">
        <a:spcBef>
          <a:spcPct val="0"/>
        </a:spcBef>
        <a:spcAft>
          <a:spcPct val="0"/>
        </a:spcAft>
        <a:defRPr sz="3500">
          <a:solidFill>
            <a:srgbClr val="6B7D72"/>
          </a:solidFill>
          <a:latin typeface="Arial" charset="0"/>
        </a:defRPr>
      </a:lvl4pPr>
      <a:lvl5pPr algn="ctr" rtl="0" eaLnBrk="0" fontAlgn="base" hangingPunct="0">
        <a:spcBef>
          <a:spcPct val="0"/>
        </a:spcBef>
        <a:spcAft>
          <a:spcPct val="0"/>
        </a:spcAft>
        <a:defRPr sz="3500">
          <a:solidFill>
            <a:srgbClr val="6B7D72"/>
          </a:solidFill>
          <a:latin typeface="Arial" charset="0"/>
        </a:defRPr>
      </a:lvl5pPr>
      <a:lvl6pPr marL="457200" algn="ctr" rtl="0" fontAlgn="base">
        <a:spcBef>
          <a:spcPct val="0"/>
        </a:spcBef>
        <a:spcAft>
          <a:spcPct val="0"/>
        </a:spcAft>
        <a:defRPr sz="3500">
          <a:solidFill>
            <a:srgbClr val="6B7D72"/>
          </a:solidFill>
          <a:latin typeface="Arial" charset="0"/>
        </a:defRPr>
      </a:lvl6pPr>
      <a:lvl7pPr marL="914400" algn="ctr" rtl="0" fontAlgn="base">
        <a:spcBef>
          <a:spcPct val="0"/>
        </a:spcBef>
        <a:spcAft>
          <a:spcPct val="0"/>
        </a:spcAft>
        <a:defRPr sz="3500">
          <a:solidFill>
            <a:srgbClr val="6B7D72"/>
          </a:solidFill>
          <a:latin typeface="Arial" charset="0"/>
        </a:defRPr>
      </a:lvl7pPr>
      <a:lvl8pPr marL="1371600" algn="ctr" rtl="0" fontAlgn="base">
        <a:spcBef>
          <a:spcPct val="0"/>
        </a:spcBef>
        <a:spcAft>
          <a:spcPct val="0"/>
        </a:spcAft>
        <a:defRPr sz="3500">
          <a:solidFill>
            <a:srgbClr val="6B7D72"/>
          </a:solidFill>
          <a:latin typeface="Arial" charset="0"/>
        </a:defRPr>
      </a:lvl8pPr>
      <a:lvl9pPr marL="1828800" algn="ctr" rtl="0" fontAlgn="base">
        <a:spcBef>
          <a:spcPct val="0"/>
        </a:spcBef>
        <a:spcAft>
          <a:spcPct val="0"/>
        </a:spcAft>
        <a:defRPr sz="3500">
          <a:solidFill>
            <a:srgbClr val="6B7D72"/>
          </a:solidFill>
          <a:latin typeface="Arial" charset="0"/>
        </a:defRPr>
      </a:lvl9pPr>
    </p:titleStyle>
    <p:bodyStyle>
      <a:lvl1pPr marL="342900" indent="-228600" algn="l" rtl="0" eaLnBrk="0" fontAlgn="base" hangingPunct="0">
        <a:spcBef>
          <a:spcPct val="20000"/>
        </a:spcBef>
        <a:spcAft>
          <a:spcPct val="0"/>
        </a:spcAft>
        <a:buClr>
          <a:schemeClr val="accent1"/>
        </a:buClr>
        <a:buFont typeface="Arial" charset="0"/>
        <a:buChar char="•"/>
        <a:defRPr sz="2400" kern="1200">
          <a:solidFill>
            <a:schemeClr val="tx2"/>
          </a:solidFill>
          <a:latin typeface="+mn-lt"/>
          <a:ea typeface="+mn-ea"/>
          <a:cs typeface="+mn-cs"/>
        </a:defRPr>
      </a:lvl1pPr>
      <a:lvl2pPr marL="639763" indent="-228600" algn="l" rtl="0" eaLnBrk="0" fontAlgn="base" hangingPunct="0">
        <a:spcBef>
          <a:spcPct val="20000"/>
        </a:spcBef>
        <a:spcAft>
          <a:spcPct val="0"/>
        </a:spcAft>
        <a:buClr>
          <a:schemeClr val="accent2"/>
        </a:buClr>
        <a:buFont typeface="Arial" charset="0"/>
        <a:buChar char="•"/>
        <a:defRPr sz="2000" kern="1200">
          <a:solidFill>
            <a:schemeClr val="tx2"/>
          </a:solidFill>
          <a:latin typeface="+mn-lt"/>
          <a:ea typeface="+mn-ea"/>
          <a:cs typeface="+mn-cs"/>
        </a:defRPr>
      </a:lvl2pPr>
      <a:lvl3pPr marL="914400" indent="-228600" algn="l" rtl="0" eaLnBrk="0" fontAlgn="base" hangingPunct="0">
        <a:spcBef>
          <a:spcPct val="20000"/>
        </a:spcBef>
        <a:spcAft>
          <a:spcPct val="0"/>
        </a:spcAft>
        <a:buClr>
          <a:srgbClr val="B5AE53"/>
        </a:buClr>
        <a:buFont typeface="Arial" charset="0"/>
        <a:buChar char="•"/>
        <a:defRPr sz="2400" kern="1200">
          <a:solidFill>
            <a:schemeClr val="tx2"/>
          </a:solidFill>
          <a:latin typeface="+mn-lt"/>
          <a:ea typeface="+mn-ea"/>
          <a:cs typeface="+mn-cs"/>
        </a:defRPr>
      </a:lvl3pPr>
      <a:lvl4pPr marL="1279525" indent="-228600" algn="l" rtl="0" eaLnBrk="0" fontAlgn="base" hangingPunct="0">
        <a:spcBef>
          <a:spcPct val="20000"/>
        </a:spcBef>
        <a:spcAft>
          <a:spcPct val="0"/>
        </a:spcAft>
        <a:buClr>
          <a:srgbClr val="848058"/>
        </a:buClr>
        <a:buFont typeface="Arial" charset="0"/>
        <a:buChar char="•"/>
        <a:defRPr sz="1600" kern="1200">
          <a:solidFill>
            <a:schemeClr val="tx2"/>
          </a:solidFill>
          <a:latin typeface="+mn-lt"/>
          <a:ea typeface="+mn-ea"/>
          <a:cs typeface="+mn-cs"/>
        </a:defRPr>
      </a:lvl4pPr>
      <a:lvl5pPr marL="1554163" indent="-228600" algn="l" rtl="0" eaLnBrk="0" fontAlgn="base" hangingPunct="0">
        <a:spcBef>
          <a:spcPct val="20000"/>
        </a:spcBef>
        <a:spcAft>
          <a:spcPct val="0"/>
        </a:spcAft>
        <a:buClr>
          <a:srgbClr val="E8B54D"/>
        </a:buClr>
        <a:buFont typeface="Arial" charset="0"/>
        <a:buChar char="•"/>
        <a:defRPr sz="1600" kern="120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6.xml"/><Relationship Id="rId5" Type="http://schemas.openxmlformats.org/officeDocument/2006/relationships/image" Target="../media/image13.pn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4.png"/></Relationships>
</file>

<file path=ppt/slides/_rels/slide1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Layout" Target="../slideLayouts/slideLayout2.xml"/><Relationship Id="rId5" Type="http://schemas.openxmlformats.org/officeDocument/2006/relationships/image" Target="../media/image29.jpeg"/><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5" Type="http://schemas.openxmlformats.org/officeDocument/2006/relationships/image" Target="../media/image33.png"/><Relationship Id="rId4" Type="http://schemas.openxmlformats.org/officeDocument/2006/relationships/image" Target="../media/image32.png"/></Relationships>
</file>

<file path=ppt/slides/_rels/slide1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 Id="rId5" Type="http://schemas.openxmlformats.org/officeDocument/2006/relationships/image" Target="../media/image37.png"/><Relationship Id="rId4" Type="http://schemas.openxmlformats.org/officeDocument/2006/relationships/image" Target="../media/image36.png"/></Relationships>
</file>

<file path=ppt/slides/_rels/slide1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 Id="rId5" Type="http://schemas.openxmlformats.org/officeDocument/2006/relationships/image" Target="../media/image41.png"/><Relationship Id="rId4" Type="http://schemas.openxmlformats.org/officeDocument/2006/relationships/image" Target="../media/image40.png"/></Relationships>
</file>

<file path=ppt/slides/_rels/slide2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 Id="rId5" Type="http://schemas.openxmlformats.org/officeDocument/2006/relationships/image" Target="../media/image45.png"/><Relationship Id="rId4" Type="http://schemas.openxmlformats.org/officeDocument/2006/relationships/image" Target="../media/image44.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Заголовок 7"/>
          <p:cNvSpPr>
            <a:spLocks noGrp="1"/>
          </p:cNvSpPr>
          <p:nvPr>
            <p:ph type="title"/>
          </p:nvPr>
        </p:nvSpPr>
        <p:spPr>
          <a:xfrm>
            <a:off x="323850" y="260350"/>
            <a:ext cx="8259763" cy="1439863"/>
          </a:xfrm>
        </p:spPr>
        <p:txBody>
          <a:bodyPr>
            <a:normAutofit fontScale="90000"/>
          </a:bodyPr>
          <a:lstStyle/>
          <a:p>
            <a:pPr eaLnBrk="1" fontAlgn="auto" hangingPunct="1">
              <a:spcAft>
                <a:spcPts val="0"/>
              </a:spcAft>
              <a:defRPr/>
            </a:pPr>
            <a:r>
              <a:rPr lang="ru-RU" sz="2700" b="1" dirty="0" smtClean="0">
                <a:solidFill>
                  <a:schemeClr val="accent1">
                    <a:lumMod val="75000"/>
                  </a:schemeClr>
                </a:solidFill>
                <a:latin typeface="+mn-lt"/>
              </a:rPr>
              <a:t>Краеведческий проект </a:t>
            </a:r>
            <a:r>
              <a:rPr lang="ru-RU" sz="3100" b="1" dirty="0" smtClean="0">
                <a:solidFill>
                  <a:schemeClr val="accent1">
                    <a:lumMod val="75000"/>
                  </a:schemeClr>
                </a:solidFill>
                <a:latin typeface="+mn-lt"/>
              </a:rPr>
              <a:t/>
            </a:r>
            <a:br>
              <a:rPr lang="ru-RU" sz="3100" b="1" dirty="0" smtClean="0">
                <a:solidFill>
                  <a:schemeClr val="accent1">
                    <a:lumMod val="75000"/>
                  </a:schemeClr>
                </a:solidFill>
                <a:latin typeface="+mn-lt"/>
              </a:rPr>
            </a:br>
            <a:r>
              <a:rPr lang="ru-RU" sz="2700" b="1" dirty="0" smtClean="0">
                <a:solidFill>
                  <a:schemeClr val="accent1">
                    <a:lumMod val="75000"/>
                  </a:schemeClr>
                </a:solidFill>
                <a:latin typeface="+mn-lt"/>
              </a:rPr>
              <a:t>тема</a:t>
            </a:r>
            <a:r>
              <a:rPr lang="en-US" sz="3100" b="1" dirty="0" smtClean="0">
                <a:solidFill>
                  <a:schemeClr val="accent1">
                    <a:lumMod val="75000"/>
                  </a:schemeClr>
                </a:solidFill>
                <a:latin typeface="+mn-lt"/>
              </a:rPr>
              <a:t>:</a:t>
            </a:r>
            <a:r>
              <a:rPr lang="ru-RU" sz="3100" b="1" dirty="0">
                <a:solidFill>
                  <a:schemeClr val="accent1">
                    <a:lumMod val="75000"/>
                  </a:schemeClr>
                </a:solidFill>
                <a:latin typeface="+mn-lt"/>
              </a:rPr>
              <a:t> </a:t>
            </a:r>
            <a:r>
              <a:rPr lang="ru-RU" sz="3100" b="1" dirty="0" smtClean="0">
                <a:solidFill>
                  <a:schemeClr val="accent1">
                    <a:lumMod val="75000"/>
                  </a:schemeClr>
                </a:solidFill>
                <a:latin typeface="+mn-lt"/>
              </a:rPr>
              <a:t>«История облепихи в нас </a:t>
            </a:r>
            <a:br>
              <a:rPr lang="ru-RU" sz="3100" b="1" dirty="0" smtClean="0">
                <a:solidFill>
                  <a:schemeClr val="accent1">
                    <a:lumMod val="75000"/>
                  </a:schemeClr>
                </a:solidFill>
                <a:latin typeface="+mn-lt"/>
              </a:rPr>
            </a:br>
            <a:r>
              <a:rPr lang="ru-RU" sz="3100" b="1" dirty="0" smtClean="0">
                <a:solidFill>
                  <a:schemeClr val="accent1">
                    <a:lumMod val="75000"/>
                  </a:schemeClr>
                </a:solidFill>
                <a:latin typeface="+mn-lt"/>
              </a:rPr>
              <a:t>и мы в ее истории</a:t>
            </a:r>
            <a:r>
              <a:rPr lang="ru-RU" dirty="0" smtClean="0">
                <a:solidFill>
                  <a:schemeClr val="accent1">
                    <a:lumMod val="75000"/>
                  </a:schemeClr>
                </a:solidFill>
              </a:rPr>
              <a:t>»</a:t>
            </a:r>
            <a:endParaRPr lang="ru-RU" dirty="0">
              <a:solidFill>
                <a:schemeClr val="accent1">
                  <a:lumMod val="75000"/>
                </a:schemeClr>
              </a:solidFill>
            </a:endParaRPr>
          </a:p>
        </p:txBody>
      </p:sp>
      <p:sp>
        <p:nvSpPr>
          <p:cNvPr id="9" name="Объект 8"/>
          <p:cNvSpPr>
            <a:spLocks noGrp="1"/>
          </p:cNvSpPr>
          <p:nvPr>
            <p:ph idx="1"/>
          </p:nvPr>
        </p:nvSpPr>
        <p:spPr>
          <a:xfrm>
            <a:off x="142844" y="3000372"/>
            <a:ext cx="8786842" cy="4176713"/>
          </a:xfrm>
        </p:spPr>
        <p:txBody>
          <a:bodyPr rtlCol="0">
            <a:normAutofit fontScale="85000" lnSpcReduction="10000"/>
          </a:bodyPr>
          <a:lstStyle/>
          <a:p>
            <a:pPr marL="114300" indent="0" algn="r" eaLnBrk="1" fontAlgn="auto" hangingPunct="1">
              <a:spcAft>
                <a:spcPts val="0"/>
              </a:spcAft>
              <a:buFont typeface="Arial" pitchFamily="34" charset="0"/>
              <a:buNone/>
              <a:defRPr/>
            </a:pPr>
            <a:endParaRPr lang="ru-RU" dirty="0"/>
          </a:p>
          <a:p>
            <a:pPr marL="114300" indent="0" algn="r" eaLnBrk="1" fontAlgn="auto" hangingPunct="1">
              <a:spcAft>
                <a:spcPts val="0"/>
              </a:spcAft>
              <a:buFont typeface="Arial" pitchFamily="34" charset="0"/>
              <a:buNone/>
              <a:defRPr/>
            </a:pPr>
            <a:endParaRPr lang="ru-RU" dirty="0" smtClean="0"/>
          </a:p>
          <a:p>
            <a:pPr marL="114300" indent="0" algn="r" eaLnBrk="1" fontAlgn="auto" hangingPunct="1">
              <a:spcAft>
                <a:spcPts val="0"/>
              </a:spcAft>
              <a:buFont typeface="Arial" pitchFamily="34" charset="0"/>
              <a:buNone/>
              <a:defRPr/>
            </a:pPr>
            <a:endParaRPr lang="ru-RU" dirty="0"/>
          </a:p>
          <a:p>
            <a:pPr marL="114300" indent="0" algn="r" eaLnBrk="1" fontAlgn="auto" hangingPunct="1">
              <a:spcAft>
                <a:spcPts val="0"/>
              </a:spcAft>
              <a:buFont typeface="Arial" pitchFamily="34" charset="0"/>
              <a:buNone/>
              <a:defRPr/>
            </a:pPr>
            <a:endParaRPr lang="ru-RU" dirty="0" smtClean="0"/>
          </a:p>
          <a:p>
            <a:pPr marL="114300" indent="0" algn="r" eaLnBrk="1" fontAlgn="auto" hangingPunct="1">
              <a:spcAft>
                <a:spcPts val="0"/>
              </a:spcAft>
              <a:buFont typeface="Arial" pitchFamily="34" charset="0"/>
              <a:buNone/>
              <a:defRPr/>
            </a:pPr>
            <a:endParaRPr lang="ru-RU" dirty="0"/>
          </a:p>
          <a:p>
            <a:pPr marL="114300" indent="0" algn="r" eaLnBrk="1" fontAlgn="auto" hangingPunct="1">
              <a:spcAft>
                <a:spcPts val="0"/>
              </a:spcAft>
              <a:buFont typeface="Arial" pitchFamily="34" charset="0"/>
              <a:buNone/>
              <a:defRPr/>
            </a:pPr>
            <a:endParaRPr lang="ru-RU" dirty="0" smtClean="0"/>
          </a:p>
          <a:p>
            <a:pPr marL="114300" indent="0" algn="r" eaLnBrk="1" fontAlgn="auto" hangingPunct="1">
              <a:spcAft>
                <a:spcPts val="0"/>
              </a:spcAft>
              <a:buFont typeface="Arial" pitchFamily="34" charset="0"/>
              <a:buNone/>
              <a:defRPr/>
            </a:pPr>
            <a:endParaRPr lang="ru-RU" dirty="0"/>
          </a:p>
          <a:p>
            <a:pPr marL="114300" indent="0" algn="r" eaLnBrk="1" fontAlgn="auto" hangingPunct="1">
              <a:spcAft>
                <a:spcPts val="0"/>
              </a:spcAft>
              <a:buFont typeface="Arial" pitchFamily="34" charset="0"/>
              <a:buNone/>
              <a:defRPr/>
            </a:pPr>
            <a:endParaRPr lang="ru-RU" dirty="0" smtClean="0"/>
          </a:p>
          <a:p>
            <a:pPr marL="114300" indent="0" eaLnBrk="1" fontAlgn="auto" hangingPunct="1">
              <a:spcAft>
                <a:spcPts val="0"/>
              </a:spcAft>
              <a:buFont typeface="Arial" pitchFamily="34" charset="0"/>
              <a:buNone/>
              <a:defRPr/>
            </a:pPr>
            <a:r>
              <a:rPr lang="ru-RU" sz="1600" b="1" dirty="0" smtClean="0"/>
              <a:t>Выполнила</a:t>
            </a:r>
            <a:r>
              <a:rPr lang="en-US" sz="1600" dirty="0" smtClean="0"/>
              <a:t>:</a:t>
            </a:r>
            <a:r>
              <a:rPr lang="ru-RU" sz="1600" dirty="0" smtClean="0"/>
              <a:t> Никульская Софья учащаяся 8 класса МКОУ «Облепихинская ООШ» </a:t>
            </a:r>
          </a:p>
          <a:p>
            <a:pPr marL="114300" indent="0">
              <a:buNone/>
            </a:pPr>
            <a:r>
              <a:rPr lang="ru-RU" sz="1600" b="1" dirty="0" smtClean="0"/>
              <a:t>Руководитель</a:t>
            </a:r>
            <a:r>
              <a:rPr lang="en-US" sz="1600" dirty="0" smtClean="0"/>
              <a:t>:</a:t>
            </a:r>
            <a:r>
              <a:rPr lang="ru-RU" sz="1600" dirty="0" smtClean="0"/>
              <a:t> Евдокимов Дмитрий Викторович студент 5 курса Группы 204521 «История-Обществознание»</a:t>
            </a:r>
          </a:p>
          <a:p>
            <a:pPr marL="114300" indent="0" algn="r" eaLnBrk="1" fontAlgn="auto" hangingPunct="1">
              <a:spcAft>
                <a:spcPts val="0"/>
              </a:spcAft>
              <a:buFont typeface="Arial" pitchFamily="34" charset="0"/>
              <a:buNone/>
              <a:defRPr/>
            </a:pPr>
            <a:endParaRPr lang="ru-RU" sz="1900" dirty="0"/>
          </a:p>
          <a:p>
            <a:pPr marL="114300" indent="0" algn="r" eaLnBrk="1" fontAlgn="auto" hangingPunct="1">
              <a:spcAft>
                <a:spcPts val="0"/>
              </a:spcAft>
              <a:buFont typeface="Arial" pitchFamily="34" charset="0"/>
              <a:buNone/>
              <a:defRPr/>
            </a:pPr>
            <a:endParaRPr lang="ru-RU" dirty="0" smtClean="0"/>
          </a:p>
          <a:p>
            <a:pPr marL="114300" indent="0" algn="r" eaLnBrk="1" fontAlgn="auto" hangingPunct="1">
              <a:spcAft>
                <a:spcPts val="0"/>
              </a:spcAft>
              <a:buFont typeface="Arial" pitchFamily="34" charset="0"/>
              <a:buNone/>
              <a:defRPr/>
            </a:pPr>
            <a:r>
              <a:rPr lang="ru-RU" dirty="0" smtClean="0"/>
              <a:t>                                           </a:t>
            </a:r>
            <a:endParaRPr lang="ru-RU" sz="1600" dirty="0" smtClean="0"/>
          </a:p>
        </p:txBody>
      </p:sp>
      <p:pic>
        <p:nvPicPr>
          <p:cNvPr id="13315" name="Picture 2" descr="G:\Фото Облепихи\DSC00313.JPG"/>
          <p:cNvPicPr>
            <a:picLocks noChangeAspect="1" noChangeArrowheads="1"/>
          </p:cNvPicPr>
          <p:nvPr/>
        </p:nvPicPr>
        <p:blipFill>
          <a:blip r:embed="rId2" cstate="print"/>
          <a:srcRect/>
          <a:stretch>
            <a:fillRect/>
          </a:stretch>
        </p:blipFill>
        <p:spPr bwMode="auto">
          <a:xfrm>
            <a:off x="1042988" y="1773238"/>
            <a:ext cx="7094537" cy="3671887"/>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eaLnBrk="1" fontAlgn="auto" hangingPunct="1">
              <a:spcAft>
                <a:spcPts val="0"/>
              </a:spcAft>
              <a:defRPr/>
            </a:pPr>
            <a:r>
              <a:rPr lang="ru-RU" sz="2400" b="1" cap="none" spc="50" dirty="0">
                <a:solidFill>
                  <a:schemeClr val="tx1"/>
                </a:solidFill>
                <a:latin typeface="+mn-lt"/>
              </a:rPr>
              <a:t>Паспорт </a:t>
            </a:r>
            <a:r>
              <a:rPr lang="ru-RU" sz="2400" b="1" cap="none" spc="50" dirty="0" smtClean="0">
                <a:solidFill>
                  <a:schemeClr val="tx1"/>
                </a:solidFill>
                <a:latin typeface="+mn-lt"/>
              </a:rPr>
              <a:t>краеведческого проекта</a:t>
            </a:r>
            <a:endParaRPr lang="ru-RU" sz="2400" dirty="0">
              <a:solidFill>
                <a:schemeClr val="tx1"/>
              </a:solidFill>
              <a:latin typeface="+mn-lt"/>
            </a:endParaRPr>
          </a:p>
        </p:txBody>
      </p:sp>
      <p:sp>
        <p:nvSpPr>
          <p:cNvPr id="14338" name="Объект 2"/>
          <p:cNvSpPr>
            <a:spLocks noGrp="1"/>
          </p:cNvSpPr>
          <p:nvPr>
            <p:ph idx="1"/>
          </p:nvPr>
        </p:nvSpPr>
        <p:spPr>
          <a:xfrm>
            <a:off x="214282" y="1571612"/>
            <a:ext cx="8642350" cy="5286388"/>
          </a:xfrm>
        </p:spPr>
        <p:txBody>
          <a:bodyPr/>
          <a:lstStyle/>
          <a:p>
            <a:pPr marL="0" indent="0" algn="just" eaLnBrk="1" hangingPunct="1">
              <a:buNone/>
            </a:pPr>
            <a:r>
              <a:rPr lang="ru-RU" sz="1400" dirty="0" smtClean="0">
                <a:solidFill>
                  <a:srgbClr val="0D0D0D"/>
                </a:solidFill>
              </a:rPr>
              <a:t>  Форма продукта проектной деятельности презентация </a:t>
            </a:r>
            <a:r>
              <a:rPr lang="ru-RU" sz="1400" dirty="0" smtClean="0"/>
              <a:t>–</a:t>
            </a:r>
            <a:r>
              <a:rPr lang="ru-RU" sz="1400" dirty="0" smtClean="0">
                <a:solidFill>
                  <a:srgbClr val="0D0D0D"/>
                </a:solidFill>
              </a:rPr>
              <a:t> « История Облепихи в нас и мы в ее истории»  </a:t>
            </a:r>
          </a:p>
          <a:p>
            <a:pPr marL="0" indent="0" algn="just" eaLnBrk="1" hangingPunct="1">
              <a:spcAft>
                <a:spcPts val="600"/>
              </a:spcAft>
              <a:buClr>
                <a:srgbClr val="DC9E1F"/>
              </a:buClr>
              <a:tabLst>
                <a:tab pos="266700" algn="l"/>
              </a:tabLst>
            </a:pPr>
            <a:r>
              <a:rPr lang="ru-RU" sz="1400" dirty="0" smtClean="0">
                <a:solidFill>
                  <a:srgbClr val="0D0D0D"/>
                </a:solidFill>
              </a:rPr>
              <a:t>  Характеристика проекта:</a:t>
            </a:r>
          </a:p>
          <a:p>
            <a:pPr marL="0" indent="0" algn="just" eaLnBrk="1" hangingPunct="1">
              <a:spcAft>
                <a:spcPts val="600"/>
              </a:spcAft>
              <a:buClr>
                <a:srgbClr val="DC9E1F"/>
              </a:buClr>
              <a:tabLst>
                <a:tab pos="266700" algn="l"/>
              </a:tabLst>
            </a:pPr>
            <a:r>
              <a:rPr lang="ru-RU" sz="1400" b="1" dirty="0" smtClean="0">
                <a:solidFill>
                  <a:srgbClr val="0D0D0D"/>
                </a:solidFill>
              </a:rPr>
              <a:t>   Цель</a:t>
            </a:r>
            <a:r>
              <a:rPr lang="en-US" sz="1400" b="1" dirty="0" smtClean="0">
                <a:solidFill>
                  <a:srgbClr val="0D0D0D"/>
                </a:solidFill>
              </a:rPr>
              <a:t>:</a:t>
            </a:r>
            <a:r>
              <a:rPr lang="ru-RU" sz="1400" b="1" dirty="0" smtClean="0">
                <a:solidFill>
                  <a:srgbClr val="0D0D0D"/>
                </a:solidFill>
              </a:rPr>
              <a:t> </a:t>
            </a:r>
            <a:r>
              <a:rPr lang="ru-RU" sz="1400" dirty="0" smtClean="0">
                <a:solidFill>
                  <a:srgbClr val="0D0D0D"/>
                </a:solidFill>
              </a:rPr>
              <a:t>создание летописи, презентация малой Родины, населенного пункта Облепиха.</a:t>
            </a:r>
          </a:p>
          <a:p>
            <a:pPr marL="0" indent="0" algn="just" eaLnBrk="1" hangingPunct="1">
              <a:spcAft>
                <a:spcPts val="600"/>
              </a:spcAft>
              <a:buClr>
                <a:srgbClr val="DC9E1F"/>
              </a:buClr>
              <a:tabLst>
                <a:tab pos="266700" algn="l"/>
              </a:tabLst>
            </a:pPr>
            <a:r>
              <a:rPr lang="ru-RU" sz="1400" b="1" dirty="0" smtClean="0">
                <a:solidFill>
                  <a:srgbClr val="0D0D0D"/>
                </a:solidFill>
              </a:rPr>
              <a:t>   Задачи</a:t>
            </a:r>
            <a:r>
              <a:rPr lang="ru-RU" sz="1400" dirty="0" smtClean="0">
                <a:solidFill>
                  <a:srgbClr val="0D0D0D"/>
                </a:solidFill>
              </a:rPr>
              <a:t>: 1. проведение поисково-исследовательской работы по воспоминаниям жителей,  по документальным материалам из школьного краеведческого музея, по вещественным письменным источникам;</a:t>
            </a:r>
            <a:r>
              <a:rPr lang="en-US" sz="1400" dirty="0" smtClean="0">
                <a:solidFill>
                  <a:srgbClr val="0D0D0D"/>
                </a:solidFill>
              </a:rPr>
              <a:t> </a:t>
            </a:r>
            <a:r>
              <a:rPr lang="ru-RU" sz="1400" dirty="0" smtClean="0">
                <a:solidFill>
                  <a:srgbClr val="0D0D0D"/>
                </a:solidFill>
              </a:rPr>
              <a:t>2. опрос старожилов;  3. личные наблюдения жизни, труда и быта населения.</a:t>
            </a:r>
          </a:p>
          <a:p>
            <a:pPr marL="0" indent="0" algn="just" eaLnBrk="1" hangingPunct="1">
              <a:lnSpc>
                <a:spcPct val="150000"/>
              </a:lnSpc>
            </a:pPr>
            <a:r>
              <a:rPr lang="ru-RU" sz="1400" dirty="0" smtClean="0">
                <a:solidFill>
                  <a:srgbClr val="0D0D0D"/>
                </a:solidFill>
              </a:rPr>
              <a:t>Список источников: </a:t>
            </a:r>
            <a:r>
              <a:rPr lang="ru-RU" sz="1400" dirty="0" smtClean="0">
                <a:solidFill>
                  <a:srgbClr val="0D0D0D"/>
                </a:solidFill>
                <a:cs typeface="Times New Roman" pitchFamily="18" charset="0"/>
              </a:rPr>
              <a:t> </a:t>
            </a:r>
          </a:p>
          <a:p>
            <a:pPr marL="0" indent="0" algn="just" eaLnBrk="1" hangingPunct="1">
              <a:lnSpc>
                <a:spcPct val="150000"/>
              </a:lnSpc>
            </a:pPr>
            <a:r>
              <a:rPr lang="ru-RU" sz="1400" dirty="0" smtClean="0">
                <a:solidFill>
                  <a:srgbClr val="0D0D0D"/>
                </a:solidFill>
                <a:cs typeface="Times New Roman" pitchFamily="18" charset="0"/>
              </a:rPr>
              <a:t>1. Документальные материалы  краеведческого музея  школы.</a:t>
            </a:r>
          </a:p>
          <a:p>
            <a:pPr marL="0" indent="0" algn="just" eaLnBrk="1" hangingPunct="1">
              <a:lnSpc>
                <a:spcPct val="150000"/>
              </a:lnSpc>
            </a:pPr>
            <a:r>
              <a:rPr lang="ru-RU" sz="1400" dirty="0" smtClean="0">
                <a:solidFill>
                  <a:srgbClr val="0D0D0D"/>
                </a:solidFill>
                <a:cs typeface="Times New Roman" pitchFamily="18" charset="0"/>
              </a:rPr>
              <a:t>2. Воспоминания жителей посёлка.</a:t>
            </a:r>
          </a:p>
          <a:p>
            <a:pPr marL="0" indent="0" algn="just" eaLnBrk="1" hangingPunct="1">
              <a:lnSpc>
                <a:spcPct val="150000"/>
              </a:lnSpc>
            </a:pPr>
            <a:r>
              <a:rPr lang="ru-RU" sz="1400" dirty="0" smtClean="0">
                <a:solidFill>
                  <a:srgbClr val="0D0D0D"/>
                </a:solidFill>
                <a:cs typeface="Times New Roman" pitchFamily="18" charset="0"/>
              </a:rPr>
              <a:t>3. Фотоматериалы.</a:t>
            </a:r>
          </a:p>
          <a:p>
            <a:pPr marL="0" indent="0" algn="just" eaLnBrk="1" hangingPunct="1">
              <a:lnSpc>
                <a:spcPct val="150000"/>
              </a:lnSpc>
            </a:pPr>
            <a:r>
              <a:rPr lang="ru-RU" sz="1400" dirty="0" smtClean="0">
                <a:solidFill>
                  <a:schemeClr val="tx1"/>
                </a:solidFill>
                <a:cs typeface="Times New Roman" pitchFamily="18" charset="0"/>
              </a:rPr>
              <a:t>4. </a:t>
            </a:r>
            <a:r>
              <a:rPr lang="ru-RU" sz="1400" dirty="0" smtClean="0">
                <a:solidFill>
                  <a:schemeClr val="tx1"/>
                </a:solidFill>
              </a:rPr>
              <a:t>На </a:t>
            </a:r>
            <a:r>
              <a:rPr lang="ru-RU" sz="1400" dirty="0" err="1" smtClean="0">
                <a:solidFill>
                  <a:schemeClr val="tx1"/>
                </a:solidFill>
              </a:rPr>
              <a:t>бирюсинских</a:t>
            </a:r>
            <a:r>
              <a:rPr lang="ru-RU" sz="1400" dirty="0" smtClean="0">
                <a:solidFill>
                  <a:schemeClr val="tx1"/>
                </a:solidFill>
              </a:rPr>
              <a:t> просторах : книга о земле и людях Тайшетского района / [</a:t>
            </a:r>
            <a:r>
              <a:rPr lang="ru-RU" sz="1400" dirty="0" err="1" smtClean="0">
                <a:solidFill>
                  <a:schemeClr val="tx1"/>
                </a:solidFill>
              </a:rPr>
              <a:t>редкол</a:t>
            </a:r>
            <a:r>
              <a:rPr lang="ru-RU" sz="1400" dirty="0" smtClean="0">
                <a:solidFill>
                  <a:schemeClr val="tx1"/>
                </a:solidFill>
              </a:rPr>
              <a:t>. : А.А. </a:t>
            </a:r>
            <a:r>
              <a:rPr lang="ru-RU" sz="1400" dirty="0" err="1" smtClean="0">
                <a:solidFill>
                  <a:schemeClr val="tx1"/>
                </a:solidFill>
              </a:rPr>
              <a:t>Зелезинский</a:t>
            </a:r>
            <a:r>
              <a:rPr lang="ru-RU" sz="1400" dirty="0" smtClean="0">
                <a:solidFill>
                  <a:schemeClr val="tx1"/>
                </a:solidFill>
              </a:rPr>
              <a:t>, пред. и др.]. – Красноярск : Сибирские промыслы, 2010. – 302  с.</a:t>
            </a:r>
            <a:endParaRPr lang="ru-RU" sz="1400" dirty="0" smtClean="0">
              <a:solidFill>
                <a:schemeClr val="tx1"/>
              </a:solidFill>
              <a:cs typeface="Times New Roman" pitchFamily="18" charset="0"/>
            </a:endParaRPr>
          </a:p>
          <a:p>
            <a:pPr marL="0" indent="0" algn="just" eaLnBrk="1" hangingPunct="1">
              <a:lnSpc>
                <a:spcPct val="150000"/>
              </a:lnSpc>
            </a:pPr>
            <a:r>
              <a:rPr lang="ru-RU" sz="1400" dirty="0" smtClean="0">
                <a:solidFill>
                  <a:schemeClr val="tx1"/>
                </a:solidFill>
                <a:cs typeface="Times New Roman" pitchFamily="18" charset="0"/>
              </a:rPr>
              <a:t>5.</a:t>
            </a:r>
            <a:r>
              <a:rPr lang="ru-RU" sz="1400" dirty="0" smtClean="0">
                <a:solidFill>
                  <a:schemeClr val="tx1"/>
                </a:solidFill>
              </a:rPr>
              <a:t> Методика историко-краеведческой работы в школе : Пособие для учителей / [Н.С. Борисов, В.В. </a:t>
            </a:r>
            <a:r>
              <a:rPr lang="ru-RU" sz="1400" dirty="0" err="1" smtClean="0">
                <a:solidFill>
                  <a:schemeClr val="tx1"/>
                </a:solidFill>
              </a:rPr>
              <a:t>Дранишников</a:t>
            </a:r>
            <a:r>
              <a:rPr lang="ru-RU" sz="1400" dirty="0" smtClean="0">
                <a:solidFill>
                  <a:schemeClr val="tx1"/>
                </a:solidFill>
              </a:rPr>
              <a:t>, П.В. Иванов, Д.В. </a:t>
            </a:r>
            <a:r>
              <a:rPr lang="ru-RU" sz="1400" dirty="0" err="1" smtClean="0">
                <a:solidFill>
                  <a:schemeClr val="tx1"/>
                </a:solidFill>
              </a:rPr>
              <a:t>Кацюба</a:t>
            </a:r>
            <a:r>
              <a:rPr lang="ru-RU" sz="1400" dirty="0" smtClean="0">
                <a:solidFill>
                  <a:schemeClr val="tx1"/>
                </a:solidFill>
              </a:rPr>
              <a:t>]; Под ред. Н. С. Борисова. – Москва : Просвещение, 1982. </a:t>
            </a:r>
            <a:r>
              <a:rPr lang="ru-RU" sz="1400" dirty="0" smtClean="0"/>
              <a:t>–</a:t>
            </a:r>
            <a:r>
              <a:rPr lang="ru-RU" sz="1400" dirty="0" smtClean="0">
                <a:solidFill>
                  <a:schemeClr val="tx1"/>
                </a:solidFill>
              </a:rPr>
              <a:t> 224 с. </a:t>
            </a:r>
            <a:endParaRPr lang="ru-RU" sz="1400" dirty="0" smtClean="0">
              <a:solidFill>
                <a:schemeClr val="tx1"/>
              </a:solidFill>
              <a:cs typeface="Times New Roman" pitchFamily="18" charset="0"/>
            </a:endParaRPr>
          </a:p>
          <a:p>
            <a:pPr marL="0" indent="0" eaLnBrk="1" hangingPunct="1"/>
            <a:r>
              <a:rPr lang="ru-RU" sz="1400" dirty="0" smtClean="0">
                <a:solidFill>
                  <a:srgbClr val="0D0D0D"/>
                </a:solidFill>
                <a:cs typeface="Times New Roman" pitchFamily="18" charset="0"/>
              </a:rPr>
              <a:t>6. Публикации в газете «Бирюсинская новь»</a:t>
            </a:r>
            <a:endParaRPr lang="ru-RU" sz="1400" dirty="0" smtClean="0">
              <a:solidFill>
                <a:srgbClr val="0D0D0D"/>
              </a:solidFill>
            </a:endParaRPr>
          </a:p>
          <a:p>
            <a:pPr marL="0" indent="0" eaLnBrk="1" hangingPunct="1">
              <a:buFont typeface="Arial" charset="0"/>
              <a:buNone/>
            </a:pPr>
            <a:r>
              <a:rPr lang="ru-RU" sz="1400" dirty="0" smtClean="0">
                <a:solidFill>
                  <a:srgbClr val="0D0D0D"/>
                </a:solidFill>
              </a:rPr>
              <a:t>Результаты работы над проектным продуктом – составлена летопись населенного пункта Облепиха-прошлое и настоящее.</a:t>
            </a:r>
          </a:p>
        </p:txBody>
      </p:sp>
    </p:spTree>
  </p:cSld>
  <p:clrMapOvr>
    <a:masterClrMapping/>
  </p:clrMapOvr>
  <p:transition spd="slow">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eaLnBrk="1" fontAlgn="auto" hangingPunct="1">
              <a:spcAft>
                <a:spcPts val="0"/>
              </a:spcAft>
              <a:defRPr/>
            </a:pPr>
            <a:r>
              <a:rPr lang="ru-RU" sz="2400" b="1" dirty="0" smtClean="0">
                <a:solidFill>
                  <a:schemeClr val="accent1">
                    <a:lumMod val="75000"/>
                  </a:schemeClr>
                </a:solidFill>
                <a:latin typeface="+mn-lt"/>
              </a:rPr>
              <a:t>История Облепихи в нас и мы в ее истории</a:t>
            </a:r>
            <a:endParaRPr lang="ru-RU" sz="2400" b="1" dirty="0">
              <a:solidFill>
                <a:schemeClr val="accent1">
                  <a:lumMod val="75000"/>
                </a:schemeClr>
              </a:solidFill>
              <a:latin typeface="+mn-lt"/>
            </a:endParaRPr>
          </a:p>
        </p:txBody>
      </p:sp>
      <p:sp>
        <p:nvSpPr>
          <p:cNvPr id="3" name="Объект 2"/>
          <p:cNvSpPr>
            <a:spLocks noGrp="1"/>
          </p:cNvSpPr>
          <p:nvPr>
            <p:ph idx="1"/>
          </p:nvPr>
        </p:nvSpPr>
        <p:spPr/>
        <p:txBody>
          <a:bodyPr rtlCol="0">
            <a:normAutofit fontScale="25000" lnSpcReduction="20000"/>
          </a:bodyPr>
          <a:lstStyle/>
          <a:p>
            <a:pPr marL="114300" indent="0" eaLnBrk="1" fontAlgn="auto" hangingPunct="1">
              <a:spcAft>
                <a:spcPts val="0"/>
              </a:spcAft>
              <a:buFont typeface="Arial" pitchFamily="34" charset="0"/>
              <a:buNone/>
              <a:defRPr/>
            </a:pPr>
            <a:endParaRPr lang="ru-RU" sz="3400" dirty="0"/>
          </a:p>
          <a:p>
            <a:pPr eaLnBrk="1" fontAlgn="auto" hangingPunct="1">
              <a:spcAft>
                <a:spcPts val="0"/>
              </a:spcAft>
              <a:buFont typeface="Arial" pitchFamily="34" charset="0"/>
              <a:buChar char="•"/>
              <a:defRPr/>
            </a:pPr>
            <a:r>
              <a:rPr lang="ru-RU" sz="6400" i="1" dirty="0"/>
              <a:t> Актуальность темы:</a:t>
            </a:r>
            <a:r>
              <a:rPr lang="ru-RU" sz="6400" dirty="0"/>
              <a:t> Малая Родина, что я о ней знаю?  Хочу рассказать о своем уголке родной земли, его местоположении, неповторимой истории возникновения, развития посёлка, железнодорожной станции Облепиха, </a:t>
            </a:r>
            <a:r>
              <a:rPr lang="ru-RU" sz="6400" dirty="0" smtClean="0"/>
              <a:t>с </a:t>
            </a:r>
            <a:r>
              <a:rPr lang="ru-RU" sz="6400" dirty="0"/>
              <a:t>её памятными местами и другими важными событиями. Основная проблема в том, что с каждым годом уходят от нас люди и забываются события, быт и нравы, культура и труд прошлых поколений. Исчезает и забывается тот исторический,  трудовой, творческий опыт, которым владели наши односельчане.</a:t>
            </a:r>
          </a:p>
          <a:p>
            <a:pPr eaLnBrk="1" fontAlgn="auto" hangingPunct="1">
              <a:spcAft>
                <a:spcPts val="0"/>
              </a:spcAft>
              <a:buFont typeface="Arial" pitchFamily="34" charset="0"/>
              <a:buChar char="•"/>
              <a:defRPr/>
            </a:pPr>
            <a:r>
              <a:rPr lang="ru-RU" sz="6400" dirty="0"/>
              <a:t>   Моя Родина – это Россия. Но вот место, где я родилась и живу до сих пор, моя малая Родина – это мой родной поселок Облепиха. Пусть он совсем небольшой, но я люблю его. Облепиха – это уютное и живописное поселение. Моя малая Родина является частичкой моей души</a:t>
            </a:r>
            <a:r>
              <a:rPr lang="ru-RU" sz="6400" i="1" dirty="0"/>
              <a:t>.</a:t>
            </a:r>
            <a:r>
              <a:rPr lang="ru-RU" sz="6400" dirty="0"/>
              <a:t>  Мой родной посёлок очень красив во все времена года. Зимой он укрыт пушистым серебристым снегом и напоминает сказочную долину. Весной и летом деревня вся в цвету и зелени, ну, а осенью одевается в золотое убранство. Здесь особый воздух, которым дышится легко и свободно.  Пусть здесь нет крупных предприятий, заводов и фабрик, зато здесь очень  красивая природа. Малая Родина – это кладезь человеческих воспоминаний, проникнутых добротой и светлой ностальгией. Место, ставшее родным для многих односельчан, связанно с воспоминаниями детства и юности, хранящее в то же время память об исторических событиях и известных людях. Когда человек взрослеет, о малой Родине он вспоминает с душевной теплотой, потому что с этим местом связаны самые лучшие воспоминания человека. </a:t>
            </a:r>
          </a:p>
          <a:p>
            <a:pPr marL="114300" indent="0" eaLnBrk="1" fontAlgn="auto" hangingPunct="1">
              <a:spcAft>
                <a:spcPts val="0"/>
              </a:spcAft>
              <a:buFont typeface="Arial" pitchFamily="34" charset="0"/>
              <a:buNone/>
              <a:defRPr/>
            </a:pPr>
            <a:endParaRPr lang="ru-RU" sz="6400" dirty="0"/>
          </a:p>
        </p:txBody>
      </p:sp>
    </p:spTree>
  </p:cSld>
  <p:clrMapOvr>
    <a:masterClrMapping/>
  </p:clrMapOvr>
  <p:transition spd="slow">
    <p:randomBar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eaLnBrk="1" fontAlgn="auto" hangingPunct="1">
              <a:spcAft>
                <a:spcPts val="0"/>
              </a:spcAft>
              <a:defRPr/>
            </a:pPr>
            <a:r>
              <a:rPr lang="ru-RU" sz="2400" b="1" dirty="0" smtClean="0">
                <a:solidFill>
                  <a:schemeClr val="accent1">
                    <a:lumMod val="75000"/>
                  </a:schemeClr>
                </a:solidFill>
                <a:latin typeface="+mn-lt"/>
              </a:rPr>
              <a:t>Географическое положение Облепихи</a:t>
            </a:r>
            <a:endParaRPr lang="ru-RU" sz="2400" b="1" dirty="0">
              <a:solidFill>
                <a:schemeClr val="accent1">
                  <a:lumMod val="75000"/>
                </a:schemeClr>
              </a:solidFill>
              <a:latin typeface="+mn-lt"/>
            </a:endParaRPr>
          </a:p>
        </p:txBody>
      </p:sp>
      <p:sp>
        <p:nvSpPr>
          <p:cNvPr id="16386" name="Объект 2"/>
          <p:cNvSpPr>
            <a:spLocks noGrp="1"/>
          </p:cNvSpPr>
          <p:nvPr>
            <p:ph idx="1"/>
          </p:nvPr>
        </p:nvSpPr>
        <p:spPr/>
        <p:txBody>
          <a:bodyPr/>
          <a:lstStyle/>
          <a:p>
            <a:pPr marL="114300" indent="0" eaLnBrk="1" hangingPunct="1">
              <a:buFont typeface="Arial" charset="0"/>
              <a:buNone/>
            </a:pPr>
            <a:r>
              <a:rPr lang="ru-RU" smtClean="0"/>
              <a:t>Поселок Облепиха расположен на юге Восточной Сибири в бассейне реки Ангара, на западе Иркутской области, в юго-восточной части Тайшетского района. Площадь 1,5 км. Расстояние от Облепихи до Балтийского моря – 3850 км, до Северного Ледовитого океана – 2330 км. До морей Тихого океана – 2500 км. Широта: 55°38'60'' Северной Широты. Долгота: 98°25'60'' Восточной Долготы. Высота над уровнем моря: 339 м. Поселок Облепиха стоит на правом берегу речки Моховая, котороя впадает в реку Топорок .Расстояние от Облепихи до райцентра города Тайшета – 48 километров, до областного центра г. Иркутска – 670 км. </a:t>
            </a:r>
          </a:p>
        </p:txBody>
      </p:sp>
    </p:spTree>
  </p:cSld>
  <p:clrMapOvr>
    <a:masterClrMapping/>
  </p:clrMapOvr>
  <p:transition spd="slow">
    <p:circl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Заголовок 7"/>
          <p:cNvSpPr>
            <a:spLocks noGrp="1"/>
          </p:cNvSpPr>
          <p:nvPr>
            <p:ph type="title"/>
          </p:nvPr>
        </p:nvSpPr>
        <p:spPr bwMode="auto">
          <a:xfrm>
            <a:off x="395288" y="476250"/>
            <a:ext cx="8261350" cy="936625"/>
          </a:xfrm>
        </p:spPr>
        <p:txBody>
          <a:bodyPr wrap="square" numCol="1" anchorCtr="0" compatLnSpc="1">
            <a:prstTxWarp prst="textNoShape">
              <a:avLst/>
            </a:prstTxWarp>
          </a:bodyPr>
          <a:lstStyle/>
          <a:p>
            <a:pPr eaLnBrk="1" hangingPunct="1"/>
            <a:r>
              <a:rPr lang="ru-RU" sz="4000" b="1" cap="none" smtClean="0">
                <a:latin typeface="Times New Roman" pitchFamily="18" charset="0"/>
              </a:rPr>
              <a:t>  </a:t>
            </a:r>
            <a:r>
              <a:rPr lang="ru-RU" sz="3200" b="1" cap="none" smtClean="0">
                <a:latin typeface="Times New Roman" pitchFamily="18" charset="0"/>
              </a:rPr>
              <a:t>ОБЛЕПИХА В ПРОШЛОМ</a:t>
            </a:r>
            <a:r>
              <a:rPr lang="ru-RU" sz="4000" b="1" cap="none" smtClean="0">
                <a:latin typeface="Times New Roman" pitchFamily="18" charset="0"/>
              </a:rPr>
              <a:t> </a:t>
            </a:r>
          </a:p>
        </p:txBody>
      </p:sp>
      <p:sp>
        <p:nvSpPr>
          <p:cNvPr id="18434" name="Объект 2"/>
          <p:cNvSpPr>
            <a:spLocks noGrp="1"/>
          </p:cNvSpPr>
          <p:nvPr>
            <p:ph idx="1"/>
          </p:nvPr>
        </p:nvSpPr>
        <p:spPr>
          <a:xfrm>
            <a:off x="468313" y="1557338"/>
            <a:ext cx="8229600" cy="4784725"/>
          </a:xfrm>
        </p:spPr>
        <p:txBody>
          <a:bodyPr/>
          <a:lstStyle/>
          <a:p>
            <a:pPr marL="114300" indent="0" eaLnBrk="1" hangingPunct="1">
              <a:buFont typeface="Arial" charset="0"/>
              <a:buNone/>
            </a:pPr>
            <a:r>
              <a:rPr lang="ru-RU" sz="1800" smtClean="0"/>
              <a:t> </a:t>
            </a:r>
            <a:r>
              <a:rPr lang="ru-RU" sz="1600" smtClean="0"/>
              <a:t>Возникновение станции Облепиха связано с постройкой Транссиба. В 1899 году Облепиха являлась разъездом.  В 1902 году был построен первый вокзал  и открыт остановочный пункт с названием Облепиха. Существуют версии о название станции, существуют версии о названии станции  Облепиха:</a:t>
            </a:r>
          </a:p>
          <a:p>
            <a:pPr marL="114300" indent="0" eaLnBrk="1" hangingPunct="1">
              <a:buFont typeface="Arial" charset="0"/>
              <a:buNone/>
            </a:pPr>
            <a:r>
              <a:rPr lang="ru-RU" sz="1600" smtClean="0"/>
              <a:t> 1. Строитель ж/д носил фамилию Облепихов или Облепиха и был захоронен здесь. 2. Раньше, здесь росло много кустов облепихи, поэтому и назвали  станцию Облепихой. 3. В связи с тем, что  здесь низина и  почва  глинистая, вязкая, грязная, облепляет  всё что можно, поэтому могло возникнуть такое название поселка</a:t>
            </a:r>
            <a:r>
              <a:rPr lang="ru-RU" sz="1600" i="1" smtClean="0"/>
              <a:t>. </a:t>
            </a:r>
            <a:r>
              <a:rPr lang="ru-RU" sz="1600" smtClean="0"/>
              <a:t>В 1912 году началось строительство второго железнодорожного пути Транссиба.  Посёлок,  железнодорожная станция Облепиха расстраивался, увеличивалось число жителей, которые работали на железной дороге – путевыми обходчиками, рабочими.    </a:t>
            </a:r>
          </a:p>
          <a:p>
            <a:pPr marL="114300" indent="0" eaLnBrk="1" hangingPunct="1">
              <a:buFont typeface="Arial" charset="0"/>
              <a:buNone/>
            </a:pPr>
            <a:r>
              <a:rPr lang="ru-RU" sz="1600" b="1" smtClean="0"/>
              <a:t>                                                                       1902 г .</a:t>
            </a:r>
          </a:p>
        </p:txBody>
      </p:sp>
      <p:pic>
        <p:nvPicPr>
          <p:cNvPr id="18435" name="Picture 3"/>
          <p:cNvPicPr>
            <a:picLocks noChangeAspect="1" noChangeArrowheads="1"/>
          </p:cNvPicPr>
          <p:nvPr/>
        </p:nvPicPr>
        <p:blipFill>
          <a:blip r:embed="rId2" cstate="print"/>
          <a:srcRect/>
          <a:stretch>
            <a:fillRect/>
          </a:stretch>
        </p:blipFill>
        <p:spPr bwMode="auto">
          <a:xfrm>
            <a:off x="684213" y="4581525"/>
            <a:ext cx="3508375" cy="2160588"/>
          </a:xfrm>
          <a:prstGeom prst="rect">
            <a:avLst/>
          </a:prstGeom>
          <a:noFill/>
          <a:ln w="9525">
            <a:noFill/>
            <a:miter lim="800000"/>
            <a:headEnd/>
            <a:tailEnd/>
          </a:ln>
        </p:spPr>
      </p:pic>
      <p:pic>
        <p:nvPicPr>
          <p:cNvPr id="18436" name="Picture 2"/>
          <p:cNvPicPr>
            <a:picLocks noChangeAspect="1" noChangeArrowheads="1"/>
          </p:cNvPicPr>
          <p:nvPr/>
        </p:nvPicPr>
        <p:blipFill>
          <a:blip r:embed="rId3" cstate="print"/>
          <a:srcRect/>
          <a:stretch>
            <a:fillRect/>
          </a:stretch>
        </p:blipFill>
        <p:spPr bwMode="auto">
          <a:xfrm>
            <a:off x="4859338" y="4581525"/>
            <a:ext cx="3675062" cy="2160588"/>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288" y="407988"/>
            <a:ext cx="8353425" cy="1004887"/>
          </a:xfrm>
        </p:spPr>
        <p:txBody>
          <a:bodyPr/>
          <a:lstStyle/>
          <a:p>
            <a:pPr eaLnBrk="1" fontAlgn="auto" hangingPunct="1">
              <a:spcAft>
                <a:spcPts val="0"/>
              </a:spcAft>
              <a:defRPr/>
            </a:pPr>
            <a:r>
              <a:rPr lang="ru-RU" sz="2400" b="1" dirty="0" smtClean="0">
                <a:solidFill>
                  <a:schemeClr val="accent1">
                    <a:lumMod val="75000"/>
                  </a:schemeClr>
                </a:solidFill>
                <a:latin typeface="+mn-lt"/>
              </a:rPr>
              <a:t>Открытие начальной школы</a:t>
            </a:r>
            <a:endParaRPr lang="ru-RU" sz="2400" b="1" dirty="0">
              <a:solidFill>
                <a:schemeClr val="accent1">
                  <a:lumMod val="75000"/>
                </a:schemeClr>
              </a:solidFill>
              <a:latin typeface="+mn-lt"/>
            </a:endParaRPr>
          </a:p>
        </p:txBody>
      </p:sp>
      <p:sp>
        <p:nvSpPr>
          <p:cNvPr id="19458" name="Объект 2"/>
          <p:cNvSpPr>
            <a:spLocks noGrp="1"/>
          </p:cNvSpPr>
          <p:nvPr>
            <p:ph idx="1"/>
          </p:nvPr>
        </p:nvSpPr>
        <p:spPr>
          <a:xfrm>
            <a:off x="457200" y="1752600"/>
            <a:ext cx="8229600" cy="4916488"/>
          </a:xfrm>
        </p:spPr>
        <p:txBody>
          <a:bodyPr/>
          <a:lstStyle/>
          <a:p>
            <a:pPr marL="0" indent="0" algn="just" eaLnBrk="1" hangingPunct="1">
              <a:buNone/>
            </a:pPr>
            <a:r>
              <a:rPr lang="ru-RU" sz="1600" dirty="0" smtClean="0"/>
              <a:t>В предвоенные годы в сельской местности,  было введено обязательное начальное образование. В 1931-1932 гг., построено первое бревенчатое  здание школы, вблизи железнодорожного пути (100 м.), на улице Школьной.  Здание  прямоугольной формы,   широкий коридор, четыре классных комнаты, печное отопление,  маленькая мастерская. В этом здании  школы учились дети из  деревни Никольск и  Облепиха. В 1933 году  была  открыта начальная  двухклассная школа, которая  находилась в подчинении </a:t>
            </a:r>
            <a:r>
              <a:rPr lang="ru-RU" sz="1600" dirty="0" err="1" smtClean="0"/>
              <a:t>Алзамайского</a:t>
            </a:r>
            <a:r>
              <a:rPr lang="ru-RU" sz="1600" dirty="0" smtClean="0"/>
              <a:t> Районо на балансе </a:t>
            </a:r>
            <a:r>
              <a:rPr lang="ru-RU" sz="1600" dirty="0" err="1" smtClean="0"/>
              <a:t>Алзамайского</a:t>
            </a:r>
            <a:r>
              <a:rPr lang="ru-RU" sz="1600" dirty="0" smtClean="0"/>
              <a:t> с/</a:t>
            </a:r>
            <a:r>
              <a:rPr lang="ru-RU" sz="1600" dirty="0" err="1" smtClean="0"/>
              <a:t>с</a:t>
            </a:r>
            <a:r>
              <a:rPr lang="ru-RU" sz="1600" dirty="0" smtClean="0"/>
              <a:t>., в 1935 году  преобразована в четырёхклассную железнодорожную  школу № 2 переходит в подчинение отдела учебных заведений ВСЖД. Первая учительница </a:t>
            </a:r>
            <a:r>
              <a:rPr lang="ru-RU" sz="1600" dirty="0" err="1" smtClean="0"/>
              <a:t>Баратаева</a:t>
            </a:r>
            <a:r>
              <a:rPr lang="ru-RU" sz="1600" dirty="0" smtClean="0"/>
              <a:t> Анастасия Наумовна  (1906 – 1955). «Все тяжелые годы Великой Отечественной войны, </a:t>
            </a:r>
            <a:r>
              <a:rPr lang="ru-RU" sz="1600" dirty="0" err="1" smtClean="0"/>
              <a:t>Баратаева</a:t>
            </a:r>
            <a:r>
              <a:rPr lang="ru-RU" sz="1600" dirty="0" smtClean="0"/>
              <a:t> Анастасия Наумовна работала вместе со своей дочерью Евгенией Фёдоровной  в Облепихинской  железнодорожной  начальной школе.  Они учили детей трудиться, вместе с ними радовались успехам и переживали неудачи. Писали чернилами из чаги (древесного гриба) между печатных строк старых книг, один учебник на несколько человек. После уроков не спешили домой, потому что писали письма на фронт,  шили кисеты,  вязали носки и рукавицы, чтобы отправить солдатам чти в каждой семье кто-то был на фронте.  Так жили, трудились, ожидая День Победы!» </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Объект 2"/>
          <p:cNvSpPr>
            <a:spLocks noGrp="1"/>
          </p:cNvSpPr>
          <p:nvPr>
            <p:ph idx="1"/>
          </p:nvPr>
        </p:nvSpPr>
        <p:spPr>
          <a:xfrm>
            <a:off x="-107950" y="1916113"/>
            <a:ext cx="8229600" cy="4373562"/>
          </a:xfrm>
        </p:spPr>
        <p:txBody>
          <a:bodyPr/>
          <a:lstStyle/>
          <a:p>
            <a:pPr marL="114300" indent="0" eaLnBrk="1" hangingPunct="1">
              <a:buFont typeface="Arial" charset="0"/>
              <a:buNone/>
            </a:pPr>
            <a:r>
              <a:rPr lang="ru-RU" smtClean="0"/>
              <a:t>   </a:t>
            </a:r>
          </a:p>
        </p:txBody>
      </p:sp>
      <p:pic>
        <p:nvPicPr>
          <p:cNvPr id="20482" name="Picture 2"/>
          <p:cNvPicPr>
            <a:picLocks noChangeAspect="1" noChangeArrowheads="1"/>
          </p:cNvPicPr>
          <p:nvPr/>
        </p:nvPicPr>
        <p:blipFill>
          <a:blip r:embed="rId2" cstate="print"/>
          <a:srcRect/>
          <a:stretch>
            <a:fillRect/>
          </a:stretch>
        </p:blipFill>
        <p:spPr bwMode="auto">
          <a:xfrm>
            <a:off x="125413" y="3911600"/>
            <a:ext cx="5568950" cy="2638425"/>
          </a:xfrm>
          <a:prstGeom prst="rect">
            <a:avLst/>
          </a:prstGeom>
          <a:noFill/>
          <a:ln w="9525">
            <a:noFill/>
            <a:miter lim="800000"/>
            <a:headEnd/>
            <a:tailEnd/>
          </a:ln>
        </p:spPr>
      </p:pic>
      <p:pic>
        <p:nvPicPr>
          <p:cNvPr id="20483" name="Picture 3"/>
          <p:cNvPicPr>
            <a:picLocks noChangeAspect="1" noChangeArrowheads="1"/>
          </p:cNvPicPr>
          <p:nvPr/>
        </p:nvPicPr>
        <p:blipFill>
          <a:blip r:embed="rId3" cstate="print"/>
          <a:srcRect/>
          <a:stretch>
            <a:fillRect/>
          </a:stretch>
        </p:blipFill>
        <p:spPr bwMode="auto">
          <a:xfrm>
            <a:off x="125413" y="114300"/>
            <a:ext cx="5599112" cy="3671888"/>
          </a:xfrm>
          <a:prstGeom prst="rect">
            <a:avLst/>
          </a:prstGeom>
          <a:noFill/>
          <a:ln w="9525">
            <a:noFill/>
            <a:miter lim="800000"/>
            <a:headEnd/>
            <a:tailEnd/>
          </a:ln>
        </p:spPr>
      </p:pic>
      <p:pic>
        <p:nvPicPr>
          <p:cNvPr id="20484" name="Picture 4"/>
          <p:cNvPicPr>
            <a:picLocks noChangeAspect="1" noChangeArrowheads="1"/>
          </p:cNvPicPr>
          <p:nvPr/>
        </p:nvPicPr>
        <p:blipFill>
          <a:blip r:embed="rId4" cstate="print"/>
          <a:srcRect/>
          <a:stretch>
            <a:fillRect/>
          </a:stretch>
        </p:blipFill>
        <p:spPr bwMode="auto">
          <a:xfrm>
            <a:off x="5795963" y="3968750"/>
            <a:ext cx="5616575" cy="2624138"/>
          </a:xfrm>
          <a:prstGeom prst="rect">
            <a:avLst/>
          </a:prstGeom>
          <a:noFill/>
          <a:ln w="9525">
            <a:noFill/>
            <a:miter lim="800000"/>
            <a:headEnd/>
            <a:tailEnd/>
          </a:ln>
        </p:spPr>
      </p:pic>
      <p:pic>
        <p:nvPicPr>
          <p:cNvPr id="20485" name="Picture 5"/>
          <p:cNvPicPr>
            <a:picLocks noChangeAspect="1" noChangeArrowheads="1"/>
          </p:cNvPicPr>
          <p:nvPr/>
        </p:nvPicPr>
        <p:blipFill>
          <a:blip r:embed="rId5" cstate="print"/>
          <a:srcRect/>
          <a:stretch>
            <a:fillRect/>
          </a:stretch>
        </p:blipFill>
        <p:spPr bwMode="auto">
          <a:xfrm>
            <a:off x="5922963" y="133350"/>
            <a:ext cx="3081337" cy="3635375"/>
          </a:xfrm>
          <a:prstGeom prst="rect">
            <a:avLst/>
          </a:prstGeom>
          <a:noFill/>
          <a:ln w="9525">
            <a:noFill/>
            <a:miter lim="800000"/>
            <a:headEnd/>
            <a:tailEnd/>
          </a:ln>
        </p:spPr>
      </p:pic>
      <p:pic>
        <p:nvPicPr>
          <p:cNvPr id="20486" name="Picture 4"/>
          <p:cNvPicPr>
            <a:picLocks noChangeAspect="1" noChangeArrowheads="1"/>
          </p:cNvPicPr>
          <p:nvPr/>
        </p:nvPicPr>
        <p:blipFill>
          <a:blip r:embed="rId6" cstate="print"/>
          <a:srcRect l="6540" t="3786" r="5724" b="29399"/>
          <a:stretch>
            <a:fillRect/>
          </a:stretch>
        </p:blipFill>
        <p:spPr bwMode="auto">
          <a:xfrm>
            <a:off x="2627313" y="3976688"/>
            <a:ext cx="3067050" cy="2620962"/>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1"/>
          <p:cNvSpPr>
            <a:spLocks noGrp="1"/>
          </p:cNvSpPr>
          <p:nvPr>
            <p:ph type="title"/>
          </p:nvPr>
        </p:nvSpPr>
        <p:spPr>
          <a:xfrm>
            <a:off x="425450" y="407988"/>
            <a:ext cx="8261350" cy="644525"/>
          </a:xfrm>
        </p:spPr>
        <p:txBody>
          <a:bodyPr>
            <a:noAutofit/>
          </a:bodyPr>
          <a:lstStyle/>
          <a:p>
            <a:pPr eaLnBrk="1" fontAlgn="auto" hangingPunct="1">
              <a:spcAft>
                <a:spcPts val="0"/>
              </a:spcAft>
              <a:defRPr/>
            </a:pPr>
            <a:r>
              <a:rPr lang="ru-RU" sz="2400" b="1" dirty="0" smtClean="0">
                <a:solidFill>
                  <a:schemeClr val="accent1">
                    <a:lumMod val="75000"/>
                  </a:schemeClr>
                </a:solidFill>
                <a:latin typeface="+mn-lt"/>
              </a:rPr>
              <a:t>Военнослужащие  518 ВСО и рабочие ЛЗУ 2</a:t>
            </a:r>
            <a:endParaRPr lang="ru-RU" sz="2400" b="1" dirty="0">
              <a:solidFill>
                <a:schemeClr val="accent1">
                  <a:lumMod val="75000"/>
                </a:schemeClr>
              </a:solidFill>
              <a:latin typeface="+mn-lt"/>
            </a:endParaRPr>
          </a:p>
        </p:txBody>
      </p:sp>
      <p:pic>
        <p:nvPicPr>
          <p:cNvPr id="22530" name="Picture 2"/>
          <p:cNvPicPr>
            <a:picLocks noChangeAspect="1" noChangeArrowheads="1"/>
          </p:cNvPicPr>
          <p:nvPr/>
        </p:nvPicPr>
        <p:blipFill>
          <a:blip r:embed="rId2" cstate="print"/>
          <a:srcRect/>
          <a:stretch>
            <a:fillRect/>
          </a:stretch>
        </p:blipFill>
        <p:spPr bwMode="auto">
          <a:xfrm>
            <a:off x="395288" y="981075"/>
            <a:ext cx="3962400" cy="2951163"/>
          </a:xfrm>
          <a:prstGeom prst="rect">
            <a:avLst/>
          </a:prstGeom>
          <a:noFill/>
          <a:ln w="9525">
            <a:noFill/>
            <a:miter lim="800000"/>
            <a:headEnd/>
            <a:tailEnd/>
          </a:ln>
        </p:spPr>
      </p:pic>
      <p:pic>
        <p:nvPicPr>
          <p:cNvPr id="22531" name="Picture 3"/>
          <p:cNvPicPr>
            <a:picLocks noChangeAspect="1" noChangeArrowheads="1"/>
          </p:cNvPicPr>
          <p:nvPr/>
        </p:nvPicPr>
        <p:blipFill>
          <a:blip r:embed="rId3" cstate="print"/>
          <a:srcRect/>
          <a:stretch>
            <a:fillRect/>
          </a:stretch>
        </p:blipFill>
        <p:spPr bwMode="auto">
          <a:xfrm>
            <a:off x="4608513" y="981075"/>
            <a:ext cx="4211637" cy="3455988"/>
          </a:xfrm>
          <a:prstGeom prst="rect">
            <a:avLst/>
          </a:prstGeom>
          <a:noFill/>
          <a:ln w="9525">
            <a:noFill/>
            <a:miter lim="800000"/>
            <a:headEnd/>
            <a:tailEnd/>
          </a:ln>
        </p:spPr>
      </p:pic>
      <p:pic>
        <p:nvPicPr>
          <p:cNvPr id="22532" name="Picture 4"/>
          <p:cNvPicPr>
            <a:picLocks noChangeAspect="1" noChangeArrowheads="1"/>
          </p:cNvPicPr>
          <p:nvPr/>
        </p:nvPicPr>
        <p:blipFill>
          <a:blip r:embed="rId4" cstate="print"/>
          <a:srcRect/>
          <a:stretch>
            <a:fillRect/>
          </a:stretch>
        </p:blipFill>
        <p:spPr bwMode="auto">
          <a:xfrm>
            <a:off x="395288" y="3997325"/>
            <a:ext cx="3962400" cy="2640013"/>
          </a:xfrm>
          <a:prstGeom prst="rect">
            <a:avLst/>
          </a:prstGeom>
          <a:noFill/>
          <a:ln w="9525">
            <a:noFill/>
            <a:miter lim="800000"/>
            <a:headEnd/>
            <a:tailEnd/>
          </a:ln>
        </p:spPr>
      </p:pic>
      <p:pic>
        <p:nvPicPr>
          <p:cNvPr id="22533" name="Picture 5"/>
          <p:cNvPicPr>
            <a:picLocks noChangeAspect="1" noChangeArrowheads="1"/>
          </p:cNvPicPr>
          <p:nvPr/>
        </p:nvPicPr>
        <p:blipFill>
          <a:blip r:embed="rId5" cstate="print"/>
          <a:srcRect/>
          <a:stretch>
            <a:fillRect/>
          </a:stretch>
        </p:blipFill>
        <p:spPr bwMode="auto">
          <a:xfrm>
            <a:off x="4641850" y="4437063"/>
            <a:ext cx="4178300" cy="24511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288" y="333375"/>
            <a:ext cx="8261350" cy="719138"/>
          </a:xfrm>
        </p:spPr>
        <p:txBody>
          <a:bodyPr/>
          <a:lstStyle/>
          <a:p>
            <a:pPr eaLnBrk="1" fontAlgn="auto" hangingPunct="1">
              <a:spcAft>
                <a:spcPts val="0"/>
              </a:spcAft>
              <a:defRPr/>
            </a:pPr>
            <a:r>
              <a:rPr lang="ru-RU" sz="2000" b="1" dirty="0" smtClean="0">
                <a:solidFill>
                  <a:schemeClr val="accent1">
                    <a:lumMod val="75000"/>
                  </a:schemeClr>
                </a:solidFill>
                <a:latin typeface="+mn-lt"/>
              </a:rPr>
              <a:t>Житейские будни </a:t>
            </a:r>
            <a:r>
              <a:rPr lang="ru-RU" sz="2000" b="1" dirty="0" err="1" smtClean="0">
                <a:solidFill>
                  <a:schemeClr val="accent1">
                    <a:lumMod val="75000"/>
                  </a:schemeClr>
                </a:solidFill>
                <a:latin typeface="+mn-lt"/>
              </a:rPr>
              <a:t>облепихинцев</a:t>
            </a:r>
            <a:r>
              <a:rPr lang="ru-RU" sz="2000" b="1" dirty="0" smtClean="0">
                <a:solidFill>
                  <a:schemeClr val="accent1">
                    <a:lumMod val="75000"/>
                  </a:schemeClr>
                </a:solidFill>
                <a:latin typeface="+mn-lt"/>
              </a:rPr>
              <a:t> в 60-70-е годы </a:t>
            </a:r>
            <a:r>
              <a:rPr lang="en-US" sz="2000" b="1" dirty="0" smtClean="0">
                <a:solidFill>
                  <a:schemeClr val="accent1">
                    <a:lumMod val="75000"/>
                  </a:schemeClr>
                </a:solidFill>
                <a:latin typeface="+mn-lt"/>
              </a:rPr>
              <a:t>xx</a:t>
            </a:r>
            <a:r>
              <a:rPr lang="ru-RU" sz="2000" b="1" dirty="0" smtClean="0">
                <a:solidFill>
                  <a:schemeClr val="accent1">
                    <a:lumMod val="75000"/>
                  </a:schemeClr>
                </a:solidFill>
                <a:latin typeface="+mn-lt"/>
              </a:rPr>
              <a:t> в.</a:t>
            </a:r>
            <a:endParaRPr lang="ru-RU" sz="2000" b="1" dirty="0">
              <a:solidFill>
                <a:schemeClr val="accent1">
                  <a:lumMod val="75000"/>
                </a:schemeClr>
              </a:solidFill>
              <a:latin typeface="+mn-lt"/>
            </a:endParaRPr>
          </a:p>
        </p:txBody>
      </p:sp>
      <p:pic>
        <p:nvPicPr>
          <p:cNvPr id="23554" name="Picture 7" descr="Новый рисунок (2)"/>
          <p:cNvPicPr>
            <a:picLocks noGrp="1" noChangeAspect="1" noChangeArrowheads="1"/>
          </p:cNvPicPr>
          <p:nvPr>
            <p:ph idx="1"/>
          </p:nvPr>
        </p:nvPicPr>
        <p:blipFill>
          <a:blip r:embed="rId2" cstate="print"/>
          <a:srcRect/>
          <a:stretch>
            <a:fillRect/>
          </a:stretch>
        </p:blipFill>
        <p:spPr>
          <a:xfrm>
            <a:off x="323850" y="981075"/>
            <a:ext cx="4176713" cy="2735263"/>
          </a:xfrm>
        </p:spPr>
      </p:pic>
      <p:pic>
        <p:nvPicPr>
          <p:cNvPr id="23555" name="Picture 4" descr="Новый рисунок (10)"/>
          <p:cNvPicPr>
            <a:picLocks noChangeAspect="1" noChangeArrowheads="1"/>
          </p:cNvPicPr>
          <p:nvPr/>
        </p:nvPicPr>
        <p:blipFill>
          <a:blip r:embed="rId3" cstate="print"/>
          <a:srcRect/>
          <a:stretch>
            <a:fillRect/>
          </a:stretch>
        </p:blipFill>
        <p:spPr bwMode="auto">
          <a:xfrm>
            <a:off x="4716463" y="3925888"/>
            <a:ext cx="4103687" cy="2613025"/>
          </a:xfrm>
          <a:prstGeom prst="rect">
            <a:avLst/>
          </a:prstGeom>
          <a:noFill/>
          <a:ln w="9525">
            <a:noFill/>
            <a:miter lim="800000"/>
            <a:headEnd/>
            <a:tailEnd/>
          </a:ln>
        </p:spPr>
      </p:pic>
      <p:pic>
        <p:nvPicPr>
          <p:cNvPr id="23556" name="Picture 5" descr="Новый рисунок (2)"/>
          <p:cNvPicPr>
            <a:picLocks noChangeAspect="1" noChangeArrowheads="1"/>
          </p:cNvPicPr>
          <p:nvPr/>
        </p:nvPicPr>
        <p:blipFill>
          <a:blip r:embed="rId4" cstate="print"/>
          <a:srcRect/>
          <a:stretch>
            <a:fillRect/>
          </a:stretch>
        </p:blipFill>
        <p:spPr bwMode="auto">
          <a:xfrm>
            <a:off x="4787900" y="981075"/>
            <a:ext cx="3960813" cy="2808288"/>
          </a:xfrm>
          <a:prstGeom prst="rect">
            <a:avLst/>
          </a:prstGeom>
          <a:noFill/>
          <a:ln w="9525">
            <a:noFill/>
            <a:miter lim="800000"/>
            <a:headEnd/>
            <a:tailEnd/>
          </a:ln>
        </p:spPr>
      </p:pic>
      <p:pic>
        <p:nvPicPr>
          <p:cNvPr id="23557" name="Picture 6" descr="Новый рисунок (4)"/>
          <p:cNvPicPr>
            <a:picLocks noChangeAspect="1" noChangeArrowheads="1"/>
          </p:cNvPicPr>
          <p:nvPr/>
        </p:nvPicPr>
        <p:blipFill>
          <a:blip r:embed="rId5" cstate="print"/>
          <a:srcRect/>
          <a:stretch>
            <a:fillRect/>
          </a:stretch>
        </p:blipFill>
        <p:spPr bwMode="auto">
          <a:xfrm>
            <a:off x="323850" y="3860800"/>
            <a:ext cx="4176713" cy="274320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850" y="333375"/>
            <a:ext cx="8259763" cy="503238"/>
          </a:xfrm>
        </p:spPr>
        <p:txBody>
          <a:bodyPr/>
          <a:lstStyle/>
          <a:p>
            <a:pPr eaLnBrk="1" fontAlgn="auto" hangingPunct="1">
              <a:spcAft>
                <a:spcPts val="0"/>
              </a:spcAft>
              <a:defRPr/>
            </a:pPr>
            <a:r>
              <a:rPr lang="ru-RU" sz="2400" b="1" dirty="0" smtClean="0">
                <a:solidFill>
                  <a:schemeClr val="accent1">
                    <a:lumMod val="75000"/>
                  </a:schemeClr>
                </a:solidFill>
                <a:latin typeface="+mn-lt"/>
              </a:rPr>
              <a:t>Исторический очерк</a:t>
            </a:r>
            <a:endParaRPr lang="ru-RU" sz="2400" b="1" dirty="0">
              <a:solidFill>
                <a:schemeClr val="accent1">
                  <a:lumMod val="75000"/>
                </a:schemeClr>
              </a:solidFill>
              <a:latin typeface="+mn-lt"/>
            </a:endParaRPr>
          </a:p>
        </p:txBody>
      </p:sp>
      <p:sp>
        <p:nvSpPr>
          <p:cNvPr id="26626" name="Rectangle 3"/>
          <p:cNvSpPr>
            <a:spLocks noChangeArrowheads="1"/>
          </p:cNvSpPr>
          <p:nvPr/>
        </p:nvSpPr>
        <p:spPr bwMode="auto">
          <a:xfrm>
            <a:off x="0" y="-153988"/>
            <a:ext cx="482600" cy="307976"/>
          </a:xfrm>
          <a:prstGeom prst="rect">
            <a:avLst/>
          </a:prstGeom>
          <a:noFill/>
          <a:ln w="9525">
            <a:noFill/>
            <a:miter lim="800000"/>
            <a:headEnd/>
            <a:tailEnd/>
          </a:ln>
        </p:spPr>
        <p:txBody>
          <a:bodyPr wrap="none" anchor="ctr">
            <a:spAutoFit/>
          </a:bodyPr>
          <a:lstStyle/>
          <a:p>
            <a:r>
              <a:rPr lang="ru-RU" sz="1400">
                <a:cs typeface="Times New Roman" pitchFamily="18" charset="0"/>
              </a:rPr>
              <a:t>      </a:t>
            </a:r>
            <a:endParaRPr lang="ru-RU"/>
          </a:p>
        </p:txBody>
      </p:sp>
      <p:sp>
        <p:nvSpPr>
          <p:cNvPr id="26627" name="Прямоугольник 3"/>
          <p:cNvSpPr>
            <a:spLocks noChangeArrowheads="1"/>
          </p:cNvSpPr>
          <p:nvPr/>
        </p:nvSpPr>
        <p:spPr bwMode="auto">
          <a:xfrm>
            <a:off x="214282" y="857232"/>
            <a:ext cx="8724900" cy="3416300"/>
          </a:xfrm>
          <a:prstGeom prst="rect">
            <a:avLst/>
          </a:prstGeom>
          <a:noFill/>
          <a:ln w="9525">
            <a:noFill/>
            <a:miter lim="800000"/>
            <a:headEnd/>
            <a:tailEnd/>
          </a:ln>
        </p:spPr>
        <p:txBody>
          <a:bodyPr>
            <a:spAutoFit/>
          </a:bodyPr>
          <a:lstStyle/>
          <a:p>
            <a:pPr algn="just"/>
            <a:r>
              <a:rPr lang="ru-RU" dirty="0">
                <a:latin typeface="Times New Roman" pitchFamily="18" charset="0"/>
              </a:rPr>
              <a:t> С 1947 года, в Облепиху переводится  воинская часть № 518 ВСО,  ЛЗУ 2 затем  переименовано в ЛПК № 443, в 1952 году № 478, которые занимались заготовкой и переработкой древесины,  затем грузили в вагоны и отправляли в Туркестанский военный округ (</a:t>
            </a:r>
            <a:r>
              <a:rPr lang="ru-RU" dirty="0" err="1">
                <a:latin typeface="Times New Roman" pitchFamily="18" charset="0"/>
              </a:rPr>
              <a:t>ТУРКво</a:t>
            </a:r>
            <a:r>
              <a:rPr lang="ru-RU" dirty="0">
                <a:latin typeface="Times New Roman" pitchFamily="18" charset="0"/>
              </a:rPr>
              <a:t>) Военно-строительный отряд занимался заготовкой древесины на лесоучастках, которые были расположены в пределах 50 км. от посёлка.  Доставляли военнослужащих в лес  на машинах </a:t>
            </a:r>
            <a:r>
              <a:rPr lang="ru-RU" dirty="0" smtClean="0">
                <a:latin typeface="Times New Roman" pitchFamily="18" charset="0"/>
              </a:rPr>
              <a:t>ЗИЛ </a:t>
            </a:r>
            <a:r>
              <a:rPr lang="ru-RU" dirty="0">
                <a:latin typeface="Times New Roman" pitchFamily="18" charset="0"/>
              </a:rPr>
              <a:t>157, ЗИЛ 131.  Часто  военные строители находились в  лесу  в течение недели, там было построено временное жильё и  находилась необходимая техника – бульдозера,  трелёвочные трактора.  В пределах посёлка находился </a:t>
            </a:r>
            <a:r>
              <a:rPr lang="ru-RU" dirty="0" err="1">
                <a:latin typeface="Times New Roman" pitchFamily="18" charset="0"/>
              </a:rPr>
              <a:t>пилоцех</a:t>
            </a:r>
            <a:r>
              <a:rPr lang="ru-RU" dirty="0">
                <a:latin typeface="Times New Roman" pitchFamily="18" charset="0"/>
              </a:rPr>
              <a:t> на котором перерабатывали древесину и нижний склад, где складировали пиломатериалы для отправки. Гражданское население - мужчины работали водителями  на лесовозах, на </a:t>
            </a:r>
            <a:r>
              <a:rPr lang="ru-RU" dirty="0" err="1">
                <a:latin typeface="Times New Roman" pitchFamily="18" charset="0"/>
              </a:rPr>
              <a:t>пилоцехе</a:t>
            </a:r>
            <a:r>
              <a:rPr lang="ru-RU" dirty="0">
                <a:latin typeface="Times New Roman" pitchFamily="18" charset="0"/>
              </a:rPr>
              <a:t>,  женщины нормировщиками, приёмщиками, также работал на пилорамах.</a:t>
            </a:r>
          </a:p>
        </p:txBody>
      </p:sp>
      <p:sp>
        <p:nvSpPr>
          <p:cNvPr id="26628" name="Прямоугольник 4"/>
          <p:cNvSpPr>
            <a:spLocks noChangeArrowheads="1"/>
          </p:cNvSpPr>
          <p:nvPr/>
        </p:nvSpPr>
        <p:spPr bwMode="auto">
          <a:xfrm>
            <a:off x="142844" y="4214818"/>
            <a:ext cx="8807450" cy="2308324"/>
          </a:xfrm>
          <a:prstGeom prst="rect">
            <a:avLst/>
          </a:prstGeom>
          <a:noFill/>
          <a:ln w="9525">
            <a:noFill/>
            <a:miter lim="800000"/>
            <a:headEnd/>
            <a:tailEnd/>
          </a:ln>
        </p:spPr>
        <p:txBody>
          <a:bodyPr>
            <a:spAutoFit/>
          </a:bodyPr>
          <a:lstStyle/>
          <a:p>
            <a:pPr algn="just"/>
            <a:r>
              <a:rPr lang="ru-RU" dirty="0">
                <a:latin typeface="Times New Roman" pitchFamily="18" charset="0"/>
              </a:rPr>
              <a:t> В 1960 году,  ВСО № 518 переведён в ведомство Московского военного округа и  переименован в ВСО№ 60. На территории воинской части находились  КПП, штаб,  медсанчасть, три казармы в которых находилось три роты военнослужащих,  столовая,  овощехранилище,  </a:t>
            </a:r>
            <a:r>
              <a:rPr lang="ru-RU" dirty="0" err="1">
                <a:latin typeface="Times New Roman" pitchFamily="18" charset="0"/>
              </a:rPr>
              <a:t>военторг</a:t>
            </a:r>
            <a:r>
              <a:rPr lang="ru-RU" dirty="0">
                <a:latin typeface="Times New Roman" pitchFamily="18" charset="0"/>
              </a:rPr>
              <a:t>,  чайная, танцплощадка, спортивная площадка. За пределами части находился стадион, на котором  проводились соревнования по футболу,  в отдалении находился свинарник.   В центре посёлка был гараж, где стояла техника – лесовозы, трактора, другая техника.  Эта техника находилась в зданиях – боксах, где было тепло и можно было ремонтировать машины.  </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Прямоугольник 1"/>
          <p:cNvSpPr>
            <a:spLocks noChangeArrowheads="1"/>
          </p:cNvSpPr>
          <p:nvPr/>
        </p:nvSpPr>
        <p:spPr bwMode="auto">
          <a:xfrm>
            <a:off x="142844" y="285728"/>
            <a:ext cx="8893175" cy="5908675"/>
          </a:xfrm>
          <a:prstGeom prst="rect">
            <a:avLst/>
          </a:prstGeom>
          <a:noFill/>
          <a:ln w="9525">
            <a:noFill/>
            <a:miter lim="800000"/>
            <a:headEnd/>
            <a:tailEnd/>
          </a:ln>
        </p:spPr>
        <p:txBody>
          <a:bodyPr>
            <a:spAutoFit/>
          </a:bodyPr>
          <a:lstStyle/>
          <a:p>
            <a:pPr algn="just"/>
            <a:r>
              <a:rPr lang="ru-RU" dirty="0">
                <a:latin typeface="Times New Roman" pitchFamily="18" charset="0"/>
              </a:rPr>
              <a:t>В 1950 г. открыта почта. В 1951 г. открыт ФАП  (фельдшерско-акушерский пункт), где жители получали медицинскую помощь. В 1952 году в поселке были  семилетняя школа, детский сад, клуб, медпункт и железнодорожный магазин. К  1955 году также открыты: магазины «Сельпо», «</a:t>
            </a:r>
            <a:r>
              <a:rPr lang="ru-RU" dirty="0" err="1">
                <a:latin typeface="Times New Roman" pitchFamily="18" charset="0"/>
              </a:rPr>
              <a:t>Военторг</a:t>
            </a:r>
            <a:r>
              <a:rPr lang="ru-RU" dirty="0">
                <a:latin typeface="Times New Roman" pitchFamily="18" charset="0"/>
              </a:rPr>
              <a:t>», библиотека при ВСО №518. Улица Субботина, которая названа в честь  генерала -  майора  Субботина, который был командующим  воинской части и периодически  приезжал  в Облепиху  и проверял результаты плановых заданий, был очень весёлым и добрым человеком.  На этой улице находилась воинская часть, магазин  «Сельпо», пекарня,  контора ЛПК,  почта, колонка.</a:t>
            </a:r>
          </a:p>
          <a:p>
            <a:pPr algn="just"/>
            <a:r>
              <a:rPr lang="ru-RU" dirty="0">
                <a:latin typeface="Times New Roman" pitchFamily="18" charset="0"/>
              </a:rPr>
              <a:t>     В </a:t>
            </a:r>
            <a:r>
              <a:rPr lang="ru-RU" dirty="0" smtClean="0">
                <a:latin typeface="Times New Roman" pitchFamily="18" charset="0"/>
              </a:rPr>
              <a:t>1953 – 1954 </a:t>
            </a:r>
            <a:r>
              <a:rPr lang="ru-RU" dirty="0">
                <a:latin typeface="Times New Roman" pitchFamily="18" charset="0"/>
              </a:rPr>
              <a:t>гг.,  рядом со старым зданием школы, было построено ещё  одно бревенчатое здание в форме квадрата,  с печным отоплением. В этом здании находились классные комнаты, небольшой  спортивный зал. </a:t>
            </a:r>
          </a:p>
          <a:p>
            <a:pPr algn="just"/>
            <a:r>
              <a:rPr lang="ru-RU" dirty="0">
                <a:latin typeface="Times New Roman" pitchFamily="18" charset="0"/>
              </a:rPr>
              <a:t>    В 1962 – 1964 гг., были  построены два новых одноэтажных  здания  школы из бруса, на улице Трактовой 15,  в одном из которых располагается  школа,  и по сей день. В 1966 году была открыта восьмилетняя школа. Директором  назначена Симоненко Валентина Андреевна учитель истории. Школа ежегодно участвовала в смотрах художественной самодеятельности, которые проводились в сельском клубе посёлка Николаевка и занимала первые места. В смотрах участвовали школы из Разгона, Облепихи, Николаевки.  С 1975 по 1979 год школу возглавляла Сазонова Елизавета Евгеньевна </a:t>
            </a:r>
            <a:r>
              <a:rPr lang="ru-RU" dirty="0" smtClean="0">
                <a:latin typeface="Times New Roman" pitchFamily="18" charset="0"/>
              </a:rPr>
              <a:t>– </a:t>
            </a:r>
            <a:r>
              <a:rPr lang="ru-RU" dirty="0">
                <a:latin typeface="Times New Roman" pitchFamily="18" charset="0"/>
              </a:rPr>
              <a:t>учитель истории.    </a:t>
            </a:r>
          </a:p>
          <a:p>
            <a:pPr algn="just"/>
            <a:r>
              <a:rPr lang="ru-RU" dirty="0">
                <a:latin typeface="Times New Roman" pitchFamily="18" charset="0"/>
              </a:rPr>
              <a:t>По  архивным данным    численность населения:  1960 г. – 262 чел;  1961 г. </a:t>
            </a:r>
            <a:r>
              <a:rPr lang="ru-RU" dirty="0" smtClean="0">
                <a:latin typeface="Times New Roman" pitchFamily="18" charset="0"/>
              </a:rPr>
              <a:t>–  </a:t>
            </a:r>
            <a:r>
              <a:rPr lang="ru-RU" dirty="0">
                <a:latin typeface="Times New Roman" pitchFamily="18" charset="0"/>
              </a:rPr>
              <a:t>287 чел; 1962 г. – 452 чел;  1967 г. – 426 чел.</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eaLnBrk="1" fontAlgn="auto" hangingPunct="1">
              <a:spcAft>
                <a:spcPts val="0"/>
              </a:spcAft>
              <a:defRPr/>
            </a:pPr>
            <a:r>
              <a:rPr lang="ru-RU" sz="2400" b="1" dirty="0">
                <a:solidFill>
                  <a:schemeClr val="accent1">
                    <a:lumMod val="75000"/>
                  </a:schemeClr>
                </a:solidFill>
                <a:latin typeface="+mn-lt"/>
              </a:rPr>
              <a:t>военный склад № 49 </a:t>
            </a:r>
            <a:r>
              <a:rPr lang="ru-RU" sz="2400" b="1" dirty="0" err="1">
                <a:solidFill>
                  <a:schemeClr val="accent1">
                    <a:lumMod val="75000"/>
                  </a:schemeClr>
                </a:solidFill>
                <a:latin typeface="+mn-lt"/>
              </a:rPr>
              <a:t>мв</a:t>
            </a:r>
            <a:r>
              <a:rPr lang="ru-RU" sz="2400" b="1" dirty="0">
                <a:solidFill>
                  <a:schemeClr val="accent1">
                    <a:lumMod val="75000"/>
                  </a:schemeClr>
                </a:solidFill>
                <a:latin typeface="+mn-lt"/>
              </a:rPr>
              <a:t> д  </a:t>
            </a:r>
            <a:r>
              <a:rPr lang="ru-RU" sz="2400" b="1" dirty="0" err="1">
                <a:solidFill>
                  <a:schemeClr val="accent1">
                    <a:lumMod val="75000"/>
                  </a:schemeClr>
                </a:solidFill>
                <a:latin typeface="+mn-lt"/>
              </a:rPr>
              <a:t>рф</a:t>
            </a:r>
            <a:endParaRPr lang="ru-RU" sz="2400" b="1" dirty="0">
              <a:solidFill>
                <a:schemeClr val="accent1">
                  <a:lumMod val="75000"/>
                </a:schemeClr>
              </a:solidFill>
              <a:latin typeface="+mn-lt"/>
            </a:endParaRPr>
          </a:p>
        </p:txBody>
      </p:sp>
      <p:sp>
        <p:nvSpPr>
          <p:cNvPr id="28674" name="Объект 2"/>
          <p:cNvSpPr>
            <a:spLocks noGrp="1"/>
          </p:cNvSpPr>
          <p:nvPr>
            <p:ph idx="1"/>
          </p:nvPr>
        </p:nvSpPr>
        <p:spPr>
          <a:xfrm>
            <a:off x="328613" y="1557338"/>
            <a:ext cx="8229600" cy="4373562"/>
          </a:xfrm>
        </p:spPr>
        <p:txBody>
          <a:bodyPr/>
          <a:lstStyle/>
          <a:p>
            <a:pPr marL="0" indent="0" eaLnBrk="1" hangingPunct="1">
              <a:spcBef>
                <a:spcPct val="0"/>
              </a:spcBef>
              <a:buClrTx/>
              <a:buFont typeface="Arial" charset="0"/>
              <a:buNone/>
            </a:pPr>
            <a:r>
              <a:rPr lang="ru-RU" sz="1800" dirty="0" smtClean="0">
                <a:solidFill>
                  <a:srgbClr val="000000"/>
                </a:solidFill>
              </a:rPr>
              <a:t>В 1984 году ЛПК 478  и воинская часть 518 ВСО были переведены в посёлок </a:t>
            </a:r>
            <a:r>
              <a:rPr lang="ru-RU" sz="1800" dirty="0" err="1" smtClean="0">
                <a:solidFill>
                  <a:srgbClr val="000000"/>
                </a:solidFill>
              </a:rPr>
              <a:t>Чуна</a:t>
            </a:r>
            <a:r>
              <a:rPr lang="ru-RU" sz="1800" dirty="0" smtClean="0">
                <a:solidFill>
                  <a:srgbClr val="000000"/>
                </a:solidFill>
              </a:rPr>
              <a:t>. В этом же году открыт военный склад № 49 МВД РФ, который занимался ремонтом старых домов,   строительством новых домов, объектов соцкультбыта, дорог.  Рабочие военного склада произвели ремонт школы, которая  на тот момент была начальной. После ремонта, школа вновь становится восьмилетней, директором назначена учитель математики </a:t>
            </a:r>
            <a:r>
              <a:rPr lang="ru-RU" sz="1800" dirty="0" err="1" smtClean="0">
                <a:solidFill>
                  <a:srgbClr val="000000"/>
                </a:solidFill>
              </a:rPr>
              <a:t>Жирякова</a:t>
            </a:r>
            <a:r>
              <a:rPr lang="ru-RU" sz="1800" dirty="0" smtClean="0">
                <a:solidFill>
                  <a:srgbClr val="000000"/>
                </a:solidFill>
              </a:rPr>
              <a:t> Нина Георгиевна. Многие жители работали на военном складе рабочими и аттестованными.  На территории склада была построена двухэтажная контора, ангары, кочегарка, новая водонапорная башня. Организация просуществовала до 2005 года.</a:t>
            </a:r>
          </a:p>
        </p:txBody>
      </p:sp>
      <p:pic>
        <p:nvPicPr>
          <p:cNvPr id="28675" name="Picture 3"/>
          <p:cNvPicPr>
            <a:picLocks noChangeAspect="1" noChangeArrowheads="1"/>
          </p:cNvPicPr>
          <p:nvPr/>
        </p:nvPicPr>
        <p:blipFill>
          <a:blip r:embed="rId2" cstate="print"/>
          <a:srcRect/>
          <a:stretch>
            <a:fillRect/>
          </a:stretch>
        </p:blipFill>
        <p:spPr bwMode="auto">
          <a:xfrm>
            <a:off x="4716463" y="4149725"/>
            <a:ext cx="5327650" cy="2708275"/>
          </a:xfrm>
          <a:prstGeom prst="rect">
            <a:avLst/>
          </a:prstGeom>
          <a:noFill/>
          <a:ln w="9525">
            <a:noFill/>
            <a:miter lim="800000"/>
            <a:headEnd/>
            <a:tailEnd/>
          </a:ln>
        </p:spPr>
      </p:pic>
      <p:pic>
        <p:nvPicPr>
          <p:cNvPr id="28676" name="Picture 4" descr="G:\Фото Облепихи\новая  папка390.jpg"/>
          <p:cNvPicPr>
            <a:picLocks noChangeAspect="1" noChangeArrowheads="1"/>
          </p:cNvPicPr>
          <p:nvPr/>
        </p:nvPicPr>
        <p:blipFill>
          <a:blip r:embed="rId3" cstate="print"/>
          <a:srcRect/>
          <a:stretch>
            <a:fillRect/>
          </a:stretch>
        </p:blipFill>
        <p:spPr bwMode="auto">
          <a:xfrm>
            <a:off x="323850" y="4149725"/>
            <a:ext cx="4102100" cy="2663825"/>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eaLnBrk="1" fontAlgn="auto" hangingPunct="1">
              <a:spcAft>
                <a:spcPts val="0"/>
              </a:spcAft>
              <a:defRPr/>
            </a:pPr>
            <a:r>
              <a:rPr lang="ru-RU" sz="2400" b="1" dirty="0" smtClean="0">
                <a:solidFill>
                  <a:schemeClr val="accent1">
                    <a:lumMod val="75000"/>
                  </a:schemeClr>
                </a:solidFill>
                <a:latin typeface="+mn-lt"/>
              </a:rPr>
              <a:t>Облепиха в настоящее время</a:t>
            </a:r>
            <a:endParaRPr lang="ru-RU" sz="2400" b="1" dirty="0">
              <a:solidFill>
                <a:schemeClr val="accent1">
                  <a:lumMod val="75000"/>
                </a:schemeClr>
              </a:solidFill>
              <a:latin typeface="+mn-lt"/>
            </a:endParaRPr>
          </a:p>
        </p:txBody>
      </p:sp>
      <p:sp>
        <p:nvSpPr>
          <p:cNvPr id="29698" name="Объект 2"/>
          <p:cNvSpPr>
            <a:spLocks noGrp="1"/>
          </p:cNvSpPr>
          <p:nvPr>
            <p:ph idx="1"/>
          </p:nvPr>
        </p:nvSpPr>
        <p:spPr>
          <a:xfrm>
            <a:off x="457200" y="1752600"/>
            <a:ext cx="8229600" cy="4748234"/>
          </a:xfrm>
        </p:spPr>
        <p:txBody>
          <a:bodyPr/>
          <a:lstStyle/>
          <a:p>
            <a:pPr marL="0" indent="0" algn="just" eaLnBrk="1" hangingPunct="1">
              <a:buNone/>
            </a:pPr>
            <a:r>
              <a:rPr lang="ru-RU" sz="2000" dirty="0" smtClean="0"/>
              <a:t>На сегодняшний день, наш посёлок Облепиха, продолжает  своё существование. Сегодня функционируют: ПЧ-2, тяговая подстанция, станция, медпункт, школа, детский сад, сельский клуб и библиотека, частное лесоперерабатывающее предприятие, кафе. По данным  администрации </a:t>
            </a:r>
            <a:r>
              <a:rPr lang="ru-RU" sz="2000" dirty="0" err="1" smtClean="0"/>
              <a:t>Разгонского</a:t>
            </a:r>
            <a:r>
              <a:rPr lang="ru-RU" sz="2000" dirty="0" smtClean="0"/>
              <a:t> муниципального образования  численность население посёлка: 2013 г. – 239 чел; 2014 г. - 236 чел; 2015 г. – 233 чел; 2016 г. – 230 чел; 2017 г. – 235 чел; 2018 г. – 237 чел;  2019 г. </a:t>
            </a:r>
            <a:r>
              <a:rPr lang="ru-RU" sz="2000" dirty="0" smtClean="0">
                <a:latin typeface="Times New Roman" pitchFamily="18" charset="0"/>
              </a:rPr>
              <a:t>–</a:t>
            </a:r>
            <a:r>
              <a:rPr lang="ru-RU" sz="2000" dirty="0" smtClean="0"/>
              <a:t>  226 чел; 2020 г. – 228 чел; 2021 г. </a:t>
            </a:r>
            <a:r>
              <a:rPr lang="ru-RU" sz="2000" dirty="0" smtClean="0">
                <a:latin typeface="Times New Roman" pitchFamily="18" charset="0"/>
              </a:rPr>
              <a:t>–</a:t>
            </a:r>
            <a:r>
              <a:rPr lang="ru-RU" sz="2000" dirty="0" smtClean="0"/>
              <a:t> 223  чел; 2022 г. </a:t>
            </a:r>
            <a:r>
              <a:rPr lang="ru-RU" sz="2000" dirty="0" smtClean="0">
                <a:latin typeface="Times New Roman" pitchFamily="18" charset="0"/>
              </a:rPr>
              <a:t>–</a:t>
            </a:r>
            <a:r>
              <a:rPr lang="ru-RU" sz="2000" dirty="0" smtClean="0"/>
              <a:t>  200 чел.  (Сельское население  Тайшетского района составляет 16437 человек).  Сегодня наш посёлок по количеству населения становится всё меньше и меньше, так как  население стареет, молодёжь, семьи уезжает  туда, где есть работа, жилье. Стремление большинства  </a:t>
            </a:r>
            <a:r>
              <a:rPr lang="ru-RU" sz="2000" dirty="0" err="1" smtClean="0"/>
              <a:t>облепихинцев</a:t>
            </a:r>
            <a:r>
              <a:rPr lang="ru-RU" sz="2000" dirty="0" smtClean="0"/>
              <a:t> сохранить и приумножить достояние поселка. Хотелось бы верить, что жизнедеятельность  моей малой Родины, поселка - станции Облепиха будет продолжаться еще долго. </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15925" y="620713"/>
            <a:ext cx="8259763" cy="573087"/>
          </a:xfrm>
        </p:spPr>
        <p:txBody>
          <a:bodyPr/>
          <a:lstStyle/>
          <a:p>
            <a:pPr algn="l" eaLnBrk="1" fontAlgn="auto" hangingPunct="1">
              <a:spcAft>
                <a:spcPts val="0"/>
              </a:spcAft>
              <a:defRPr/>
            </a:pPr>
            <a:r>
              <a:rPr lang="ru-RU" sz="2400" b="1" dirty="0" smtClean="0">
                <a:solidFill>
                  <a:schemeClr val="accent1">
                    <a:lumMod val="75000"/>
                  </a:schemeClr>
                </a:solidFill>
                <a:latin typeface="+mn-lt"/>
              </a:rPr>
              <a:t>                             </a:t>
            </a:r>
            <a:endParaRPr lang="ru-RU" sz="2400" b="1" dirty="0">
              <a:solidFill>
                <a:schemeClr val="accent1">
                  <a:lumMod val="75000"/>
                </a:schemeClr>
              </a:solidFill>
              <a:latin typeface="+mn-lt"/>
            </a:endParaRPr>
          </a:p>
        </p:txBody>
      </p:sp>
      <p:sp>
        <p:nvSpPr>
          <p:cNvPr id="30722" name="Прямоугольник 2"/>
          <p:cNvSpPr>
            <a:spLocks noChangeArrowheads="1"/>
          </p:cNvSpPr>
          <p:nvPr/>
        </p:nvSpPr>
        <p:spPr bwMode="auto">
          <a:xfrm>
            <a:off x="107950" y="1484313"/>
            <a:ext cx="8567738" cy="369887"/>
          </a:xfrm>
          <a:prstGeom prst="rect">
            <a:avLst/>
          </a:prstGeom>
          <a:noFill/>
          <a:ln w="9525">
            <a:noFill/>
            <a:miter lim="800000"/>
            <a:headEnd/>
            <a:tailEnd/>
          </a:ln>
        </p:spPr>
        <p:txBody>
          <a:bodyPr>
            <a:spAutoFit/>
          </a:bodyPr>
          <a:lstStyle/>
          <a:p>
            <a:r>
              <a:rPr lang="ru-RU">
                <a:latin typeface="Times New Roman" pitchFamily="18" charset="0"/>
              </a:rPr>
              <a:t> </a:t>
            </a:r>
          </a:p>
        </p:txBody>
      </p:sp>
      <p:sp>
        <p:nvSpPr>
          <p:cNvPr id="4" name="Объект 3"/>
          <p:cNvSpPr>
            <a:spLocks noGrp="1"/>
          </p:cNvSpPr>
          <p:nvPr>
            <p:ph idx="1"/>
          </p:nvPr>
        </p:nvSpPr>
        <p:spPr>
          <a:xfrm>
            <a:off x="236538" y="2852738"/>
            <a:ext cx="8907462" cy="4373562"/>
          </a:xfrm>
        </p:spPr>
        <p:txBody>
          <a:bodyPr rtlCol="0">
            <a:normAutofit fontScale="92500"/>
          </a:bodyPr>
          <a:lstStyle/>
          <a:p>
            <a:pPr marL="0" indent="15875" algn="just" eaLnBrk="1" fontAlgn="auto" hangingPunct="1">
              <a:spcAft>
                <a:spcPts val="0"/>
              </a:spcAft>
              <a:buNone/>
              <a:tabLst>
                <a:tab pos="358775" algn="l"/>
              </a:tabLst>
              <a:defRPr/>
            </a:pPr>
            <a:r>
              <a:rPr lang="ru-RU" sz="2200" dirty="0" smtClean="0"/>
              <a:t>Жилых домов – 79, улиц:11 – Субботина, Первомайская, Озерная, Путейская, Школьная, Транспортная, Подстанция, Новая, Зеленая, Трактовая, Лесная.</a:t>
            </a:r>
          </a:p>
          <a:p>
            <a:pPr marL="0" indent="15875" algn="just" eaLnBrk="1" fontAlgn="auto" hangingPunct="1">
              <a:spcAft>
                <a:spcPts val="0"/>
              </a:spcAft>
              <a:buNone/>
              <a:tabLst>
                <a:tab pos="358775" algn="l"/>
              </a:tabLst>
              <a:defRPr/>
            </a:pPr>
            <a:r>
              <a:rPr lang="ru-RU" sz="2200" dirty="0" smtClean="0"/>
              <a:t>Население Облепихи</a:t>
            </a:r>
            <a:r>
              <a:rPr lang="en-US" sz="2200" dirty="0" smtClean="0"/>
              <a:t>:</a:t>
            </a:r>
            <a:r>
              <a:rPr lang="ru-RU" sz="2200" dirty="0" smtClean="0"/>
              <a:t> взрослых – 154 человека, несовершеннолетние </a:t>
            </a:r>
            <a:r>
              <a:rPr lang="ru-RU" sz="2200" dirty="0"/>
              <a:t>дети </a:t>
            </a:r>
            <a:r>
              <a:rPr lang="ru-RU" sz="2200" dirty="0" smtClean="0"/>
              <a:t>– 32, пенсионеров – 41 чел. </a:t>
            </a:r>
            <a:r>
              <a:rPr lang="ru-RU" sz="2200" dirty="0"/>
              <a:t>и</a:t>
            </a:r>
            <a:r>
              <a:rPr lang="ru-RU" sz="2200" dirty="0" smtClean="0"/>
              <a:t>з них 9 чел. имеют  статус «Дети войны». </a:t>
            </a:r>
          </a:p>
          <a:p>
            <a:pPr marL="0" indent="15875" algn="just" eaLnBrk="1" fontAlgn="auto" hangingPunct="1">
              <a:spcAft>
                <a:spcPts val="0"/>
              </a:spcAft>
              <a:buNone/>
              <a:tabLst>
                <a:tab pos="358775" algn="l"/>
              </a:tabLst>
              <a:defRPr/>
            </a:pPr>
            <a:r>
              <a:rPr lang="ru-RU" sz="2200" dirty="0" smtClean="0"/>
              <a:t>Территория бывшего в/с №49 МВД РФ является частной территорией, на которой пилят древесину. Подвоз воды доставляется водовозкой из поселковой колонки, вода по качеству желает быть лучше. Федеральная трасса проходит за пределами поселка. Выехать из поселка, можно </a:t>
            </a:r>
            <a:r>
              <a:rPr lang="ru-RU" sz="2200" dirty="0"/>
              <a:t>э</a:t>
            </a:r>
            <a:r>
              <a:rPr lang="ru-RU" sz="2200" dirty="0" smtClean="0"/>
              <a:t>лектропоездом либо автомобильным транспортом. Через поселок проходит высоковольтная ЛЭП. Вблизи Облепихи проходит нефтепровод. Облепиха входит в состав </a:t>
            </a:r>
            <a:r>
              <a:rPr lang="ru-RU" sz="2200" dirty="0" err="1" smtClean="0"/>
              <a:t>Разгонского</a:t>
            </a:r>
            <a:r>
              <a:rPr lang="ru-RU" sz="2200" dirty="0" smtClean="0"/>
              <a:t> муниципального образования. Перспектива развития поселка, пока отсутс</a:t>
            </a:r>
            <a:r>
              <a:rPr lang="ru-RU" sz="2200" dirty="0"/>
              <a:t>т</a:t>
            </a:r>
            <a:r>
              <a:rPr lang="ru-RU" sz="2200" dirty="0" smtClean="0"/>
              <a:t>вует.</a:t>
            </a:r>
          </a:p>
          <a:p>
            <a:pPr eaLnBrk="1" fontAlgn="auto" hangingPunct="1">
              <a:spcAft>
                <a:spcPts val="0"/>
              </a:spcAft>
              <a:buFont typeface="Arial" pitchFamily="34" charset="0"/>
              <a:buChar char="•"/>
              <a:defRPr/>
            </a:pPr>
            <a:endParaRPr lang="ru-RU" sz="2200" dirty="0"/>
          </a:p>
          <a:p>
            <a:pPr eaLnBrk="1" fontAlgn="auto" hangingPunct="1">
              <a:spcAft>
                <a:spcPts val="0"/>
              </a:spcAft>
              <a:buFont typeface="Arial" pitchFamily="34" charset="0"/>
              <a:buChar char="•"/>
              <a:defRPr/>
            </a:pPr>
            <a:endParaRPr lang="ru-RU" sz="2200" dirty="0" smtClean="0"/>
          </a:p>
          <a:p>
            <a:pPr eaLnBrk="1" fontAlgn="auto" hangingPunct="1">
              <a:spcAft>
                <a:spcPts val="0"/>
              </a:spcAft>
              <a:buFont typeface="Arial" pitchFamily="34" charset="0"/>
              <a:buChar char="•"/>
              <a:defRPr/>
            </a:pPr>
            <a:endParaRPr lang="ru-RU" dirty="0"/>
          </a:p>
          <a:p>
            <a:pPr eaLnBrk="1" fontAlgn="auto" hangingPunct="1">
              <a:spcAft>
                <a:spcPts val="0"/>
              </a:spcAft>
              <a:buFont typeface="Arial" pitchFamily="34" charset="0"/>
              <a:buChar char="•"/>
              <a:defRPr/>
            </a:pPr>
            <a:endParaRPr lang="ru-RU" dirty="0" smtClean="0"/>
          </a:p>
          <a:p>
            <a:pPr eaLnBrk="1" fontAlgn="auto" hangingPunct="1">
              <a:spcAft>
                <a:spcPts val="0"/>
              </a:spcAft>
              <a:buFont typeface="Arial" pitchFamily="34" charset="0"/>
              <a:buChar char="•"/>
              <a:defRPr/>
            </a:pPr>
            <a:endParaRPr lang="ru-RU" dirty="0"/>
          </a:p>
          <a:p>
            <a:pPr eaLnBrk="1" fontAlgn="auto" hangingPunct="1">
              <a:spcAft>
                <a:spcPts val="0"/>
              </a:spcAft>
              <a:buFont typeface="Arial" pitchFamily="34" charset="0"/>
              <a:buChar char="•"/>
              <a:defRPr/>
            </a:pPr>
            <a:endParaRPr lang="ru-RU" dirty="0" smtClean="0"/>
          </a:p>
          <a:p>
            <a:pPr eaLnBrk="1" fontAlgn="auto" hangingPunct="1">
              <a:spcAft>
                <a:spcPts val="0"/>
              </a:spcAft>
              <a:buFont typeface="Arial" pitchFamily="34" charset="0"/>
              <a:buChar char="•"/>
              <a:defRPr/>
            </a:pPr>
            <a:endParaRPr lang="ru-RU" dirty="0"/>
          </a:p>
          <a:p>
            <a:pPr eaLnBrk="1" fontAlgn="auto" hangingPunct="1">
              <a:spcAft>
                <a:spcPts val="0"/>
              </a:spcAft>
              <a:buFont typeface="Arial" pitchFamily="34" charset="0"/>
              <a:buChar char="•"/>
              <a:defRPr/>
            </a:pPr>
            <a:endParaRPr lang="ru-RU" dirty="0" smtClean="0"/>
          </a:p>
          <a:p>
            <a:pPr eaLnBrk="1" fontAlgn="auto" hangingPunct="1">
              <a:spcAft>
                <a:spcPts val="0"/>
              </a:spcAft>
              <a:buFont typeface="Arial" pitchFamily="34" charset="0"/>
              <a:buChar char="•"/>
              <a:defRPr/>
            </a:pPr>
            <a:endParaRPr lang="ru-RU" dirty="0"/>
          </a:p>
          <a:p>
            <a:pPr eaLnBrk="1" fontAlgn="auto" hangingPunct="1">
              <a:spcAft>
                <a:spcPts val="0"/>
              </a:spcAft>
              <a:buFont typeface="Arial" pitchFamily="34" charset="0"/>
              <a:buChar char="•"/>
              <a:defRPr/>
            </a:pPr>
            <a:endParaRPr lang="ru-RU" dirty="0" smtClean="0"/>
          </a:p>
          <a:p>
            <a:pPr eaLnBrk="1" fontAlgn="auto" hangingPunct="1">
              <a:spcAft>
                <a:spcPts val="0"/>
              </a:spcAft>
              <a:buFont typeface="Arial" pitchFamily="34" charset="0"/>
              <a:buChar char="•"/>
              <a:defRPr/>
            </a:pPr>
            <a:endParaRPr lang="ru-RU" dirty="0"/>
          </a:p>
          <a:p>
            <a:pPr eaLnBrk="1" fontAlgn="auto" hangingPunct="1">
              <a:spcAft>
                <a:spcPts val="0"/>
              </a:spcAft>
              <a:buFont typeface="Arial" pitchFamily="34" charset="0"/>
              <a:buChar char="•"/>
              <a:defRPr/>
            </a:pPr>
            <a:endParaRPr lang="ru-RU" dirty="0" smtClean="0"/>
          </a:p>
          <a:p>
            <a:pPr eaLnBrk="1" fontAlgn="auto" hangingPunct="1">
              <a:spcAft>
                <a:spcPts val="0"/>
              </a:spcAft>
              <a:buFont typeface="Arial" pitchFamily="34" charset="0"/>
              <a:buChar char="•"/>
              <a:defRPr/>
            </a:pPr>
            <a:endParaRPr lang="ru-RU" dirty="0"/>
          </a:p>
          <a:p>
            <a:pPr eaLnBrk="1" fontAlgn="auto" hangingPunct="1">
              <a:spcAft>
                <a:spcPts val="0"/>
              </a:spcAft>
              <a:buFont typeface="Arial" pitchFamily="34" charset="0"/>
              <a:buChar char="•"/>
              <a:defRPr/>
            </a:pPr>
            <a:endParaRPr lang="ru-RU" dirty="0" smtClean="0"/>
          </a:p>
          <a:p>
            <a:pPr eaLnBrk="1" fontAlgn="auto" hangingPunct="1">
              <a:spcAft>
                <a:spcPts val="0"/>
              </a:spcAft>
              <a:buFont typeface="Arial" pitchFamily="34" charset="0"/>
              <a:buChar char="•"/>
              <a:defRPr/>
            </a:pPr>
            <a:endParaRPr lang="ru-RU" dirty="0"/>
          </a:p>
          <a:p>
            <a:pPr eaLnBrk="1" fontAlgn="auto" hangingPunct="1">
              <a:spcAft>
                <a:spcPts val="0"/>
              </a:spcAft>
              <a:buFont typeface="Arial" pitchFamily="34" charset="0"/>
              <a:buChar char="•"/>
              <a:defRPr/>
            </a:pPr>
            <a:endParaRPr lang="ru-RU" dirty="0" smtClean="0"/>
          </a:p>
          <a:p>
            <a:pPr eaLnBrk="1" fontAlgn="auto" hangingPunct="1">
              <a:spcAft>
                <a:spcPts val="0"/>
              </a:spcAft>
              <a:buFont typeface="Arial" pitchFamily="34" charset="0"/>
              <a:buChar char="•"/>
              <a:defRPr/>
            </a:pPr>
            <a:endParaRPr lang="ru-RU" dirty="0"/>
          </a:p>
          <a:p>
            <a:pPr eaLnBrk="1" fontAlgn="auto" hangingPunct="1">
              <a:spcAft>
                <a:spcPts val="0"/>
              </a:spcAft>
              <a:buFont typeface="Arial" pitchFamily="34" charset="0"/>
              <a:buChar char="•"/>
              <a:defRPr/>
            </a:pPr>
            <a:endParaRPr lang="ru-RU" dirty="0" smtClean="0"/>
          </a:p>
          <a:p>
            <a:pPr eaLnBrk="1" fontAlgn="auto" hangingPunct="1">
              <a:spcAft>
                <a:spcPts val="0"/>
              </a:spcAft>
              <a:buFont typeface="Arial" pitchFamily="34" charset="0"/>
              <a:buChar char="•"/>
              <a:defRPr/>
            </a:pPr>
            <a:endParaRPr lang="ru-RU" dirty="0"/>
          </a:p>
          <a:p>
            <a:pPr eaLnBrk="1" fontAlgn="auto" hangingPunct="1">
              <a:spcAft>
                <a:spcPts val="0"/>
              </a:spcAft>
              <a:buFont typeface="Arial" pitchFamily="34" charset="0"/>
              <a:buChar char="•"/>
              <a:defRPr/>
            </a:pPr>
            <a:endParaRPr lang="ru-RU" dirty="0" smtClean="0"/>
          </a:p>
          <a:p>
            <a:pPr eaLnBrk="1" fontAlgn="auto" hangingPunct="1">
              <a:spcAft>
                <a:spcPts val="0"/>
              </a:spcAft>
              <a:buFont typeface="Arial" pitchFamily="34" charset="0"/>
              <a:buChar char="•"/>
              <a:defRPr/>
            </a:pPr>
            <a:endParaRPr lang="ru-RU" dirty="0"/>
          </a:p>
          <a:p>
            <a:pPr eaLnBrk="1" fontAlgn="auto" hangingPunct="1">
              <a:spcAft>
                <a:spcPts val="0"/>
              </a:spcAft>
              <a:buFont typeface="Arial" pitchFamily="34" charset="0"/>
              <a:buChar char="•"/>
              <a:defRPr/>
            </a:pPr>
            <a:endParaRPr lang="ru-RU" dirty="0" smtClean="0"/>
          </a:p>
          <a:p>
            <a:pPr eaLnBrk="1" fontAlgn="auto" hangingPunct="1">
              <a:spcAft>
                <a:spcPts val="0"/>
              </a:spcAft>
              <a:buFont typeface="Arial" pitchFamily="34" charset="0"/>
              <a:buChar char="•"/>
              <a:defRPr/>
            </a:pPr>
            <a:endParaRPr lang="ru-RU" dirty="0"/>
          </a:p>
          <a:p>
            <a:pPr eaLnBrk="1" fontAlgn="auto" hangingPunct="1">
              <a:spcAft>
                <a:spcPts val="0"/>
              </a:spcAft>
              <a:buFont typeface="Arial" pitchFamily="34" charset="0"/>
              <a:buChar char="•"/>
              <a:defRPr/>
            </a:pPr>
            <a:endParaRPr lang="ru-RU" dirty="0" smtClean="0"/>
          </a:p>
          <a:p>
            <a:pPr eaLnBrk="1" fontAlgn="auto" hangingPunct="1">
              <a:spcAft>
                <a:spcPts val="0"/>
              </a:spcAft>
              <a:buFont typeface="Arial" pitchFamily="34" charset="0"/>
              <a:buChar char="•"/>
              <a:defRPr/>
            </a:pPr>
            <a:endParaRPr lang="ru-RU" dirty="0"/>
          </a:p>
          <a:p>
            <a:pPr eaLnBrk="1" fontAlgn="auto" hangingPunct="1">
              <a:spcAft>
                <a:spcPts val="0"/>
              </a:spcAft>
              <a:buFont typeface="Arial" pitchFamily="34" charset="0"/>
              <a:buChar char="•"/>
              <a:defRPr/>
            </a:pPr>
            <a:endParaRPr lang="ru-RU" dirty="0" smtClean="0"/>
          </a:p>
          <a:p>
            <a:pPr eaLnBrk="1" fontAlgn="auto" hangingPunct="1">
              <a:spcAft>
                <a:spcPts val="0"/>
              </a:spcAft>
              <a:buFont typeface="Arial" pitchFamily="34" charset="0"/>
              <a:buChar char="•"/>
              <a:defRPr/>
            </a:pPr>
            <a:endParaRPr lang="ru-RU" dirty="0"/>
          </a:p>
          <a:p>
            <a:pPr eaLnBrk="1" fontAlgn="auto" hangingPunct="1">
              <a:spcAft>
                <a:spcPts val="0"/>
              </a:spcAft>
              <a:buFont typeface="Arial" pitchFamily="34" charset="0"/>
              <a:buChar char="•"/>
              <a:defRPr/>
            </a:pPr>
            <a:endParaRPr lang="ru-RU" dirty="0"/>
          </a:p>
        </p:txBody>
      </p:sp>
      <p:pic>
        <p:nvPicPr>
          <p:cNvPr id="30724" name="Picture 2" descr="G:\Фото 2021\IMG-723b236c2057aab1b0e1967a394fbac8-V.jpg"/>
          <p:cNvPicPr>
            <a:picLocks noChangeAspect="1" noChangeArrowheads="1"/>
          </p:cNvPicPr>
          <p:nvPr/>
        </p:nvPicPr>
        <p:blipFill>
          <a:blip r:embed="rId2" cstate="print"/>
          <a:srcRect/>
          <a:stretch>
            <a:fillRect/>
          </a:stretch>
        </p:blipFill>
        <p:spPr bwMode="auto">
          <a:xfrm>
            <a:off x="107950" y="71438"/>
            <a:ext cx="4246563" cy="2709862"/>
          </a:xfrm>
          <a:prstGeom prst="rect">
            <a:avLst/>
          </a:prstGeom>
          <a:noFill/>
          <a:ln w="9525">
            <a:noFill/>
            <a:miter lim="800000"/>
            <a:headEnd/>
            <a:tailEnd/>
          </a:ln>
        </p:spPr>
      </p:pic>
      <p:pic>
        <p:nvPicPr>
          <p:cNvPr id="30725" name="Picture 3" descr="G:\Фото мои\DSC00474.JPG"/>
          <p:cNvPicPr>
            <a:picLocks noChangeAspect="1" noChangeArrowheads="1"/>
          </p:cNvPicPr>
          <p:nvPr/>
        </p:nvPicPr>
        <p:blipFill>
          <a:blip r:embed="rId3" cstate="print"/>
          <a:srcRect/>
          <a:stretch>
            <a:fillRect/>
          </a:stretch>
        </p:blipFill>
        <p:spPr bwMode="auto">
          <a:xfrm>
            <a:off x="4471988" y="41275"/>
            <a:ext cx="4586287" cy="2740025"/>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425450" y="407988"/>
            <a:ext cx="8261350" cy="582612"/>
          </a:xfrm>
        </p:spPr>
        <p:txBody>
          <a:bodyPr/>
          <a:lstStyle/>
          <a:p>
            <a:pPr eaLnBrk="1" fontAlgn="auto" hangingPunct="1">
              <a:spcAft>
                <a:spcPts val="0"/>
              </a:spcAft>
              <a:defRPr/>
            </a:pPr>
            <a:r>
              <a:rPr lang="ru-RU" sz="2000" b="1" dirty="0">
                <a:solidFill>
                  <a:schemeClr val="accent1">
                    <a:lumMod val="75000"/>
                  </a:schemeClr>
                </a:solidFill>
                <a:latin typeface="+mn-lt"/>
              </a:rPr>
              <a:t>Посёлок, железнодорожная станция Облепиха</a:t>
            </a:r>
          </a:p>
        </p:txBody>
      </p:sp>
      <p:pic>
        <p:nvPicPr>
          <p:cNvPr id="31746" name="Picture 2"/>
          <p:cNvPicPr>
            <a:picLocks noGrp="1" noChangeAspect="1" noChangeArrowheads="1"/>
          </p:cNvPicPr>
          <p:nvPr>
            <p:ph idx="1"/>
          </p:nvPr>
        </p:nvPicPr>
        <p:blipFill>
          <a:blip r:embed="rId2" cstate="print"/>
          <a:srcRect/>
          <a:stretch>
            <a:fillRect/>
          </a:stretch>
        </p:blipFill>
        <p:spPr>
          <a:xfrm>
            <a:off x="242888" y="981075"/>
            <a:ext cx="4184650" cy="2663825"/>
          </a:xfrm>
        </p:spPr>
      </p:pic>
      <p:pic>
        <p:nvPicPr>
          <p:cNvPr id="31747" name="Picture 3"/>
          <p:cNvPicPr>
            <a:picLocks noChangeAspect="1" noChangeArrowheads="1"/>
          </p:cNvPicPr>
          <p:nvPr/>
        </p:nvPicPr>
        <p:blipFill>
          <a:blip r:embed="rId3" cstate="print"/>
          <a:srcRect/>
          <a:stretch>
            <a:fillRect/>
          </a:stretch>
        </p:blipFill>
        <p:spPr bwMode="auto">
          <a:xfrm>
            <a:off x="4787900" y="3813175"/>
            <a:ext cx="4176713" cy="2852738"/>
          </a:xfrm>
          <a:prstGeom prst="rect">
            <a:avLst/>
          </a:prstGeom>
          <a:noFill/>
          <a:ln w="9525">
            <a:noFill/>
            <a:miter lim="800000"/>
            <a:headEnd/>
            <a:tailEnd/>
          </a:ln>
        </p:spPr>
      </p:pic>
      <p:pic>
        <p:nvPicPr>
          <p:cNvPr id="31748" name="Picture 4"/>
          <p:cNvPicPr>
            <a:picLocks noChangeAspect="1" noChangeArrowheads="1"/>
          </p:cNvPicPr>
          <p:nvPr/>
        </p:nvPicPr>
        <p:blipFill>
          <a:blip r:embed="rId4" cstate="print"/>
          <a:srcRect/>
          <a:stretch>
            <a:fillRect/>
          </a:stretch>
        </p:blipFill>
        <p:spPr bwMode="auto">
          <a:xfrm>
            <a:off x="4787900" y="981075"/>
            <a:ext cx="4160838" cy="2663825"/>
          </a:xfrm>
          <a:prstGeom prst="rect">
            <a:avLst/>
          </a:prstGeom>
          <a:noFill/>
          <a:ln w="9525">
            <a:noFill/>
            <a:miter lim="800000"/>
            <a:headEnd/>
            <a:tailEnd/>
          </a:ln>
        </p:spPr>
      </p:pic>
      <p:pic>
        <p:nvPicPr>
          <p:cNvPr id="31749" name="Picture 5"/>
          <p:cNvPicPr>
            <a:picLocks noChangeAspect="1" noChangeArrowheads="1"/>
          </p:cNvPicPr>
          <p:nvPr/>
        </p:nvPicPr>
        <p:blipFill>
          <a:blip r:embed="rId5" cstate="print"/>
          <a:srcRect/>
          <a:stretch>
            <a:fillRect/>
          </a:stretch>
        </p:blipFill>
        <p:spPr bwMode="auto">
          <a:xfrm>
            <a:off x="250825" y="3813175"/>
            <a:ext cx="4176713" cy="2852738"/>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5450" y="407988"/>
            <a:ext cx="8261350" cy="860425"/>
          </a:xfrm>
        </p:spPr>
        <p:txBody>
          <a:bodyPr/>
          <a:lstStyle/>
          <a:p>
            <a:pPr eaLnBrk="1" fontAlgn="auto" hangingPunct="1">
              <a:spcAft>
                <a:spcPts val="0"/>
              </a:spcAft>
              <a:defRPr/>
            </a:pPr>
            <a:r>
              <a:rPr lang="ru-RU" sz="2400" b="1" dirty="0" smtClean="0">
                <a:solidFill>
                  <a:schemeClr val="accent1">
                    <a:lumMod val="75000"/>
                  </a:schemeClr>
                </a:solidFill>
                <a:latin typeface="+mn-lt"/>
              </a:rPr>
              <a:t>Объекты соцкультбыта</a:t>
            </a:r>
            <a:endParaRPr lang="ru-RU" sz="2400" b="1" dirty="0">
              <a:solidFill>
                <a:schemeClr val="accent1">
                  <a:lumMod val="75000"/>
                </a:schemeClr>
              </a:solidFill>
              <a:latin typeface="+mn-lt"/>
            </a:endParaRPr>
          </a:p>
        </p:txBody>
      </p:sp>
      <p:pic>
        <p:nvPicPr>
          <p:cNvPr id="32770" name="Picture 2"/>
          <p:cNvPicPr>
            <a:picLocks noGrp="1" noChangeAspect="1" noChangeArrowheads="1"/>
          </p:cNvPicPr>
          <p:nvPr>
            <p:ph idx="1"/>
          </p:nvPr>
        </p:nvPicPr>
        <p:blipFill>
          <a:blip r:embed="rId2" cstate="print"/>
          <a:srcRect/>
          <a:stretch>
            <a:fillRect/>
          </a:stretch>
        </p:blipFill>
        <p:spPr>
          <a:xfrm>
            <a:off x="4716463" y="1268413"/>
            <a:ext cx="4176712" cy="2305050"/>
          </a:xfrm>
        </p:spPr>
      </p:pic>
      <p:pic>
        <p:nvPicPr>
          <p:cNvPr id="32771" name="Picture 5" descr="G:\Фото Облепихи\Изображение 066.jpg"/>
          <p:cNvPicPr>
            <a:picLocks noChangeAspect="1" noChangeArrowheads="1"/>
          </p:cNvPicPr>
          <p:nvPr/>
        </p:nvPicPr>
        <p:blipFill>
          <a:blip r:embed="rId3" cstate="print"/>
          <a:srcRect/>
          <a:stretch>
            <a:fillRect/>
          </a:stretch>
        </p:blipFill>
        <p:spPr bwMode="auto">
          <a:xfrm>
            <a:off x="250825" y="1268413"/>
            <a:ext cx="4176713" cy="2305050"/>
          </a:xfrm>
          <a:prstGeom prst="rect">
            <a:avLst/>
          </a:prstGeom>
          <a:noFill/>
          <a:ln w="9525">
            <a:noFill/>
            <a:miter lim="800000"/>
            <a:headEnd/>
            <a:tailEnd/>
          </a:ln>
        </p:spPr>
      </p:pic>
      <p:pic>
        <p:nvPicPr>
          <p:cNvPr id="32772" name="Picture 7"/>
          <p:cNvPicPr>
            <a:picLocks noChangeAspect="1" noChangeArrowheads="1"/>
          </p:cNvPicPr>
          <p:nvPr/>
        </p:nvPicPr>
        <p:blipFill>
          <a:blip r:embed="rId4" cstate="print"/>
          <a:srcRect/>
          <a:stretch>
            <a:fillRect/>
          </a:stretch>
        </p:blipFill>
        <p:spPr bwMode="auto">
          <a:xfrm>
            <a:off x="250825" y="3860800"/>
            <a:ext cx="4176713" cy="2779713"/>
          </a:xfrm>
          <a:prstGeom prst="rect">
            <a:avLst/>
          </a:prstGeom>
          <a:noFill/>
          <a:ln w="9525">
            <a:noFill/>
            <a:miter lim="800000"/>
            <a:headEnd/>
            <a:tailEnd/>
          </a:ln>
        </p:spPr>
      </p:pic>
      <p:pic>
        <p:nvPicPr>
          <p:cNvPr id="32773" name="Picture 8" descr="G:\Фото Облепихи\DSC00318.JPG"/>
          <p:cNvPicPr>
            <a:picLocks noChangeAspect="1" noChangeArrowheads="1"/>
          </p:cNvPicPr>
          <p:nvPr/>
        </p:nvPicPr>
        <p:blipFill>
          <a:blip r:embed="rId5" cstate="print"/>
          <a:srcRect/>
          <a:stretch>
            <a:fillRect/>
          </a:stretch>
        </p:blipFill>
        <p:spPr bwMode="auto">
          <a:xfrm>
            <a:off x="4716463" y="3860800"/>
            <a:ext cx="4211637" cy="2719388"/>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5450" y="407988"/>
            <a:ext cx="8261350" cy="717550"/>
          </a:xfrm>
        </p:spPr>
        <p:txBody>
          <a:bodyPr/>
          <a:lstStyle/>
          <a:p>
            <a:pPr eaLnBrk="1" fontAlgn="auto" hangingPunct="1">
              <a:spcAft>
                <a:spcPts val="0"/>
              </a:spcAft>
              <a:defRPr/>
            </a:pPr>
            <a:r>
              <a:rPr lang="ru-RU" sz="2400" b="1" dirty="0" smtClean="0">
                <a:solidFill>
                  <a:schemeClr val="accent1">
                    <a:lumMod val="75000"/>
                  </a:schemeClr>
                </a:solidFill>
                <a:latin typeface="+mn-lt"/>
              </a:rPr>
              <a:t>Помним! гордимся! чтим!</a:t>
            </a:r>
            <a:endParaRPr lang="ru-RU" sz="2400" b="1" dirty="0">
              <a:solidFill>
                <a:schemeClr val="accent1">
                  <a:lumMod val="75000"/>
                </a:schemeClr>
              </a:solidFill>
              <a:latin typeface="+mn-lt"/>
            </a:endParaRPr>
          </a:p>
        </p:txBody>
      </p:sp>
      <p:pic>
        <p:nvPicPr>
          <p:cNvPr id="33794" name="Picture 2"/>
          <p:cNvPicPr>
            <a:picLocks noGrp="1" noChangeAspect="1" noChangeArrowheads="1"/>
          </p:cNvPicPr>
          <p:nvPr>
            <p:ph idx="1"/>
          </p:nvPr>
        </p:nvPicPr>
        <p:blipFill>
          <a:blip r:embed="rId2" cstate="print"/>
          <a:srcRect/>
          <a:stretch>
            <a:fillRect/>
          </a:stretch>
        </p:blipFill>
        <p:spPr>
          <a:xfrm>
            <a:off x="303213" y="1125538"/>
            <a:ext cx="4052887" cy="2733675"/>
          </a:xfrm>
        </p:spPr>
      </p:pic>
      <p:pic>
        <p:nvPicPr>
          <p:cNvPr id="33795" name="Picture 3"/>
          <p:cNvPicPr>
            <a:picLocks noChangeAspect="1" noChangeArrowheads="1"/>
          </p:cNvPicPr>
          <p:nvPr/>
        </p:nvPicPr>
        <p:blipFill>
          <a:blip r:embed="rId3" cstate="print"/>
          <a:srcRect/>
          <a:stretch>
            <a:fillRect/>
          </a:stretch>
        </p:blipFill>
        <p:spPr bwMode="auto">
          <a:xfrm>
            <a:off x="4787900" y="1125538"/>
            <a:ext cx="4037013" cy="2733675"/>
          </a:xfrm>
          <a:prstGeom prst="rect">
            <a:avLst/>
          </a:prstGeom>
          <a:noFill/>
          <a:ln w="9525">
            <a:noFill/>
            <a:miter lim="800000"/>
            <a:headEnd/>
            <a:tailEnd/>
          </a:ln>
        </p:spPr>
      </p:pic>
      <p:pic>
        <p:nvPicPr>
          <p:cNvPr id="33796" name="Picture 4"/>
          <p:cNvPicPr>
            <a:picLocks noChangeAspect="1" noChangeArrowheads="1"/>
          </p:cNvPicPr>
          <p:nvPr/>
        </p:nvPicPr>
        <p:blipFill>
          <a:blip r:embed="rId4" cstate="print"/>
          <a:srcRect/>
          <a:stretch>
            <a:fillRect/>
          </a:stretch>
        </p:blipFill>
        <p:spPr bwMode="auto">
          <a:xfrm>
            <a:off x="323850" y="3933825"/>
            <a:ext cx="4032250" cy="2808288"/>
          </a:xfrm>
          <a:prstGeom prst="rect">
            <a:avLst/>
          </a:prstGeom>
          <a:noFill/>
          <a:ln w="9525">
            <a:noFill/>
            <a:miter lim="800000"/>
            <a:headEnd/>
            <a:tailEnd/>
          </a:ln>
        </p:spPr>
      </p:pic>
      <p:pic>
        <p:nvPicPr>
          <p:cNvPr id="33797" name="Picture 5"/>
          <p:cNvPicPr>
            <a:picLocks noChangeAspect="1" noChangeArrowheads="1"/>
          </p:cNvPicPr>
          <p:nvPr/>
        </p:nvPicPr>
        <p:blipFill>
          <a:blip r:embed="rId5" cstate="print"/>
          <a:srcRect/>
          <a:stretch>
            <a:fillRect/>
          </a:stretch>
        </p:blipFill>
        <p:spPr bwMode="auto">
          <a:xfrm>
            <a:off x="4787900" y="3933825"/>
            <a:ext cx="4037013" cy="2808288"/>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425450" y="407988"/>
            <a:ext cx="8261350" cy="788987"/>
          </a:xfrm>
        </p:spPr>
        <p:txBody>
          <a:bodyPr/>
          <a:lstStyle/>
          <a:p>
            <a:pPr eaLnBrk="1" fontAlgn="auto" hangingPunct="1">
              <a:spcAft>
                <a:spcPts val="0"/>
              </a:spcAft>
              <a:defRPr/>
            </a:pPr>
            <a:r>
              <a:rPr lang="ru-RU" sz="2400" b="1" dirty="0" smtClean="0">
                <a:solidFill>
                  <a:schemeClr val="accent1">
                    <a:lumMod val="75000"/>
                  </a:schemeClr>
                </a:solidFill>
                <a:latin typeface="+mn-lt"/>
              </a:rPr>
              <a:t>Старшему поколению –нашу заботу</a:t>
            </a:r>
            <a:endParaRPr lang="ru-RU" sz="2400" b="1" dirty="0">
              <a:solidFill>
                <a:schemeClr val="accent1">
                  <a:lumMod val="75000"/>
                </a:schemeClr>
              </a:solidFill>
              <a:latin typeface="+mn-lt"/>
            </a:endParaRPr>
          </a:p>
        </p:txBody>
      </p:sp>
      <p:pic>
        <p:nvPicPr>
          <p:cNvPr id="34818" name="Picture 2"/>
          <p:cNvPicPr>
            <a:picLocks noGrp="1" noChangeAspect="1" noChangeArrowheads="1"/>
          </p:cNvPicPr>
          <p:nvPr>
            <p:ph idx="1"/>
          </p:nvPr>
        </p:nvPicPr>
        <p:blipFill>
          <a:blip r:embed="rId2" cstate="print"/>
          <a:srcRect/>
          <a:stretch>
            <a:fillRect/>
          </a:stretch>
        </p:blipFill>
        <p:spPr>
          <a:xfrm>
            <a:off x="4787900" y="1052513"/>
            <a:ext cx="4152900" cy="2813050"/>
          </a:xfrm>
        </p:spPr>
      </p:pic>
      <p:pic>
        <p:nvPicPr>
          <p:cNvPr id="34819" name="Picture 3"/>
          <p:cNvPicPr>
            <a:picLocks noChangeAspect="1" noChangeArrowheads="1"/>
          </p:cNvPicPr>
          <p:nvPr/>
        </p:nvPicPr>
        <p:blipFill>
          <a:blip r:embed="rId3" cstate="print"/>
          <a:srcRect/>
          <a:stretch>
            <a:fillRect/>
          </a:stretch>
        </p:blipFill>
        <p:spPr bwMode="auto">
          <a:xfrm>
            <a:off x="4787900" y="4014788"/>
            <a:ext cx="4105275" cy="2663825"/>
          </a:xfrm>
          <a:prstGeom prst="rect">
            <a:avLst/>
          </a:prstGeom>
          <a:noFill/>
          <a:ln w="9525">
            <a:noFill/>
            <a:miter lim="800000"/>
            <a:headEnd/>
            <a:tailEnd/>
          </a:ln>
        </p:spPr>
      </p:pic>
      <p:pic>
        <p:nvPicPr>
          <p:cNvPr id="34820" name="Picture 4"/>
          <p:cNvPicPr>
            <a:picLocks noChangeAspect="1" noChangeArrowheads="1"/>
          </p:cNvPicPr>
          <p:nvPr/>
        </p:nvPicPr>
        <p:blipFill>
          <a:blip r:embed="rId4" cstate="print"/>
          <a:srcRect/>
          <a:stretch>
            <a:fillRect/>
          </a:stretch>
        </p:blipFill>
        <p:spPr bwMode="auto">
          <a:xfrm>
            <a:off x="250825" y="1052513"/>
            <a:ext cx="4033838" cy="2808287"/>
          </a:xfrm>
          <a:prstGeom prst="rect">
            <a:avLst/>
          </a:prstGeom>
          <a:noFill/>
          <a:ln w="9525">
            <a:noFill/>
            <a:miter lim="800000"/>
            <a:headEnd/>
            <a:tailEnd/>
          </a:ln>
        </p:spPr>
      </p:pic>
      <p:pic>
        <p:nvPicPr>
          <p:cNvPr id="34821" name="Picture 5"/>
          <p:cNvPicPr>
            <a:picLocks noChangeAspect="1" noChangeArrowheads="1"/>
          </p:cNvPicPr>
          <p:nvPr/>
        </p:nvPicPr>
        <p:blipFill>
          <a:blip r:embed="rId5" cstate="print"/>
          <a:srcRect/>
          <a:stretch>
            <a:fillRect/>
          </a:stretch>
        </p:blipFill>
        <p:spPr bwMode="auto">
          <a:xfrm>
            <a:off x="250825" y="4005263"/>
            <a:ext cx="4033838" cy="2663825"/>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425450" y="407988"/>
            <a:ext cx="8261350" cy="644525"/>
          </a:xfrm>
        </p:spPr>
        <p:txBody>
          <a:bodyPr/>
          <a:lstStyle/>
          <a:p>
            <a:pPr eaLnBrk="1" fontAlgn="auto" hangingPunct="1">
              <a:spcAft>
                <a:spcPts val="0"/>
              </a:spcAft>
              <a:defRPr/>
            </a:pPr>
            <a:r>
              <a:rPr lang="ru-RU" sz="2400" b="1" dirty="0" smtClean="0">
                <a:solidFill>
                  <a:schemeClr val="accent1">
                    <a:lumMod val="75000"/>
                  </a:schemeClr>
                </a:solidFill>
                <a:latin typeface="+mn-lt"/>
              </a:rPr>
              <a:t>Память храним!</a:t>
            </a:r>
            <a:endParaRPr lang="ru-RU" sz="2400" b="1" dirty="0">
              <a:solidFill>
                <a:schemeClr val="accent1">
                  <a:lumMod val="75000"/>
                </a:schemeClr>
              </a:solidFill>
              <a:latin typeface="+mn-lt"/>
            </a:endParaRPr>
          </a:p>
        </p:txBody>
      </p:sp>
      <p:pic>
        <p:nvPicPr>
          <p:cNvPr id="35842" name="Picture 7"/>
          <p:cNvPicPr>
            <a:picLocks noGrp="1" noChangeAspect="1" noChangeArrowheads="1"/>
          </p:cNvPicPr>
          <p:nvPr>
            <p:ph idx="1"/>
          </p:nvPr>
        </p:nvPicPr>
        <p:blipFill>
          <a:blip r:embed="rId2" cstate="print"/>
          <a:srcRect/>
          <a:stretch>
            <a:fillRect/>
          </a:stretch>
        </p:blipFill>
        <p:spPr>
          <a:xfrm>
            <a:off x="4859338" y="1052513"/>
            <a:ext cx="4105275" cy="2663825"/>
          </a:xfrm>
        </p:spPr>
      </p:pic>
      <p:pic>
        <p:nvPicPr>
          <p:cNvPr id="35843" name="Picture 8"/>
          <p:cNvPicPr>
            <a:picLocks noChangeAspect="1" noChangeArrowheads="1"/>
          </p:cNvPicPr>
          <p:nvPr/>
        </p:nvPicPr>
        <p:blipFill>
          <a:blip r:embed="rId3" cstate="print"/>
          <a:srcRect/>
          <a:stretch>
            <a:fillRect/>
          </a:stretch>
        </p:blipFill>
        <p:spPr bwMode="auto">
          <a:xfrm>
            <a:off x="179388" y="1052513"/>
            <a:ext cx="4562475" cy="2663825"/>
          </a:xfrm>
          <a:prstGeom prst="rect">
            <a:avLst/>
          </a:prstGeom>
          <a:noFill/>
          <a:ln w="9525">
            <a:noFill/>
            <a:miter lim="800000"/>
            <a:headEnd/>
            <a:tailEnd/>
          </a:ln>
        </p:spPr>
      </p:pic>
      <p:pic>
        <p:nvPicPr>
          <p:cNvPr id="35844" name="Picture 9"/>
          <p:cNvPicPr>
            <a:picLocks noChangeAspect="1" noChangeArrowheads="1"/>
          </p:cNvPicPr>
          <p:nvPr/>
        </p:nvPicPr>
        <p:blipFill>
          <a:blip r:embed="rId4" cstate="print"/>
          <a:srcRect/>
          <a:stretch>
            <a:fillRect/>
          </a:stretch>
        </p:blipFill>
        <p:spPr bwMode="auto">
          <a:xfrm>
            <a:off x="179388" y="3789363"/>
            <a:ext cx="4562475" cy="2952750"/>
          </a:xfrm>
          <a:prstGeom prst="rect">
            <a:avLst/>
          </a:prstGeom>
          <a:noFill/>
          <a:ln w="9525">
            <a:noFill/>
            <a:miter lim="800000"/>
            <a:headEnd/>
            <a:tailEnd/>
          </a:ln>
        </p:spPr>
      </p:pic>
      <p:pic>
        <p:nvPicPr>
          <p:cNvPr id="35845" name="Picture 10"/>
          <p:cNvPicPr>
            <a:picLocks noChangeAspect="1" noChangeArrowheads="1"/>
          </p:cNvPicPr>
          <p:nvPr/>
        </p:nvPicPr>
        <p:blipFill>
          <a:blip r:embed="rId5" cstate="print"/>
          <a:srcRect/>
          <a:stretch>
            <a:fillRect/>
          </a:stretch>
        </p:blipFill>
        <p:spPr bwMode="auto">
          <a:xfrm>
            <a:off x="4859338" y="3789363"/>
            <a:ext cx="4105275" cy="295275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5450" y="407988"/>
            <a:ext cx="8261350" cy="644525"/>
          </a:xfrm>
        </p:spPr>
        <p:txBody>
          <a:bodyPr/>
          <a:lstStyle/>
          <a:p>
            <a:pPr eaLnBrk="1" fontAlgn="auto" hangingPunct="1">
              <a:spcAft>
                <a:spcPts val="0"/>
              </a:spcAft>
              <a:defRPr/>
            </a:pPr>
            <a:r>
              <a:rPr lang="ru-RU" sz="2400" b="1" dirty="0" smtClean="0">
                <a:solidFill>
                  <a:schemeClr val="accent1">
                    <a:lumMod val="75000"/>
                  </a:schemeClr>
                </a:solidFill>
                <a:latin typeface="+mn-lt"/>
              </a:rPr>
              <a:t>Улицы нашего поселка </a:t>
            </a:r>
            <a:endParaRPr lang="ru-RU" sz="2400" b="1" dirty="0">
              <a:solidFill>
                <a:schemeClr val="accent1">
                  <a:lumMod val="75000"/>
                </a:schemeClr>
              </a:solidFill>
              <a:latin typeface="+mn-lt"/>
            </a:endParaRPr>
          </a:p>
        </p:txBody>
      </p:sp>
      <p:sp>
        <p:nvSpPr>
          <p:cNvPr id="36866" name="Объект 2"/>
          <p:cNvSpPr>
            <a:spLocks noGrp="1"/>
          </p:cNvSpPr>
          <p:nvPr>
            <p:ph idx="1"/>
          </p:nvPr>
        </p:nvSpPr>
        <p:spPr/>
        <p:txBody>
          <a:bodyPr/>
          <a:lstStyle/>
          <a:p>
            <a:pPr marL="114300" indent="0" eaLnBrk="1" hangingPunct="1">
              <a:buFont typeface="Arial" charset="0"/>
              <a:buNone/>
            </a:pPr>
            <a:r>
              <a:rPr lang="ru-RU" i="1" smtClean="0"/>
              <a:t>.</a:t>
            </a:r>
            <a:br>
              <a:rPr lang="ru-RU" i="1" smtClean="0"/>
            </a:br>
            <a:endParaRPr lang="ru-RU" i="1" smtClean="0"/>
          </a:p>
        </p:txBody>
      </p:sp>
      <p:pic>
        <p:nvPicPr>
          <p:cNvPr id="36867" name="Picture 4"/>
          <p:cNvPicPr>
            <a:picLocks noChangeAspect="1" noChangeArrowheads="1"/>
          </p:cNvPicPr>
          <p:nvPr/>
        </p:nvPicPr>
        <p:blipFill>
          <a:blip r:embed="rId2" cstate="print"/>
          <a:srcRect/>
          <a:stretch>
            <a:fillRect/>
          </a:stretch>
        </p:blipFill>
        <p:spPr bwMode="auto">
          <a:xfrm>
            <a:off x="4699000" y="1052513"/>
            <a:ext cx="4181475" cy="2663825"/>
          </a:xfrm>
          <a:prstGeom prst="rect">
            <a:avLst/>
          </a:prstGeom>
          <a:noFill/>
          <a:ln w="9525">
            <a:noFill/>
            <a:miter lim="800000"/>
            <a:headEnd/>
            <a:tailEnd/>
          </a:ln>
        </p:spPr>
      </p:pic>
      <p:pic>
        <p:nvPicPr>
          <p:cNvPr id="36868" name="Picture 6"/>
          <p:cNvPicPr>
            <a:picLocks noChangeAspect="1" noChangeArrowheads="1"/>
          </p:cNvPicPr>
          <p:nvPr/>
        </p:nvPicPr>
        <p:blipFill>
          <a:blip r:embed="rId3" cstate="print"/>
          <a:srcRect/>
          <a:stretch>
            <a:fillRect/>
          </a:stretch>
        </p:blipFill>
        <p:spPr bwMode="auto">
          <a:xfrm>
            <a:off x="169863" y="1052513"/>
            <a:ext cx="4249737" cy="2663825"/>
          </a:xfrm>
          <a:prstGeom prst="rect">
            <a:avLst/>
          </a:prstGeom>
          <a:noFill/>
          <a:ln w="9525">
            <a:noFill/>
            <a:miter lim="800000"/>
            <a:headEnd/>
            <a:tailEnd/>
          </a:ln>
        </p:spPr>
      </p:pic>
      <p:pic>
        <p:nvPicPr>
          <p:cNvPr id="36869" name="Picture 7"/>
          <p:cNvPicPr>
            <a:picLocks noChangeAspect="1" noChangeArrowheads="1"/>
          </p:cNvPicPr>
          <p:nvPr/>
        </p:nvPicPr>
        <p:blipFill>
          <a:blip r:embed="rId4" cstate="print"/>
          <a:srcRect/>
          <a:stretch>
            <a:fillRect/>
          </a:stretch>
        </p:blipFill>
        <p:spPr bwMode="auto">
          <a:xfrm>
            <a:off x="168275" y="3933825"/>
            <a:ext cx="4249738" cy="2865438"/>
          </a:xfrm>
          <a:prstGeom prst="rect">
            <a:avLst/>
          </a:prstGeom>
          <a:noFill/>
          <a:ln w="9525">
            <a:noFill/>
            <a:miter lim="800000"/>
            <a:headEnd/>
            <a:tailEnd/>
          </a:ln>
        </p:spPr>
      </p:pic>
      <p:pic>
        <p:nvPicPr>
          <p:cNvPr id="36870" name="Picture 8"/>
          <p:cNvPicPr>
            <a:picLocks noChangeAspect="1" noChangeArrowheads="1"/>
          </p:cNvPicPr>
          <p:nvPr/>
        </p:nvPicPr>
        <p:blipFill>
          <a:blip r:embed="rId5" cstate="print"/>
          <a:srcRect/>
          <a:stretch>
            <a:fillRect/>
          </a:stretch>
        </p:blipFill>
        <p:spPr bwMode="auto">
          <a:xfrm>
            <a:off x="4695825" y="3933825"/>
            <a:ext cx="4176713" cy="2865438"/>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288" y="333375"/>
            <a:ext cx="8261350" cy="1219200"/>
          </a:xfrm>
        </p:spPr>
        <p:txBody>
          <a:bodyPr/>
          <a:lstStyle/>
          <a:p>
            <a:pPr eaLnBrk="1" fontAlgn="auto" hangingPunct="1">
              <a:spcAft>
                <a:spcPts val="0"/>
              </a:spcAft>
              <a:defRPr/>
            </a:pPr>
            <a:r>
              <a:rPr lang="ru-RU" sz="2400" b="1" dirty="0" smtClean="0">
                <a:solidFill>
                  <a:schemeClr val="accent1">
                    <a:lumMod val="75000"/>
                  </a:schemeClr>
                </a:solidFill>
                <a:latin typeface="+mn-lt"/>
              </a:rPr>
              <a:t>вывод</a:t>
            </a:r>
            <a:r>
              <a:rPr lang="en-US" sz="2400" b="1" dirty="0">
                <a:solidFill>
                  <a:schemeClr val="accent1">
                    <a:lumMod val="75000"/>
                  </a:schemeClr>
                </a:solidFill>
                <a:latin typeface="+mn-lt"/>
              </a:rPr>
              <a:t>:</a:t>
            </a:r>
            <a:endParaRPr lang="ru-RU" sz="2400" b="1" dirty="0">
              <a:solidFill>
                <a:schemeClr val="accent1">
                  <a:lumMod val="75000"/>
                </a:schemeClr>
              </a:solidFill>
              <a:latin typeface="+mn-lt"/>
            </a:endParaRPr>
          </a:p>
        </p:txBody>
      </p:sp>
      <p:sp>
        <p:nvSpPr>
          <p:cNvPr id="37890" name="Объект 3"/>
          <p:cNvSpPr>
            <a:spLocks noGrp="1"/>
          </p:cNvSpPr>
          <p:nvPr>
            <p:ph idx="1"/>
          </p:nvPr>
        </p:nvSpPr>
        <p:spPr>
          <a:xfrm>
            <a:off x="457200" y="1268413"/>
            <a:ext cx="8229600" cy="4857750"/>
          </a:xfrm>
        </p:spPr>
        <p:txBody>
          <a:bodyPr/>
          <a:lstStyle/>
          <a:p>
            <a:pPr eaLnBrk="1" hangingPunct="1"/>
            <a:endParaRPr lang="ru-RU" sz="2200" smtClean="0"/>
          </a:p>
          <a:p>
            <a:pPr eaLnBrk="1" hangingPunct="1"/>
            <a:r>
              <a:rPr lang="ru-RU" sz="2200" i="1" smtClean="0"/>
              <a:t>Результаты и выводы исследования</a:t>
            </a:r>
            <a:r>
              <a:rPr lang="ru-RU" sz="2200" smtClean="0"/>
              <a:t>:  В своей исследовательской работе  я  осветила  основные события, факты, хронологию  из прошлого и настоящего малой Родины – Облепихи. Люди создают  материальные  блага своим трудом, совершают героические поступки, проявляют свой талант, умения, знания, таковыми являлись и являются большинство наших жителей, о которых можно рассказать многое.  Каждый день, прожитый  нами,  дела, события происходящие сегодня, становятся историей. Исторический период развития  посёлка,  сравнительно длительный и продолжается сейчас. Я считаю,  что  данные  сведения будут являться летописью   населённого пункта Облепиха и будут служить источником  исторических знаний о малой Родине.</a:t>
            </a:r>
          </a:p>
        </p:txBody>
      </p:sp>
    </p:spTree>
  </p:cSld>
  <p:clrMapOvr>
    <a:masterClrMapping/>
  </p:clrMapOvr>
  <p:transition spd="slow">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noAutofit/>
          </a:bodyPr>
          <a:lstStyle/>
          <a:p>
            <a:pPr eaLnBrk="1" fontAlgn="auto" hangingPunct="1">
              <a:spcAft>
                <a:spcPts val="0"/>
              </a:spcAft>
              <a:defRPr/>
            </a:pPr>
            <a:r>
              <a:rPr lang="ru-RU" sz="3200" b="1" dirty="0" smtClean="0">
                <a:solidFill>
                  <a:schemeClr val="accent1">
                    <a:lumMod val="75000"/>
                  </a:schemeClr>
                </a:solidFill>
                <a:latin typeface="+mn-lt"/>
              </a:rPr>
              <a:t>Есть за горами, за лесами маленький поселок облепиха</a:t>
            </a:r>
            <a:endParaRPr lang="ru-RU" sz="3200" b="1" dirty="0">
              <a:solidFill>
                <a:schemeClr val="accent1">
                  <a:lumMod val="75000"/>
                </a:schemeClr>
              </a:solidFill>
              <a:latin typeface="+mn-lt"/>
            </a:endParaRPr>
          </a:p>
        </p:txBody>
      </p:sp>
      <p:pic>
        <p:nvPicPr>
          <p:cNvPr id="38914" name="Picture 2"/>
          <p:cNvPicPr>
            <a:picLocks noGrp="1" noChangeAspect="1" noChangeArrowheads="1"/>
          </p:cNvPicPr>
          <p:nvPr>
            <p:ph idx="1"/>
          </p:nvPr>
        </p:nvPicPr>
        <p:blipFill>
          <a:blip r:embed="rId2" cstate="print"/>
          <a:srcRect/>
          <a:stretch>
            <a:fillRect/>
          </a:stretch>
        </p:blipFill>
        <p:spPr>
          <a:xfrm>
            <a:off x="250825" y="1773238"/>
            <a:ext cx="3529013" cy="4679950"/>
          </a:xfrm>
        </p:spPr>
      </p:pic>
      <p:pic>
        <p:nvPicPr>
          <p:cNvPr id="38915" name="Picture 3"/>
          <p:cNvPicPr>
            <a:picLocks noChangeAspect="1" noChangeArrowheads="1"/>
          </p:cNvPicPr>
          <p:nvPr/>
        </p:nvPicPr>
        <p:blipFill>
          <a:blip r:embed="rId3" cstate="print"/>
          <a:srcRect/>
          <a:stretch>
            <a:fillRect/>
          </a:stretch>
        </p:blipFill>
        <p:spPr bwMode="auto">
          <a:xfrm>
            <a:off x="3924300" y="1673225"/>
            <a:ext cx="5041900" cy="5184775"/>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3550" y="455613"/>
            <a:ext cx="8261350" cy="5565775"/>
          </a:xfrm>
        </p:spPr>
        <p:txBody>
          <a:bodyPr/>
          <a:lstStyle/>
          <a:p>
            <a:pPr eaLnBrk="1" fontAlgn="auto" hangingPunct="1">
              <a:spcAft>
                <a:spcPts val="0"/>
              </a:spcAft>
              <a:defRPr/>
            </a:pPr>
            <a:r>
              <a:rPr lang="ru-RU" dirty="0" smtClean="0">
                <a:solidFill>
                  <a:schemeClr val="accent1">
                    <a:lumMod val="75000"/>
                  </a:schemeClr>
                </a:solidFill>
              </a:rPr>
              <a:t>СПАСИБО ЗА ВНИМАНИЕ!</a:t>
            </a:r>
            <a:endParaRPr lang="ru-RU" dirty="0">
              <a:solidFill>
                <a:schemeClr val="accent1">
                  <a:lumMod val="75000"/>
                </a:schemeClr>
              </a:solidFill>
            </a:endParaRPr>
          </a:p>
        </p:txBody>
      </p:sp>
      <p:sp>
        <p:nvSpPr>
          <p:cNvPr id="39938" name="Объект 2"/>
          <p:cNvSpPr>
            <a:spLocks noGrp="1"/>
          </p:cNvSpPr>
          <p:nvPr>
            <p:ph idx="1"/>
          </p:nvPr>
        </p:nvSpPr>
        <p:spPr/>
        <p:txBody>
          <a:bodyPr/>
          <a:lstStyle/>
          <a:p>
            <a:pPr marL="114300" indent="0" eaLnBrk="1" hangingPunct="1">
              <a:buFont typeface="Arial" charset="0"/>
              <a:buNone/>
            </a:pPr>
            <a:r>
              <a:rPr lang="ru-RU" smtClean="0"/>
              <a:t> </a:t>
            </a:r>
          </a:p>
        </p:txBody>
      </p:sp>
    </p:spTree>
  </p:cSld>
  <p:clrMapOvr>
    <a:masterClrMapping/>
  </p:clrMapOvr>
  <p:transition spd="slow">
    <p:fad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Аптека">
  <a:themeElements>
    <a:clrScheme name="Аптека">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Классическая">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Аптека">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solidFill>
          <a:schemeClr val="phClr">
            <a:tint val="93000"/>
            <a:satMod val="140000"/>
          </a:schemeClr>
        </a:solidFill>
        <a:blipFill rotWithShape="1">
          <a:blip xmlns:r="http://schemas.openxmlformats.org/officeDocument/2006/relationships" r:embed="rId1">
            <a:duotone>
              <a:schemeClr val="phClr">
                <a:tint val="70000"/>
                <a:satMod val="170000"/>
              </a:schemeClr>
              <a:schemeClr val="phClr">
                <a:shade val="70000"/>
                <a:satMod val="13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Apothecary</Template>
  <TotalTime>1257</TotalTime>
  <Words>2136</Words>
  <Application>Microsoft Office PowerPoint</Application>
  <PresentationFormat>Экран (4:3)</PresentationFormat>
  <Paragraphs>98</Paragraphs>
  <Slides>23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23</vt:i4>
      </vt:variant>
    </vt:vector>
  </HeadingPairs>
  <TitlesOfParts>
    <vt:vector size="24" baseType="lpstr">
      <vt:lpstr>Аптека</vt:lpstr>
      <vt:lpstr>Краеведческий проект  тема: «История облепихи в нас  и мы в ее истории»</vt:lpstr>
      <vt:lpstr>Паспорт краеведческого проекта</vt:lpstr>
      <vt:lpstr>История Облепихи в нас и мы в ее истории</vt:lpstr>
      <vt:lpstr>Географическое положение Облепихи</vt:lpstr>
      <vt:lpstr>  ОБЛЕПИХА В ПРОШЛОМ </vt:lpstr>
      <vt:lpstr>Открытие начальной школы</vt:lpstr>
      <vt:lpstr>Слайд 7</vt:lpstr>
      <vt:lpstr>Военнослужащие  518 ВСО и рабочие ЛЗУ 2</vt:lpstr>
      <vt:lpstr>Житейские будни облепихинцев в 60-70-е годы xx в.</vt:lpstr>
      <vt:lpstr>Исторический очерк</vt:lpstr>
      <vt:lpstr>Слайд 11</vt:lpstr>
      <vt:lpstr>военный склад № 49 мв д  рф</vt:lpstr>
      <vt:lpstr>Облепиха в настоящее время</vt:lpstr>
      <vt:lpstr>                             </vt:lpstr>
      <vt:lpstr>Посёлок, железнодорожная станция Облепиха</vt:lpstr>
      <vt:lpstr>Объекты соцкультбыта</vt:lpstr>
      <vt:lpstr>Помним! гордимся! чтим!</vt:lpstr>
      <vt:lpstr>Старшему поколению –нашу заботу</vt:lpstr>
      <vt:lpstr>Память храним!</vt:lpstr>
      <vt:lpstr>Улицы нашего поселка </vt:lpstr>
      <vt:lpstr>вывод:</vt:lpstr>
      <vt:lpstr>Есть за горами, за лесами маленький поселок облепиха</vt:lpstr>
      <vt:lpstr>СПАСИБО ЗА ВНИМАНИЕ!</vt:lpstr>
    </vt:vector>
  </TitlesOfParts>
  <Company>SPecialiST RePack</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Как стать хозяином своего времени</dc:title>
  <dc:creator>Оксана</dc:creator>
  <cp:lastModifiedBy>Diman</cp:lastModifiedBy>
  <cp:revision>91</cp:revision>
  <cp:lastPrinted>2016-10-18T12:18:48Z</cp:lastPrinted>
  <dcterms:created xsi:type="dcterms:W3CDTF">2016-10-18T11:58:32Z</dcterms:created>
  <dcterms:modified xsi:type="dcterms:W3CDTF">2023-02-25T14:34:22Z</dcterms:modified>
</cp:coreProperties>
</file>