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image/vnd.ms-photo" Extension="wdp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8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</p:sldMasterIdLst>
  <p:sldIdLst>
    <p:sldId id="256" r:id="rId2"/>
    <p:sldId id="277" r:id="rId3"/>
    <p:sldId id="257" r:id="rId4"/>
    <p:sldId id="259" r:id="rId5"/>
    <p:sldId id="265" r:id="rId6"/>
    <p:sldId id="271" r:id="rId7"/>
    <p:sldId id="258" r:id="rId8"/>
    <p:sldId id="260" r:id="rId9"/>
    <p:sldId id="266" r:id="rId10"/>
    <p:sldId id="267" r:id="rId11"/>
    <p:sldId id="268" r:id="rId12"/>
    <p:sldId id="269" r:id="rId13"/>
    <p:sldId id="270" r:id="rId14"/>
    <p:sldId id="261" r:id="rId15"/>
    <p:sldId id="262" r:id="rId16"/>
    <p:sldId id="272" r:id="rId17"/>
    <p:sldId id="273" r:id="rId18"/>
    <p:sldId id="276" r:id="rId19"/>
    <p:sldId id="26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E5EAF2C-CD4C-455F-B81B-36602CF06C48}">
          <p14:sldIdLst>
            <p14:sldId id="256"/>
            <p14:sldId id="277"/>
            <p14:sldId id="257"/>
            <p14:sldId id="259"/>
            <p14:sldId id="265"/>
            <p14:sldId id="271"/>
            <p14:sldId id="258"/>
            <p14:sldId id="260"/>
            <p14:sldId id="266"/>
            <p14:sldId id="267"/>
            <p14:sldId id="268"/>
            <p14:sldId id="269"/>
            <p14:sldId id="270"/>
            <p14:sldId id="261"/>
            <p14:sldId id="262"/>
            <p14:sldId id="272"/>
            <p14:sldId id="273"/>
            <p14:sldId id="276"/>
            <p14:sldId id="264"/>
            <p14:sldId id="27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0781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045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056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0115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31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660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075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034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4142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893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0627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54263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4341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38923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351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12069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1171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2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CB5D6E9-B70F-413A-9C83-8FC18834B388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023C6-DE28-47A8-BD22-789F0205B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1053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  <p:sldLayoutId id="2147483758" r:id="rId13"/>
    <p:sldLayoutId id="2147483759" r:id="rId14"/>
    <p:sldLayoutId id="2147483760" r:id="rId15"/>
    <p:sldLayoutId id="2147483761" r:id="rId16"/>
    <p:sldLayoutId id="2147483762" r:id="rId17"/>
    <p:sldLayoutId id="2147483763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 ?><Relationships xmlns="http://schemas.openxmlformats.org/package/2006/relationships"><Relationship Id="rId8" Target="../media/hdphoto3.wdp" Type="http://schemas.microsoft.com/office/2007/relationships/hdphoto"/><Relationship Id="rId3" Target="../media/image9.png" Type="http://schemas.openxmlformats.org/officeDocument/2006/relationships/image"/><Relationship Id="rId7" Target="../media/image11.jpeg" Type="http://schemas.openxmlformats.org/officeDocument/2006/relationships/image"/><Relationship Id="rId2" Target="../media/image8.png" Type="http://schemas.openxmlformats.org/officeDocument/2006/relationships/image"/><Relationship Id="rId1" Target="../slideLayouts/slideLayout6.xml" Type="http://schemas.openxmlformats.org/officeDocument/2006/relationships/slideLayout"/><Relationship Id="rId6" Target="../media/hdphoto2.wdp" Type="http://schemas.microsoft.com/office/2007/relationships/hdphoto"/><Relationship Id="rId5" Target="../media/image10.jpeg" Type="http://schemas.openxmlformats.org/officeDocument/2006/relationships/image"/><Relationship Id="rId10" Target="../media/image13.jpeg" Type="http://schemas.openxmlformats.org/officeDocument/2006/relationships/image"/><Relationship Id="rId4" Target="../media/hdphoto1.wdp" Type="http://schemas.microsoft.com/office/2007/relationships/hdphoto"/><Relationship Id="rId9" Target="../media/image12.jpeg" Type="http://schemas.openxmlformats.org/officeDocument/2006/relationships/image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 ?><Relationships xmlns="http://schemas.openxmlformats.org/package/2006/relationships"><Relationship Id="rId3" Target="../media/hdphoto4.wdp" Type="http://schemas.microsoft.com/office/2007/relationships/hdphoto"/><Relationship Id="rId2" Target="../media/image17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 ?><Relationships xmlns="http://schemas.openxmlformats.org/package/2006/relationships"><Relationship Id="rId3" Target="../media/hdphoto5.wdp" Type="http://schemas.microsoft.com/office/2007/relationships/hdphoto"/><Relationship Id="rId2" Target="../media/image24.jpeg" Type="http://schemas.openxmlformats.org/officeDocument/2006/relationships/image"/><Relationship Id="rId1" Target="../slideLayouts/slideLayout6.xml" Type="http://schemas.openxmlformats.org/officeDocument/2006/relationships/slideLayout"/><Relationship Id="rId5" Target="../media/hdphoto6.wdp" Type="http://schemas.microsoft.com/office/2007/relationships/hdphoto"/><Relationship Id="rId4" Target="../media/image25.jpeg" Type="http://schemas.openxmlformats.org/officeDocument/2006/relationships/image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BD0CA0-2808-436F-B53B-1C59A54F13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456" y="1845406"/>
            <a:ext cx="11097087" cy="2421464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по изготовлению стенгазеты для родителей как </a:t>
            </a:r>
            <a:r>
              <a:rPr lang="ru-RU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эффективная информационно-развивающая практика </a:t>
            </a:r>
            <a:r>
              <a:rPr 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199BB15-C5B8-4D9B-AE25-ABD4DEC03A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55907" y="4856047"/>
            <a:ext cx="5101702" cy="1405467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педагог-психолог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Зайкова Мария Александровна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97C09A-CB5C-4F76-90A0-20E2CB5964AD}"/>
              </a:ext>
            </a:extLst>
          </p:cNvPr>
          <p:cNvSpPr txBox="1"/>
          <p:nvPr/>
        </p:nvSpPr>
        <p:spPr>
          <a:xfrm>
            <a:off x="423168" y="152293"/>
            <a:ext cx="11345664" cy="888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450" indent="-6350" algn="ctr">
              <a:lnSpc>
                <a:spcPct val="112000"/>
              </a:lnSpc>
              <a:spcAft>
                <a:spcPts val="15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МУНИЦИПАЛЬНОЕ БЮДЖЕТНОЕ ДОШКОЛЬНОЕ ОБРАЗОВАТЕЛЬНОЕ УЧРЕЖДЕНИЕ Г. МУРМАНСКА №156</a:t>
            </a:r>
          </a:p>
        </p:txBody>
      </p:sp>
    </p:spTree>
    <p:extLst>
      <p:ext uri="{BB962C8B-B14F-4D97-AF65-F5344CB8AC3E}">
        <p14:creationId xmlns:p14="http://schemas.microsoft.com/office/powerpoint/2010/main" val="1441302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C6AD7F-120E-4C37-A04B-CF60CF294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170" y="195470"/>
            <a:ext cx="8825660" cy="718930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СТЕНГАЗЕТЫ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1C9C9E9-C641-471A-A673-31AEBFB5F7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1338" y="1341755"/>
            <a:ext cx="11209324" cy="2087245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периодичность выпуска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раз в 3 месяца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работы – 10 дней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выпускается в нескольких экземплярах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 яркий и привлекающий внимание окружающих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размещается возле групп для свободного ознакомления с информацией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 темы обусловлен годовым планом ДОУ и работой родительского клуба «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Подготовишки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3769337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475057-4F7F-493B-A57C-093CBB13A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956" y="310829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Этап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4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 и специалисты ДОУ получают задания от педагога-психолога</a:t>
            </a:r>
            <a:r>
              <a:rPr lang="en-US" sz="4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4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подготовить необходимые статьи по теме стенгазеты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6511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94782C7-6A70-4BA1-A5A6-4689C43F986B}"/>
              </a:ext>
            </a:extLst>
          </p:cNvPr>
          <p:cNvSpPr txBox="1"/>
          <p:nvPr/>
        </p:nvSpPr>
        <p:spPr>
          <a:xfrm>
            <a:off x="838200" y="261238"/>
            <a:ext cx="10717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Этап: Рубрика «Специалисты советуют»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B103E7-31F5-441D-8796-6B784B0A1241}"/>
              </a:ext>
            </a:extLst>
          </p:cNvPr>
          <p:cNvSpPr txBox="1"/>
          <p:nvPr/>
        </p:nvSpPr>
        <p:spPr>
          <a:xfrm>
            <a:off x="334392" y="1225119"/>
            <a:ext cx="11523215" cy="4015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статей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800" b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учителя-логопеда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«РЕЧЕВАЯ ГОТОВНОСТЬ ДЕТЕЙ К ШКОЛЕ»,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учителя-дефектолога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«КАК ИЗБЕЖАТЬ НАРУШЕНИЯ ПИСЬМА»,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педагога-психолога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«КАК РОДИТЕЛИ МОГУТ ПОМОЧЬ РЕБЕНКУ ИЗБЕЖАТЬ НЕКОТОРЫХ ТРУДНОСТЕЙ», 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воспитателей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«10 НЕЛЬЗЯ ДЛЯ РОДИТЕЛЕЙ»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55258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2F0DB2-887E-418D-9203-9389C488A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0286" y="0"/>
            <a:ext cx="10131427" cy="860400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Используемая литература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A08B892-F30B-4852-B1E8-E7A7D9E34D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6108" y="860400"/>
            <a:ext cx="11188747" cy="1951412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400" b="1" cap="none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Бачина</a:t>
            </a:r>
            <a:r>
              <a:rPr lang="ru-RU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О.В. Самородова Л.Н. «Взаимодействие логопеда и семьи ребенка с недостатками речи»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Коробицина Е.В.  «Формирование позитивных взаимоотношений  родителей и детей 5-7 лет»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Кыласова Л.Е.  «Родительские собрания</a:t>
            </a:r>
            <a:r>
              <a:rPr lang="en-US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эффективные формы взаимодействия специалистов ДОО и родителей в развитии ребенка»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Малютина Т.С. «Консультации учителя-логопеда родителям дошкольников»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400" b="1" cap="none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Мищенкова</a:t>
            </a:r>
            <a:r>
              <a:rPr lang="ru-RU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Л.В. «Тесты, </a:t>
            </a:r>
            <a:r>
              <a:rPr lang="ru-RU" sz="2400" b="1" cap="none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</a:t>
            </a:r>
            <a:r>
              <a:rPr lang="en-US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400" b="1" cap="none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ворды</a:t>
            </a:r>
            <a:r>
              <a:rPr lang="ru-RU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загадки и развивающие задания для детей 8-10 лет»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400" b="1" cap="none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Патрушина</a:t>
            </a:r>
            <a:r>
              <a:rPr lang="ru-RU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Т.А. , </a:t>
            </a:r>
            <a:r>
              <a:rPr lang="ru-RU" sz="2400" b="1" cap="none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Филякина</a:t>
            </a:r>
            <a:r>
              <a:rPr lang="ru-RU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Л.К. «Первоклассник на пороге школы»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Филипчук Г. «</a:t>
            </a:r>
            <a:r>
              <a:rPr lang="ru-RU" sz="2400" b="1" cap="none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Заете</a:t>
            </a:r>
            <a:r>
              <a:rPr lang="ru-RU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 вы своего ребенка</a:t>
            </a:r>
            <a:r>
              <a:rPr lang="en-US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en-US" sz="2400" b="1" cap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4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Чиркова С.В. «Родительские собрания в детском саду»</a:t>
            </a:r>
          </a:p>
        </p:txBody>
      </p:sp>
    </p:spTree>
    <p:extLst>
      <p:ext uri="{BB962C8B-B14F-4D97-AF65-F5344CB8AC3E}">
        <p14:creationId xmlns:p14="http://schemas.microsoft.com/office/powerpoint/2010/main" val="21670746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3C752FB-8458-4BDA-B3E0-252A26A2BC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335" y="481712"/>
            <a:ext cx="4625266" cy="431913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8013E15-AEAA-45F7-B718-18D6F53B658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6454546" y="1290096"/>
            <a:ext cx="4306386" cy="60118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84828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906940-BDF2-4A6A-B036-30716F9A6F44}"/>
              </a:ext>
            </a:extLst>
          </p:cNvPr>
          <p:cNvSpPr txBox="1"/>
          <p:nvPr/>
        </p:nvSpPr>
        <p:spPr>
          <a:xfrm>
            <a:off x="550416" y="261238"/>
            <a:ext cx="11005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2.Этап: Подготовка необходимых материалов:</a:t>
            </a:r>
          </a:p>
        </p:txBody>
      </p:sp>
      <p:sp>
        <p:nvSpPr>
          <p:cNvPr id="5" name="Прямоугольник: загнутый угол 4">
            <a:extLst>
              <a:ext uri="{FF2B5EF4-FFF2-40B4-BE49-F238E27FC236}">
                <a16:creationId xmlns:a16="http://schemas.microsoft.com/office/drawing/2014/main" id="{22CFDBC7-C602-4349-AEEA-C7EA903B772E}"/>
              </a:ext>
            </a:extLst>
          </p:cNvPr>
          <p:cNvSpPr/>
          <p:nvPr/>
        </p:nvSpPr>
        <p:spPr>
          <a:xfrm>
            <a:off x="8309447" y="1694033"/>
            <a:ext cx="3246449" cy="2017696"/>
          </a:xfrm>
          <a:prstGeom prst="foldedCorne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Картинки по запросу &quot;ножницы пнг&quot;">
            <a:extLst>
              <a:ext uri="{FF2B5EF4-FFF2-40B4-BE49-F238E27FC236}">
                <a16:creationId xmlns:a16="http://schemas.microsoft.com/office/drawing/2014/main" id="{8B2C7B7D-8FDB-4D68-AE91-DF18A15A2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54857">
            <a:off x="8611161" y="2207770"/>
            <a:ext cx="1813520" cy="905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 &quot;клей карандаш пнг&quot;">
            <a:extLst>
              <a:ext uri="{FF2B5EF4-FFF2-40B4-BE49-F238E27FC236}">
                <a16:creationId xmlns:a16="http://schemas.microsoft.com/office/drawing/2014/main" id="{5991854C-704F-476E-880A-294363A6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4167" l="10000" r="90000">
                        <a14:foregroundMark x1="43958" y1="62500" x2="43958" y2="62500"/>
                        <a14:foregroundMark x1="46042" y1="77083" x2="45417" y2="77917"/>
                        <a14:foregroundMark x1="43542" y1="83750" x2="43542" y2="83750"/>
                        <a14:foregroundMark x1="53125" y1="94167" x2="53125" y2="94167"/>
                        <a14:foregroundMark x1="45000" y1="71042" x2="45000" y2="54375"/>
                        <a14:foregroundMark x1="44583" y1="64792" x2="44583" y2="64792"/>
                        <a14:foregroundMark x1="49375" y1="28125" x2="55000" y2="28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14153">
            <a:off x="9405610" y="1550692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E029C49B-051C-469C-8991-CCEC0F084C6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5163970" y="4256862"/>
            <a:ext cx="3026242" cy="195031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93A4FAC-D4A0-422B-A5DD-385B4C30986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0800000">
            <a:off x="7788526" y="3972445"/>
            <a:ext cx="4267200" cy="2815705"/>
          </a:xfrm>
          <a:prstGeom prst="rect">
            <a:avLst/>
          </a:prstGeom>
        </p:spPr>
      </p:pic>
      <p:sp>
        <p:nvSpPr>
          <p:cNvPr id="14" name="Текст 2">
            <a:extLst>
              <a:ext uri="{FF2B5EF4-FFF2-40B4-BE49-F238E27FC236}">
                <a16:creationId xmlns:a16="http://schemas.microsoft.com/office/drawing/2014/main" id="{8DDA4B3A-F7AE-42DC-840C-7E0D6D9C137C}"/>
              </a:ext>
            </a:extLst>
          </p:cNvPr>
          <p:cNvSpPr txBox="1">
            <a:spLocks/>
          </p:cNvSpPr>
          <p:nvPr/>
        </p:nvSpPr>
        <p:spPr>
          <a:xfrm>
            <a:off x="247484" y="1170432"/>
            <a:ext cx="9585325" cy="1442148"/>
          </a:xfrm>
          <a:prstGeom prst="rect">
            <a:avLst/>
          </a:prstGeom>
        </p:spPr>
        <p:txBody>
          <a:bodyPr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ватман, ножницы, клей</a:t>
            </a:r>
          </a:p>
          <a:p>
            <a:pPr algn="just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статьи от специалистов</a:t>
            </a:r>
          </a:p>
          <a:p>
            <a:pPr algn="just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 упражнения</a:t>
            </a:r>
          </a:p>
          <a:p>
            <a:pPr algn="just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 мест детского сада</a:t>
            </a:r>
            <a:endParaRPr lang="ru-RU" sz="36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D6C1E0D-890E-4868-8A35-1C066292913D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0800000">
            <a:off x="2097597" y="3847678"/>
            <a:ext cx="3340660" cy="294047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800481D-4068-4BD1-8AF2-CFC906EEE96A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7484" y="4664324"/>
            <a:ext cx="1711216" cy="2046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4163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DEC1CC-9814-4F4E-877C-39E14D407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133" y="457389"/>
            <a:ext cx="11114842" cy="1456267"/>
          </a:xfrm>
        </p:spPr>
        <p:txBody>
          <a:bodyPr>
            <a:normAutofit fontScale="90000"/>
          </a:bodyPr>
          <a:lstStyle/>
          <a:p>
            <a:pPr algn="ctr"/>
            <a:br>
              <a:rPr lang="ru-RU" b="1" dirty="0"/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-игра </a:t>
            </a:r>
            <a:r>
              <a:rPr lang="ru-RU" sz="3100" b="1" cap="none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ОТЛИЧИЯ» </a:t>
            </a:r>
            <a:r>
              <a:rPr lang="ru-RU" sz="31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развитие умения сравнивать предметы, устанавливать их различие и сходство</a:t>
            </a:r>
            <a:r>
              <a:rPr lang="en-US" sz="31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27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212F5B-E851-4F96-8EE4-72CC3511563E}"/>
              </a:ext>
            </a:extLst>
          </p:cNvPr>
          <p:cNvSpPr txBox="1"/>
          <p:nvPr/>
        </p:nvSpPr>
        <p:spPr>
          <a:xfrm>
            <a:off x="278295" y="238539"/>
            <a:ext cx="112665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Этап: Рубрика «Занимательные странички»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A284E2C-FE11-4699-B1FC-426C705A4F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97875" y="2892959"/>
            <a:ext cx="3321690" cy="367257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AF51A93-7AC1-4D3D-8586-ECC1496BFF9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6233" y="2892959"/>
            <a:ext cx="3777892" cy="3562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463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507515E-59B2-4D51-9B8B-646E4D9862C7}"/>
              </a:ext>
            </a:extLst>
          </p:cNvPr>
          <p:cNvSpPr txBox="1"/>
          <p:nvPr/>
        </p:nvSpPr>
        <p:spPr>
          <a:xfrm>
            <a:off x="516834" y="511412"/>
            <a:ext cx="11210568" cy="1661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-сюжетные картинки </a:t>
            </a:r>
            <a:r>
              <a:rPr lang="ru-RU" sz="2800" b="1" cap="none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«ЧТО СНАЧАЛА, ЧТО ПОТОМ» </a:t>
            </a:r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помогают </a:t>
            </a:r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 проговаривать цепочку взаимосвязанных действий, устанавливать причинно-следственные связи и видеть результат</a:t>
            </a:r>
            <a:r>
              <a:rPr lang="en-US" sz="1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1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98EA5F0-8C4F-42C5-B3D5-038CFB7B21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30752" y="2097373"/>
            <a:ext cx="5031508" cy="433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347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008901E-BFE3-44A1-ABBD-7FF453408A64}"/>
              </a:ext>
            </a:extLst>
          </p:cNvPr>
          <p:cNvSpPr txBox="1"/>
          <p:nvPr/>
        </p:nvSpPr>
        <p:spPr>
          <a:xfrm>
            <a:off x="523461" y="349793"/>
            <a:ext cx="11145078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-игра </a:t>
            </a:r>
            <a:r>
              <a:rPr lang="ru-RU" sz="2800" b="1" cap="none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«КТО ОТРАЖАЕТСЯ В ЛУЖАХ» </a:t>
            </a:r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автоматизация звука [ж] в предложениях, во фразах, в словах</a:t>
            </a:r>
            <a:r>
              <a:rPr lang="en-US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1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dirty="0"/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AFD5D7A-A989-47E9-AF56-DA1A97E90C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3949972" y="541822"/>
            <a:ext cx="4798824" cy="7133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263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88BCEB2-D087-40A2-8456-75B156109C91}"/>
              </a:ext>
            </a:extLst>
          </p:cNvPr>
          <p:cNvSpPr txBox="1"/>
          <p:nvPr/>
        </p:nvSpPr>
        <p:spPr>
          <a:xfrm>
            <a:off x="364434" y="306412"/>
            <a:ext cx="11463131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-игра </a:t>
            </a:r>
            <a:r>
              <a:rPr lang="ru-RU" sz="2800" b="1" cap="none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«ЧЕТВЕРТЫЙ ЛИШНИЙ» </a:t>
            </a:r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автоматизация звука </a:t>
            </a:r>
            <a:r>
              <a:rPr lang="en-US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предложениях, во фразах, в словах</a:t>
            </a:r>
            <a:r>
              <a:rPr lang="en-US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1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BCEFBB6-65BE-4786-AC9B-409166427D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1778948" y="2101341"/>
            <a:ext cx="2973271" cy="429399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C4DA616-AD8E-48DA-954D-7AE4C1F7834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7013766" y="1843937"/>
            <a:ext cx="2973270" cy="4808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DCBC99E-71EF-4261-AB61-6527D2CCDF2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5229454" y="18932"/>
            <a:ext cx="1063641" cy="3923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25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89C0F45-968D-4DF6-9698-276201B3953B}"/>
              </a:ext>
            </a:extLst>
          </p:cNvPr>
          <p:cNvSpPr txBox="1"/>
          <p:nvPr/>
        </p:nvSpPr>
        <p:spPr>
          <a:xfrm>
            <a:off x="251791" y="340333"/>
            <a:ext cx="11688418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-игра </a:t>
            </a:r>
            <a:r>
              <a:rPr lang="ru-RU" sz="2800" b="1" cap="none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«ЗАПЛАТКИ ДЛЯ КОВРИКОВ» </a:t>
            </a:r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развитие логического мышления и зрительного восприятия ребенка.</a:t>
            </a:r>
            <a:br>
              <a:rPr lang="ru-RU" sz="16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46280DB-3593-4E2C-843C-724220AF0CC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565647" y="-398022"/>
            <a:ext cx="1331648" cy="539762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A29226-0AC7-4EA2-92AA-4C8706399A0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6459973" y="1436711"/>
            <a:ext cx="5001113" cy="539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1099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B3DF9ED-C340-4A5F-BEBF-85B4053C4102}"/>
              </a:ext>
            </a:extLst>
          </p:cNvPr>
          <p:cNvSpPr txBox="1"/>
          <p:nvPr/>
        </p:nvSpPr>
        <p:spPr>
          <a:xfrm>
            <a:off x="324678" y="281111"/>
            <a:ext cx="1154264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 </a:t>
            </a:r>
            <a:r>
              <a:rPr lang="ru-RU" sz="2800" b="1" cap="none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«ТАК БЫВАЕТ ИЛИ НЕТ» </a:t>
            </a:r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i="0" cap="non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логики мышления и мыслительной активности, обогащение познавательной сферы через игровое взаимодействие, воспитание эмоциональной отзывчивости и адекватной реакции на шутку.</a:t>
            </a:r>
            <a:endParaRPr lang="ru-RU" sz="28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F1BFC2A-D161-4113-8175-CF2685E705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3659511" y="1686714"/>
            <a:ext cx="4541550" cy="55041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26304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E202AD-FC1C-4D55-B7BE-11592194E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714" y="-99701"/>
            <a:ext cx="10131425" cy="1456267"/>
          </a:xfrm>
        </p:spPr>
        <p:txBody>
          <a:bodyPr>
            <a:normAutofit fontScale="90000"/>
          </a:bodyPr>
          <a:lstStyle/>
          <a:p>
            <a:pPr algn="ctr"/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тестовых материалов для родителей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1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«Вопросы для беседы с ребенком о школе» </a:t>
            </a:r>
            <a:br>
              <a:rPr lang="ru-RU" sz="31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1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«7 вопросов, на которые ребенок должен знать ответы» </a:t>
            </a:r>
            <a:endParaRPr lang="ru-RU" sz="31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43EF86-32BB-450F-B881-E5034F7D0729}"/>
              </a:ext>
            </a:extLst>
          </p:cNvPr>
          <p:cNvSpPr txBox="1"/>
          <p:nvPr/>
        </p:nvSpPr>
        <p:spPr>
          <a:xfrm>
            <a:off x="538579" y="274490"/>
            <a:ext cx="10717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Этап: Рубрика «проверь себя»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BCBF544-0C22-4BCB-BA2A-8B65A341C1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7385838" y="1393732"/>
            <a:ext cx="1129902" cy="376889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2348962-8550-4416-9522-83D922B7A66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1363982" y="2391403"/>
            <a:ext cx="4118645" cy="44707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2339624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A32BE9-1D5F-41F7-B1DA-D6050ACF8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7122" y="290776"/>
            <a:ext cx="10131425" cy="145626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ЭТАП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заданий, ответы на которые нужно найти в здании ДОУ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1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отличия» 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1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умения сравнивать предметы, устанавливать их различие и сходство</a:t>
            </a:r>
            <a:r>
              <a:rPr lang="en-US" sz="31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7C562D8-D5BE-4275-B8CB-67805A3E6B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20286" y="3220277"/>
            <a:ext cx="4578796" cy="334694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C92A93F-832D-4FBD-B828-2CFA9722520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8069" y="3220278"/>
            <a:ext cx="4545570" cy="33469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91827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758C581-8C0A-4165-A8D3-28D4BF4268B8}"/>
              </a:ext>
            </a:extLst>
          </p:cNvPr>
          <p:cNvSpPr txBox="1"/>
          <p:nvPr/>
        </p:nvSpPr>
        <p:spPr>
          <a:xfrm>
            <a:off x="265042" y="465987"/>
            <a:ext cx="1192695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ТАКИЕ ЖЕ ИЗОБРАЖЕНИЯ В ДЕТСКОМ САДУ»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наблюдательности, внимания, тонкости зрительного восприятия.</a:t>
            </a:r>
            <a:endParaRPr lang="ru-RU" sz="28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5E3299E-733C-41C2-A507-0C3C3428BC6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3883374" y="1636672"/>
            <a:ext cx="4425252" cy="5085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2987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633355-F3D3-4B27-9FB2-903224FEA5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7836" y="583096"/>
            <a:ext cx="10131425" cy="1456267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Вот такие стенгазеты для родителей у нас получились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96F90EF-FD1E-4C40-AEE1-7DEC76EDEF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06105" y="2039363"/>
            <a:ext cx="5436093" cy="407707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A4D00C9-E12A-4F97-9122-7D68311780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02" y="2039363"/>
            <a:ext cx="5436093" cy="407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8399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347721-B0DD-43C9-A782-16C6D5FA1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7808" y="608864"/>
            <a:ext cx="8825657" cy="663345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ДАЛЬНЕЙШАЯ РАБОТА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910DB77-59AC-42A9-A3C2-72F470D67D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617" y="1623363"/>
            <a:ext cx="9410770" cy="860400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32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добавление нового раздела «Мы спрашиваем, Вы отвечаете»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32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увеличить частоту выпуска газеты до одного раза в месяц</a:t>
            </a:r>
          </a:p>
        </p:txBody>
      </p:sp>
    </p:spTree>
    <p:extLst>
      <p:ext uri="{BB962C8B-B14F-4D97-AF65-F5344CB8AC3E}">
        <p14:creationId xmlns:p14="http://schemas.microsoft.com/office/powerpoint/2010/main" val="2486947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7159D6-5865-4DE4-B938-0997F730E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09602"/>
            <a:ext cx="10131427" cy="80838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</a:t>
            </a: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EC47049-2968-4CCA-8BCB-E4AEFAC92E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417985"/>
            <a:ext cx="10724322" cy="4830414"/>
          </a:xfrm>
        </p:spPr>
        <p:txBody>
          <a:bodyPr>
            <a:noAutofit/>
          </a:bodyPr>
          <a:lstStyle/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появление у родителей интереса к содержанию образовательного процесса с детьми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стремление взрослых к индивидуальным контактам с воспитателями и специалистами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активности родителей в совместным мероприятиям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появление размышлений родителей о тех или иных методах воспитания.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417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4CCBF6-04ED-4DBF-A244-9A0254042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4" y="1431236"/>
            <a:ext cx="10131427" cy="3124199"/>
          </a:xfrm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2667914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TM02836342[[fn=Ион]]</Template>
  <TotalTime>585</TotalTime>
  <Words>614</Words>
  <Application>Microsoft Office PowerPoint</Application>
  <PresentationFormat>Широкоэкранный</PresentationFormat>
  <Paragraphs>54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Century Gothic</vt:lpstr>
      <vt:lpstr>Times New Roman</vt:lpstr>
      <vt:lpstr>Wingdings</vt:lpstr>
      <vt:lpstr>Wingdings 3</vt:lpstr>
      <vt:lpstr>Ион</vt:lpstr>
      <vt:lpstr>Мастер-класс по изготовлению стенгазеты для родителей как эффективная информационно-развивающая практика взаимодействия</vt:lpstr>
      <vt:lpstr>ОСОБЕННОСТИ СТЕНГАЗЕТЫ</vt:lpstr>
      <vt:lpstr>1. Этап: подготовительный:    - воспитатели и специалисты ДОУ получают задания от педагога-психолога - подготовить необходимые статьи по теме стенгазеты </vt:lpstr>
      <vt:lpstr>Презентация PowerPoint</vt:lpstr>
      <vt:lpstr>Используемая литература:</vt:lpstr>
      <vt:lpstr>Презентация PowerPoint</vt:lpstr>
      <vt:lpstr>Презентация PowerPoint</vt:lpstr>
      <vt:lpstr>  -игра «НАЙДИ ОТЛИЧИЯ» – развитие умения сравнивать предметы, устанавливать их различие и сходство;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размещение тестовых материалов для родителей - «Вопросы для беседы с ребенком о школе»  - «7 вопросов, на которые ребенок должен знать ответы» </vt:lpstr>
      <vt:lpstr>6 ЭТАП: Размещение заданий, ответы на которые нужно найти в здании ДОУ  - «Найди отличия» - развитие умения сравнивать предметы, устанавливать их различие и сходство; </vt:lpstr>
      <vt:lpstr>Презентация PowerPoint</vt:lpstr>
      <vt:lpstr>Вот такие стенгазеты для родителей у нас получились</vt:lpstr>
      <vt:lpstr>ДАЛЬНЕЙШАЯ РАБОТА:</vt:lpstr>
      <vt:lpstr>РЕЗУЛЬТАТЫ: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по изготовлению информационно-развивающей стенгазеты</dc:title>
  <dc:creator>Мария Зайкова</dc:creator>
  <cp:lastModifiedBy>Мария Зайкова</cp:lastModifiedBy>
  <cp:revision>44</cp:revision>
  <dcterms:created xsi:type="dcterms:W3CDTF">2021-02-05T09:48:37Z</dcterms:created>
  <dcterms:modified xsi:type="dcterms:W3CDTF">2021-02-15T09:45:11Z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3756917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S9.0.3</vt:lpwstr>
  </property>
</Properties>
</file>