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2" d="100"/>
          <a:sy n="42" d="100"/>
        </p:scale>
        <p:origin x="1326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27.10.2020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27.10.2020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27.10.2020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27.10.2020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27.10.2020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27.10.2020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27.10.2020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27.10.2020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27.10.2020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27.10.2020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t>27.10.2020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t>27.10.2020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1844824"/>
            <a:ext cx="7772400" cy="1470025"/>
          </a:xfrm>
        </p:spPr>
        <p:txBody>
          <a:bodyPr/>
          <a:lstStyle/>
          <a:p>
            <a:r>
              <a:rPr lang="ru-RU" dirty="0" smtClean="0"/>
              <a:t>Нижний Новгород в годы Великой Отечественной войны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388264" y="4305657"/>
            <a:ext cx="2720280" cy="1752600"/>
          </a:xfrm>
        </p:spPr>
        <p:txBody>
          <a:bodyPr>
            <a:normAutofit/>
          </a:bodyPr>
          <a:lstStyle/>
          <a:p>
            <a:pPr algn="l"/>
            <a:endParaRPr lang="ru-RU" sz="1800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051720" y="332656"/>
            <a:ext cx="58886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ГБПОУ </a:t>
            </a:r>
            <a:r>
              <a:rPr lang="en-US" dirty="0"/>
              <a:t>“</a:t>
            </a:r>
            <a:r>
              <a:rPr lang="ru-RU" dirty="0"/>
              <a:t>Нижегородский строительный техникум</a:t>
            </a:r>
          </a:p>
        </p:txBody>
      </p:sp>
    </p:spTree>
    <p:extLst>
      <p:ext uri="{BB962C8B-B14F-4D97-AF65-F5344CB8AC3E}">
        <p14:creationId xmlns:p14="http://schemas.microsoft.com/office/powerpoint/2010/main" val="2684268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Построение 322 стрелковой дивизии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600200"/>
            <a:ext cx="8208912" cy="4853136"/>
          </a:xfrm>
        </p:spPr>
      </p:pic>
      <p:pic>
        <p:nvPicPr>
          <p:cNvPr id="5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094" y="1628800"/>
            <a:ext cx="8208912" cy="4853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3228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Немецкая аэрофотосъёмка</a:t>
            </a:r>
            <a:br>
              <a:rPr lang="ru-RU" dirty="0" smtClean="0"/>
            </a:br>
            <a:r>
              <a:rPr lang="ru-RU" dirty="0" smtClean="0"/>
              <a:t> г. Горького 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3983" y="1628800"/>
            <a:ext cx="4976034" cy="5040560"/>
          </a:xfrm>
        </p:spPr>
      </p:pic>
    </p:spTree>
    <p:extLst>
      <p:ext uri="{BB962C8B-B14F-4D97-AF65-F5344CB8AC3E}">
        <p14:creationId xmlns:p14="http://schemas.microsoft.com/office/powerpoint/2010/main" val="2020754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415" b="11415"/>
          <a:stretch>
            <a:fillRect/>
          </a:stretch>
        </p:blipFill>
        <p:spPr>
          <a:xfrm>
            <a:off x="395288" y="404813"/>
            <a:ext cx="8280400" cy="5976937"/>
          </a:xfrm>
        </p:spPr>
      </p:pic>
    </p:spTree>
    <p:extLst>
      <p:ext uri="{BB962C8B-B14F-4D97-AF65-F5344CB8AC3E}">
        <p14:creationId xmlns:p14="http://schemas.microsoft.com/office/powerpoint/2010/main" val="2635548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Последствия бомбардировок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202794"/>
            <a:ext cx="4038600" cy="3320775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348880"/>
            <a:ext cx="4038600" cy="3096344"/>
          </a:xfrm>
        </p:spPr>
      </p:pic>
    </p:spTree>
    <p:extLst>
      <p:ext uri="{BB962C8B-B14F-4D97-AF65-F5344CB8AC3E}">
        <p14:creationId xmlns:p14="http://schemas.microsoft.com/office/powerpoint/2010/main" val="3091234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Всё для фронта, все для Победы!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600200"/>
            <a:ext cx="3124759" cy="4525963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2060848"/>
            <a:ext cx="4320480" cy="3888432"/>
          </a:xfrm>
        </p:spPr>
      </p:pic>
    </p:spTree>
    <p:extLst>
      <p:ext uri="{BB962C8B-B14F-4D97-AF65-F5344CB8AC3E}">
        <p14:creationId xmlns:p14="http://schemas.microsoft.com/office/powerpoint/2010/main" val="1508069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Горьковчане - фронту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2587" y="908720"/>
            <a:ext cx="6278826" cy="4709120"/>
          </a:xfrm>
        </p:spPr>
      </p:pic>
      <p:sp>
        <p:nvSpPr>
          <p:cNvPr id="3" name="Прямоугольник 2"/>
          <p:cNvSpPr/>
          <p:nvPr/>
        </p:nvSpPr>
        <p:spPr>
          <a:xfrm>
            <a:off x="243895" y="5774868"/>
            <a:ext cx="865620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/>
              <a:t>Военная техника, выпущенная в г. Горьком, у стен Нижегородского Кремля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4228066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Вечный </a:t>
            </a:r>
            <a:r>
              <a:rPr lang="ru-RU" dirty="0"/>
              <a:t>О</a:t>
            </a:r>
            <a:r>
              <a:rPr lang="ru-RU" dirty="0" smtClean="0"/>
              <a:t>гонь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4500" y="1720056"/>
            <a:ext cx="5715000" cy="4286250"/>
          </a:xfrm>
        </p:spPr>
      </p:pic>
    </p:spTree>
    <p:extLst>
      <p:ext uri="{BB962C8B-B14F-4D97-AF65-F5344CB8AC3E}">
        <p14:creationId xmlns:p14="http://schemas.microsoft.com/office/powerpoint/2010/main" val="686600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Монумент Славы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9184" y="1650042"/>
            <a:ext cx="6785631" cy="4426278"/>
          </a:xfrm>
        </p:spPr>
      </p:pic>
    </p:spTree>
    <p:extLst>
      <p:ext uri="{BB962C8B-B14F-4D97-AF65-F5344CB8AC3E}">
        <p14:creationId xmlns:p14="http://schemas.microsoft.com/office/powerpoint/2010/main" val="919327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089" b="19089"/>
          <a:stretch>
            <a:fillRect/>
          </a:stretch>
        </p:blipFill>
        <p:spPr>
          <a:xfrm>
            <a:off x="611188" y="612775"/>
            <a:ext cx="7993062" cy="5840413"/>
          </a:xfrm>
        </p:spPr>
      </p:pic>
    </p:spTree>
    <p:extLst>
      <p:ext uri="{BB962C8B-B14F-4D97-AF65-F5344CB8AC3E}">
        <p14:creationId xmlns:p14="http://schemas.microsoft.com/office/powerpoint/2010/main" val="1861420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48</Words>
  <Application>Microsoft Office PowerPoint</Application>
  <PresentationFormat>Экран (4:3)</PresentationFormat>
  <Paragraphs>10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3" baseType="lpstr">
      <vt:lpstr>Arial</vt:lpstr>
      <vt:lpstr>Calibri</vt:lpstr>
      <vt:lpstr>Тема Office</vt:lpstr>
      <vt:lpstr>Нижний Новгород в годы Великой Отечественной войны</vt:lpstr>
      <vt:lpstr>Построение 322 стрелковой дивизии</vt:lpstr>
      <vt:lpstr>Немецкая аэрофотосъёмка  г. Горького </vt:lpstr>
      <vt:lpstr>Презентация PowerPoint</vt:lpstr>
      <vt:lpstr>Последствия бомбардировок</vt:lpstr>
      <vt:lpstr>Всё для фронта, все для Победы!</vt:lpstr>
      <vt:lpstr>Горьковчане - фронту</vt:lpstr>
      <vt:lpstr>Вечный Огонь</vt:lpstr>
      <vt:lpstr>Монумент Славы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cp:lastModifiedBy>Вячеслав Фоминых</cp:lastModifiedBy>
  <cp:revision>9</cp:revision>
  <dcterms:modified xsi:type="dcterms:W3CDTF">2020-10-27T18:29:43Z</dcterms:modified>
</cp:coreProperties>
</file>