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83" r:id="rId3"/>
    <p:sldId id="293" r:id="rId4"/>
    <p:sldId id="284" r:id="rId5"/>
    <p:sldId id="295" r:id="rId6"/>
    <p:sldId id="285" r:id="rId7"/>
    <p:sldId id="286" r:id="rId8"/>
    <p:sldId id="287" r:id="rId9"/>
    <p:sldId id="292" r:id="rId10"/>
    <p:sldId id="288" r:id="rId11"/>
    <p:sldId id="301" r:id="rId12"/>
    <p:sldId id="289" r:id="rId13"/>
    <p:sldId id="298" r:id="rId14"/>
    <p:sldId id="290" r:id="rId15"/>
    <p:sldId id="296" r:id="rId16"/>
    <p:sldId id="297" r:id="rId17"/>
    <p:sldId id="291" r:id="rId18"/>
    <p:sldId id="299" r:id="rId19"/>
    <p:sldId id="294" r:id="rId20"/>
    <p:sldId id="300" r:id="rId21"/>
    <p:sldId id="282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0D0DE3"/>
    <a:srgbClr val="0033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1422" y="-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C864D-60BE-4E9D-A532-D42EBF497C35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9C66A-9660-4606-8AB5-3224AED4DB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86279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C864D-60BE-4E9D-A532-D42EBF497C35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9C66A-9660-4606-8AB5-3224AED4DB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422246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C864D-60BE-4E9D-A532-D42EBF497C35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9C66A-9660-4606-8AB5-3224AED4DB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74270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C864D-60BE-4E9D-A532-D42EBF497C35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9C66A-9660-4606-8AB5-3224AED4DB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375978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C864D-60BE-4E9D-A532-D42EBF497C35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9C66A-9660-4606-8AB5-3224AED4DB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754711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C864D-60BE-4E9D-A532-D42EBF497C35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9C66A-9660-4606-8AB5-3224AED4DB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84313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C864D-60BE-4E9D-A532-D42EBF497C35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9C66A-9660-4606-8AB5-3224AED4DB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71318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C864D-60BE-4E9D-A532-D42EBF497C35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9C66A-9660-4606-8AB5-3224AED4DB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204186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C864D-60BE-4E9D-A532-D42EBF497C35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9C66A-9660-4606-8AB5-3224AED4DB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390962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C864D-60BE-4E9D-A532-D42EBF497C35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9C66A-9660-4606-8AB5-3224AED4DB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636967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C864D-60BE-4E9D-A532-D42EBF497C35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9C66A-9660-4606-8AB5-3224AED4DB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84671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  <a:alpha val="3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C864D-60BE-4E9D-A532-D42EBF497C35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49C66A-9660-4606-8AB5-3224AED4DB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40868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1040;&#1090;&#1090;&#1077;&#1089;&#1090;&#1072;&#1094;&#1080;&#1103;%20-%202019\&#1091;&#1088;&#1086;&#1082;\if%20you%20happy%20clap%20your%20hands.mp4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7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5" descr="2b03cbdf0dc09fed6834e2b5866644c3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8964488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000496" y="1357298"/>
            <a:ext cx="48577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Презентация  урока</a:t>
            </a:r>
          </a:p>
          <a:p>
            <a:pPr algn="ctr"/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к аттестации</a:t>
            </a:r>
            <a:endParaRPr lang="ru-RU" sz="4800" b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9" name="WordArt 4" descr="oboi (61)"/>
          <p:cNvSpPr>
            <a:spLocks noChangeArrowheads="1" noChangeShapeType="1" noTextEdit="1"/>
          </p:cNvSpPr>
          <p:nvPr/>
        </p:nvSpPr>
        <p:spPr bwMode="auto">
          <a:xfrm>
            <a:off x="3929058" y="3000372"/>
            <a:ext cx="4857784" cy="192882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Хоокуй-оол</a:t>
            </a:r>
          </a:p>
          <a:p>
            <a:pPr algn="ctr"/>
            <a:r>
              <a:rPr lang="ru-RU" sz="36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Алдын</a:t>
            </a:r>
          </a:p>
          <a:p>
            <a:pPr algn="ctr"/>
            <a:r>
              <a:rPr lang="ru-RU" sz="36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Алексеевич</a:t>
            </a:r>
            <a:endParaRPr lang="ru-RU" sz="3600" b="1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blipFill dpi="0" rotWithShape="0">
                <a:blip r:embed="rId3"/>
                <a:srcRect/>
                <a:stretch>
                  <a:fillRect/>
                </a:stretch>
              </a:blip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500042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Муниципальное бюджетное образовательное учреждение </a:t>
            </a:r>
          </a:p>
          <a:p>
            <a:pPr algn="ctr"/>
            <a:r>
              <a:rPr lang="ru-RU" sz="1600" b="1" u="sng" dirty="0" smtClean="0"/>
              <a:t>Хадынская средняя общеобразовательная школа Пий-Хемского кожууна Республики Тыва</a:t>
            </a:r>
            <a:r>
              <a:rPr lang="ru-RU" sz="1600" b="1" dirty="0" smtClean="0"/>
              <a:t> </a:t>
            </a:r>
          </a:p>
          <a:p>
            <a:pPr algn="ctr"/>
            <a:r>
              <a:rPr lang="ru-RU" sz="1600" b="1" dirty="0" smtClean="0"/>
              <a:t>668513, Республика Тыва, Пий-Хемский кожуун, с. Хадын, ул. Маады Парынмаа, д.8</a:t>
            </a:r>
            <a:endParaRPr lang="ru-RU" sz="16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714744" y="5429264"/>
            <a:ext cx="5214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Учитель английского языка</a:t>
            </a:r>
            <a:endParaRPr lang="ru-RU" sz="3600" b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1026" name="Picture 2" descr="D:\Фотографии\на визитку\DSC_0061.JPG"/>
          <p:cNvPicPr>
            <a:picLocks noChangeAspect="1" noChangeArrowheads="1"/>
          </p:cNvPicPr>
          <p:nvPr/>
        </p:nvPicPr>
        <p:blipFill>
          <a:blip r:embed="rId4" cstate="print"/>
          <a:srcRect l="30102" t="19374" r="41964" b="24478"/>
          <a:stretch>
            <a:fillRect/>
          </a:stretch>
        </p:blipFill>
        <p:spPr bwMode="auto">
          <a:xfrm>
            <a:off x="214282" y="1571612"/>
            <a:ext cx="3500462" cy="3956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573204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5" descr="2b03cbdf0dc09fed6834e2b5866644c3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8964488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42918"/>
            <a:ext cx="6572264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666858"/>
            <a:ext cx="6643701" cy="3191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 l="18118" t="12695" r="51135" b="16992"/>
          <a:stretch>
            <a:fillRect/>
          </a:stretch>
        </p:blipFill>
        <p:spPr bwMode="auto">
          <a:xfrm>
            <a:off x="6286512" y="2285992"/>
            <a:ext cx="2643206" cy="339840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500034" y="785794"/>
            <a:ext cx="1357322" cy="42862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8596" y="1643050"/>
            <a:ext cx="642942" cy="28575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71472" y="2357430"/>
            <a:ext cx="642942" cy="28575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00034" y="3071810"/>
            <a:ext cx="714380" cy="35719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85720" y="3714752"/>
            <a:ext cx="714380" cy="35719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57158" y="4572008"/>
            <a:ext cx="1285884" cy="35719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57158" y="5357826"/>
            <a:ext cx="1285884" cy="35719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85720" y="6143644"/>
            <a:ext cx="642942" cy="35719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73204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5" descr="2b03cbdf0dc09fed6834e2b5866644c3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8964488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 l="21413" t="18554" r="22584" b="55078"/>
          <a:stretch>
            <a:fillRect/>
          </a:stretch>
        </p:blipFill>
        <p:spPr bwMode="auto">
          <a:xfrm>
            <a:off x="1000100" y="428604"/>
            <a:ext cx="7286676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2285992"/>
            <a:ext cx="9144000" cy="4357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573204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5" descr="2b03cbdf0dc09fed6834e2b5866644c3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8964488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5720" y="1000108"/>
            <a:ext cx="850112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38100" cmpd="sng">
                  <a:solidFill>
                    <a:srgbClr val="0D0DE3"/>
                  </a:solidFill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физкультминутка</a:t>
            </a:r>
            <a:endParaRPr lang="ru-RU" sz="11500" b="1" cap="none" spc="0" dirty="0">
              <a:ln w="38100" cmpd="sng">
                <a:solidFill>
                  <a:srgbClr val="0D0DE3"/>
                </a:solidFill>
                <a:prstDash val="solid"/>
              </a:ln>
              <a:solidFill>
                <a:srgbClr val="FF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pic>
        <p:nvPicPr>
          <p:cNvPr id="6" name="Рисунок 6" descr="hello_html_3c7fdfc5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2428868"/>
            <a:ext cx="4214813" cy="421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573204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5" descr="2b03cbdf0dc09fed6834e2b5866644c3.g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8964488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5720" y="1000108"/>
            <a:ext cx="850112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38100" cmpd="sng">
                  <a:solidFill>
                    <a:srgbClr val="0D0DE3"/>
                  </a:solidFill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физкультминутка</a:t>
            </a:r>
            <a:endParaRPr lang="ru-RU" sz="11500" b="1" cap="none" spc="0" dirty="0">
              <a:ln w="38100" cmpd="sng">
                <a:solidFill>
                  <a:srgbClr val="0D0DE3"/>
                </a:solidFill>
                <a:prstDash val="solid"/>
              </a:ln>
              <a:solidFill>
                <a:srgbClr val="FF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pic>
        <p:nvPicPr>
          <p:cNvPr id="6" name="Рисунок 6" descr="hello_html_3c7fdfc5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36" y="2428868"/>
            <a:ext cx="4214813" cy="421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f you happy clap your hands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32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73204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82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5" descr="2b03cbdf0dc09fed6834e2b5866644c3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8964488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2" name="WordArt 2"/>
          <p:cNvSpPr>
            <a:spLocks noChangeArrowheads="1" noChangeShapeType="1" noTextEdit="1"/>
          </p:cNvSpPr>
          <p:nvPr/>
        </p:nvSpPr>
        <p:spPr bwMode="auto">
          <a:xfrm>
            <a:off x="0" y="285728"/>
            <a:ext cx="9144000" cy="1143008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</a:bodyPr>
          <a:lstStyle/>
          <a:p>
            <a:pPr algn="ctr" rtl="0"/>
            <a:r>
              <a:rPr lang="en-US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91581" dir="2021404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At the shop</a:t>
            </a:r>
            <a:endParaRPr lang="ru-RU" sz="3600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91581" dir="2021404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3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0" y="1214422"/>
            <a:ext cx="9144000" cy="5643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573204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5" descr="2b03cbdf0dc09fed6834e2b5866644c3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8964488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714356"/>
          <a:ext cx="9144000" cy="6143648"/>
        </p:xfrm>
        <a:graphic>
          <a:graphicData uri="http://schemas.openxmlformats.org/drawingml/2006/table">
            <a:tbl>
              <a:tblPr/>
              <a:tblGrid>
                <a:gridCol w="4572000"/>
                <a:gridCol w="4572000"/>
              </a:tblGrid>
              <a:tr h="76795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                      a 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kilo of</a:t>
                      </a:r>
                      <a:endParaRPr lang="ru-RU" sz="3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473" marR="6847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a)                      chocolate</a:t>
                      </a:r>
                      <a:endParaRPr lang="ru-RU" sz="3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795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en-US" sz="3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                      a 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bottle of</a:t>
                      </a:r>
                      <a:endParaRPr lang="ru-RU" sz="3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473" marR="6847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b)                      apples</a:t>
                      </a:r>
                      <a:endParaRPr lang="ru-RU" sz="3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795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r>
                        <a:rPr lang="en-US" sz="3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                      a 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bar of</a:t>
                      </a:r>
                      <a:endParaRPr lang="ru-RU" sz="3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473" marR="6847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c)                      bread</a:t>
                      </a:r>
                      <a:endParaRPr lang="ru-RU" sz="3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795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r>
                        <a:rPr lang="en-US" sz="3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                      a 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tin of</a:t>
                      </a:r>
                      <a:endParaRPr lang="ru-RU" sz="3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473" marR="6847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d)                     milk</a:t>
                      </a:r>
                      <a:endParaRPr lang="ru-RU" sz="3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795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r>
                        <a:rPr lang="en-US" sz="3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                      a 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loaf of</a:t>
                      </a:r>
                      <a:endParaRPr lang="ru-RU" sz="3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473" marR="6847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e)                      biscuits</a:t>
                      </a:r>
                      <a:endParaRPr lang="ru-RU" sz="3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795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r>
                        <a:rPr lang="en-US" sz="3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                      a 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carton of</a:t>
                      </a:r>
                      <a:endParaRPr lang="ru-RU" sz="3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473" marR="6847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f)                       lemonade</a:t>
                      </a:r>
                      <a:endParaRPr lang="ru-RU" sz="3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795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r>
                        <a:rPr lang="en-US" sz="3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                      a 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packet of</a:t>
                      </a:r>
                      <a:endParaRPr lang="ru-RU" sz="3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473" marR="6847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g)                      beans</a:t>
                      </a:r>
                      <a:endParaRPr lang="ru-RU" sz="3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795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  <a:r>
                        <a:rPr lang="en-US" sz="3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                      a 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jar of</a:t>
                      </a:r>
                      <a:endParaRPr lang="ru-RU" sz="3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473" marR="6847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h</a:t>
                      </a:r>
                      <a:r>
                        <a:rPr lang="ru-RU" sz="3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)                       </a:t>
                      </a:r>
                      <a:r>
                        <a:rPr lang="ru-RU" sz="320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jam</a:t>
                      </a:r>
                      <a:endParaRPr lang="ru-RU" sz="3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573204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5" descr="2b03cbdf0dc09fed6834e2b5866644c3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8964488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714356"/>
          <a:ext cx="9144000" cy="6143648"/>
        </p:xfrm>
        <a:graphic>
          <a:graphicData uri="http://schemas.openxmlformats.org/drawingml/2006/table">
            <a:tbl>
              <a:tblPr/>
              <a:tblGrid>
                <a:gridCol w="4572000"/>
                <a:gridCol w="4572000"/>
              </a:tblGrid>
              <a:tr h="76795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                      a 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kilo of</a:t>
                      </a:r>
                      <a:endParaRPr lang="ru-RU" sz="3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473" marR="6847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b)                      apples</a:t>
                      </a:r>
                      <a:endParaRPr lang="ru-RU" sz="3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795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en-US" sz="3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                      a 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bottle of</a:t>
                      </a:r>
                      <a:endParaRPr lang="ru-RU" sz="3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473" marR="6847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f)                       lemonade</a:t>
                      </a:r>
                      <a:endParaRPr lang="ru-RU" sz="3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795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r>
                        <a:rPr lang="en-US" sz="3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                      a 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bar of</a:t>
                      </a:r>
                      <a:endParaRPr lang="ru-RU" sz="3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473" marR="6847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a)                      chocolate</a:t>
                      </a:r>
                      <a:endParaRPr lang="ru-RU" sz="3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795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r>
                        <a:rPr lang="en-US" sz="3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                      a 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tin of</a:t>
                      </a:r>
                      <a:endParaRPr lang="ru-RU" sz="3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473" marR="6847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g)                      beans</a:t>
                      </a:r>
                      <a:endParaRPr lang="ru-RU" sz="3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795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r>
                        <a:rPr lang="en-US" sz="3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                      a 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loaf of</a:t>
                      </a:r>
                      <a:endParaRPr lang="ru-RU" sz="3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473" marR="6847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c)                      bread</a:t>
                      </a:r>
                      <a:endParaRPr lang="ru-RU" sz="3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795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r>
                        <a:rPr lang="en-US" sz="3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                      a 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carton of</a:t>
                      </a:r>
                      <a:endParaRPr lang="ru-RU" sz="3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473" marR="6847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d)                     milk</a:t>
                      </a:r>
                      <a:endParaRPr lang="ru-RU" sz="3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795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r>
                        <a:rPr lang="en-US" sz="3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                      a 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packet of</a:t>
                      </a:r>
                      <a:endParaRPr lang="ru-RU" sz="3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473" marR="6847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e)                      biscuits</a:t>
                      </a:r>
                      <a:endParaRPr lang="ru-RU" sz="3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795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  <a:r>
                        <a:rPr lang="en-US" sz="3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                      a 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jar of</a:t>
                      </a:r>
                      <a:endParaRPr lang="ru-RU" sz="3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473" marR="6847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h</a:t>
                      </a:r>
                      <a:r>
                        <a:rPr lang="ru-RU" sz="3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)                       </a:t>
                      </a:r>
                      <a:r>
                        <a:rPr lang="ru-RU" sz="320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jam</a:t>
                      </a:r>
                      <a:endParaRPr lang="ru-RU" sz="3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573204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5" descr="2b03cbdf0dc09fed6834e2b5866644c3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8964488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42910" y="1428733"/>
          <a:ext cx="8072494" cy="4857786"/>
        </p:xfrm>
        <a:graphic>
          <a:graphicData uri="http://schemas.openxmlformats.org/drawingml/2006/table">
            <a:tbl>
              <a:tblPr/>
              <a:tblGrid>
                <a:gridCol w="2065930"/>
                <a:gridCol w="2793283"/>
                <a:gridCol w="3213281"/>
              </a:tblGrid>
              <a:tr h="16192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8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МНОГО</a:t>
                      </a:r>
                      <a:endParaRPr lang="ru-RU" sz="3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700" dirty="0">
                          <a:solidFill>
                            <a:srgbClr val="0033CC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исчисляемые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неисчисляемые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800" b="1" dirty="0">
                          <a:solidFill>
                            <a:srgbClr val="00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"+"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err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r>
                        <a:rPr lang="ru-RU" sz="4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4400" b="1" dirty="0" err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lot</a:t>
                      </a:r>
                      <a:r>
                        <a:rPr lang="ru-RU" sz="4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4400" b="1" dirty="0" err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of</a:t>
                      </a:r>
                      <a:endParaRPr lang="ru-RU" sz="4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192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800" dirty="0">
                          <a:solidFill>
                            <a:srgbClr val="00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"?"  и  "-"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err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many</a:t>
                      </a:r>
                      <a:endParaRPr lang="ru-RU" sz="4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err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much</a:t>
                      </a:r>
                      <a:endParaRPr lang="ru-RU" sz="4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573204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5" descr="2b03cbdf0dc09fed6834e2b5866644c3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8964488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 t="8343" r="8368" b="38524"/>
          <a:stretch>
            <a:fillRect/>
          </a:stretch>
        </p:blipFill>
        <p:spPr bwMode="auto">
          <a:xfrm>
            <a:off x="785786" y="582231"/>
            <a:ext cx="7572428" cy="62757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573204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5" descr="2b03cbdf0dc09fed6834e2b5866644c3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8964488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357158" y="1643050"/>
            <a:ext cx="8429684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</a:pPr>
            <a:r>
              <a:rPr kumimoji="0" lang="ru-RU" sz="3600" b="1" i="0" u="none" strike="noStrike" normalizeH="0" baseline="0" dirty="0" smtClean="0">
                <a:ln w="12700">
                  <a:solidFill>
                    <a:srgbClr val="00FF00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Учебник: упр. 5 (написать викторину о еде)</a:t>
            </a:r>
            <a:r>
              <a:rPr lang="ru-RU" sz="3600" b="1" dirty="0" smtClean="0">
                <a:ln w="12700">
                  <a:solidFill>
                    <a:srgbClr val="00FF00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;</a:t>
            </a:r>
            <a:endParaRPr kumimoji="0" lang="ru-RU" sz="3600" b="1" i="0" u="none" strike="noStrike" normalizeH="0" baseline="0" dirty="0" smtClean="0">
              <a:ln w="12700">
                <a:solidFill>
                  <a:srgbClr val="00FF00"/>
                </a:solidFill>
                <a:prstDash val="solid"/>
              </a:ln>
              <a:solidFill>
                <a:srgbClr val="00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</a:pPr>
            <a:r>
              <a:rPr kumimoji="0" lang="ru-RU" sz="3600" b="1" i="0" u="none" strike="noStrike" normalizeH="0" baseline="0" dirty="0" smtClean="0">
                <a:ln w="12700">
                  <a:solidFill>
                    <a:srgbClr val="00FF00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Грамматический справочник, модуль 3 (стр. 1</a:t>
            </a:r>
            <a:r>
              <a:rPr kumimoji="0" lang="en-US" sz="3600" b="1" i="0" u="none" strike="noStrike" normalizeH="0" baseline="0" dirty="0" smtClean="0">
                <a:ln w="12700">
                  <a:solidFill>
                    <a:srgbClr val="00FF00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52</a:t>
            </a:r>
            <a:r>
              <a:rPr kumimoji="0" lang="ru-RU" sz="3600" b="1" i="0" u="none" strike="noStrike" normalizeH="0" baseline="0" dirty="0" smtClean="0">
                <a:ln w="12700">
                  <a:solidFill>
                    <a:srgbClr val="00FF00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); 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</a:pPr>
            <a:r>
              <a:rPr kumimoji="0" lang="ru-RU" sz="3600" b="1" i="0" u="none" strike="noStrike" normalizeH="0" baseline="0" dirty="0" smtClean="0">
                <a:ln w="12700">
                  <a:solidFill>
                    <a:srgbClr val="00FF00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Рабочая тетрадь: упр. 1, 2, стр. 24.</a:t>
            </a:r>
            <a:endParaRPr kumimoji="0" lang="ru-RU" sz="4400" b="1" i="0" u="none" strike="noStrike" normalizeH="0" baseline="0" dirty="0" smtClean="0">
              <a:ln w="12700">
                <a:solidFill>
                  <a:srgbClr val="00FF00"/>
                </a:solidFill>
                <a:prstDash val="solid"/>
              </a:ln>
              <a:solidFill>
                <a:srgbClr val="00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00298" y="714356"/>
            <a:ext cx="39416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HOMEWORK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573204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5" descr="2b03cbdf0dc09fed6834e2b5866644c3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8964488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928670"/>
            <a:ext cx="9144000" cy="34163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3600" b="1" dirty="0" smtClean="0"/>
              <a:t>Тема урока</a:t>
            </a:r>
            <a:r>
              <a:rPr lang="en-US" sz="3600" b="1" dirty="0" smtClean="0"/>
              <a:t>: </a:t>
            </a:r>
            <a:r>
              <a:rPr lang="en-US" sz="3600" dirty="0" smtClean="0"/>
              <a:t>Make a meal of it! </a:t>
            </a:r>
            <a:r>
              <a:rPr lang="ru-RU" sz="3600" dirty="0" smtClean="0"/>
              <a:t>(Давайте приготовим!)</a:t>
            </a:r>
          </a:p>
          <a:p>
            <a:r>
              <a:rPr lang="ru-RU" sz="3600" b="1" dirty="0" smtClean="0"/>
              <a:t>Класс:</a:t>
            </a:r>
            <a:r>
              <a:rPr lang="ru-RU" sz="3600" dirty="0" smtClean="0"/>
              <a:t> 4 </a:t>
            </a:r>
          </a:p>
          <a:p>
            <a:r>
              <a:rPr lang="ru-RU" sz="3600" b="1" dirty="0" smtClean="0"/>
              <a:t>Предмет:</a:t>
            </a:r>
            <a:r>
              <a:rPr lang="ru-RU" sz="3600" dirty="0" smtClean="0"/>
              <a:t> Английский язык</a:t>
            </a:r>
          </a:p>
          <a:p>
            <a:r>
              <a:rPr lang="ru-RU" sz="3600" b="1" dirty="0" smtClean="0"/>
              <a:t>УМК:</a:t>
            </a:r>
            <a:r>
              <a:rPr lang="ru-RU" sz="3600" dirty="0" smtClean="0"/>
              <a:t> «</a:t>
            </a:r>
            <a:r>
              <a:rPr lang="ru-RU" sz="3600" dirty="0" err="1" smtClean="0"/>
              <a:t>Spotlight</a:t>
            </a:r>
            <a:r>
              <a:rPr lang="ru-RU" sz="3600" dirty="0" smtClean="0"/>
              <a:t>» (Английский в фокусе) – 4 класс, Н.И.Быкова, Дж. Дули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23060" t="16601" r="46742" b="6250"/>
          <a:stretch>
            <a:fillRect/>
          </a:stretch>
        </p:blipFill>
        <p:spPr bwMode="auto">
          <a:xfrm>
            <a:off x="2071670" y="4500570"/>
            <a:ext cx="1342843" cy="19288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 l="23096" t="15820" r="46157" b="7031"/>
          <a:stretch>
            <a:fillRect/>
          </a:stretch>
        </p:blipFill>
        <p:spPr bwMode="auto">
          <a:xfrm>
            <a:off x="5514258" y="4000504"/>
            <a:ext cx="1772385" cy="2500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 l="23096" t="16797" r="46706" b="6054"/>
          <a:stretch>
            <a:fillRect/>
          </a:stretch>
        </p:blipFill>
        <p:spPr bwMode="auto">
          <a:xfrm>
            <a:off x="7266718" y="4000504"/>
            <a:ext cx="1740736" cy="2500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573204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5" descr="2b03cbdf0dc09fed6834e2b5866644c3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8964488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500298" y="714356"/>
            <a:ext cx="34728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Рефлексия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00034" y="1643050"/>
          <a:ext cx="8072494" cy="4812866"/>
        </p:xfrm>
        <a:graphic>
          <a:graphicData uri="http://schemas.openxmlformats.org/drawingml/2006/table">
            <a:tbl>
              <a:tblPr/>
              <a:tblGrid>
                <a:gridCol w="2990210"/>
                <a:gridCol w="2484673"/>
                <a:gridCol w="2597611"/>
              </a:tblGrid>
              <a:tr h="6243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Tasks</a:t>
                      </a:r>
                      <a:endParaRPr lang="ru-RU" sz="3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 </a:t>
                      </a:r>
                      <a:r>
                        <a:rPr lang="ru-RU" sz="36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can_____</a:t>
                      </a:r>
                      <a:endParaRPr lang="ru-RU" sz="3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 can’t____</a:t>
                      </a:r>
                      <a:endParaRPr lang="ru-RU" sz="3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43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buy food </a:t>
                      </a:r>
                      <a:endParaRPr lang="ru-RU" sz="3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43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say prices</a:t>
                      </a:r>
                      <a:endParaRPr lang="ru-RU" sz="3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91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use correctly </a:t>
                      </a:r>
                      <a:endParaRPr lang="ru-RU" sz="3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«a lot of»,  «many» and «much»</a:t>
                      </a:r>
                      <a:endParaRPr lang="ru-RU" sz="3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4306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your emotional sign</a:t>
                      </a:r>
                      <a:endParaRPr lang="ru-RU" sz="3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573204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2b03cbdf0dc09fed6834e2b5866644c3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024" y="0"/>
            <a:ext cx="8784976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Содержимое 2"/>
          <p:cNvSpPr txBox="1">
            <a:spLocks/>
          </p:cNvSpPr>
          <p:nvPr/>
        </p:nvSpPr>
        <p:spPr>
          <a:xfrm>
            <a:off x="428596" y="785794"/>
            <a:ext cx="8229600" cy="104298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 Спасибо за внимание!</a:t>
            </a:r>
            <a:endParaRPr kumimoji="0" lang="en-US" sz="5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Monotype Corsiva" pitchFamily="66" charset="0"/>
              <a:ea typeface="+mn-ea"/>
              <a:cs typeface="+mn-cs"/>
            </a:endParaRPr>
          </a:p>
        </p:txBody>
      </p:sp>
      <p:pic>
        <p:nvPicPr>
          <p:cNvPr id="12" name="Picture 2" descr="C:\Documents and Settings\Ольга\Рабочий стол\картинки\блестяшки- цветочки\d0a1d0bed0bbd0bdd0b5d187d0bdd0b0d18f20d180d0b0d0b4d0bed181d182d18c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2564904"/>
            <a:ext cx="3643328" cy="36554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117828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5" descr="2b03cbdf0dc09fed6834e2b5866644c3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8964488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1285860"/>
            <a:ext cx="9144000" cy="313932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6600" b="1" i="1" dirty="0" smtClean="0">
                <a:ln w="3175">
                  <a:solidFill>
                    <a:srgbClr val="FFC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In the magic garden there are lots of oranges on the green mango tree. </a:t>
            </a:r>
            <a:endParaRPr lang="ru-RU" sz="6600" b="1" dirty="0">
              <a:ln w="3175">
                <a:solidFill>
                  <a:srgbClr val="FFC000"/>
                </a:solidFill>
              </a:ln>
              <a:solidFill>
                <a:srgbClr val="FFFF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573204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5" descr="2b03cbdf0dc09fed6834e2b5866644c3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8964488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 l="19766" t="16601" r="21486" b="6250"/>
          <a:stretch>
            <a:fillRect/>
          </a:stretch>
        </p:blipFill>
        <p:spPr bwMode="auto">
          <a:xfrm>
            <a:off x="500034" y="714356"/>
            <a:ext cx="8072494" cy="5960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573204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5" descr="2b03cbdf0dc09fed6834e2b5866644c3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8964488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/>
          <a:srcRect l="6588" t="16601" r="3916" b="16015"/>
          <a:stretch>
            <a:fillRect/>
          </a:stretch>
        </p:blipFill>
        <p:spPr bwMode="auto">
          <a:xfrm>
            <a:off x="0" y="714356"/>
            <a:ext cx="9144000" cy="5429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573204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5" descr="2b03cbdf0dc09fed6834e2b5866644c3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8964488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928670"/>
            <a:ext cx="9144000" cy="5715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573204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5" descr="2b03cbdf0dc09fed6834e2b5866644c3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8964488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 l="28550" t="33203" r="21486" b="6250"/>
          <a:stretch>
            <a:fillRect/>
          </a:stretch>
        </p:blipFill>
        <p:spPr bwMode="auto">
          <a:xfrm>
            <a:off x="213083" y="714356"/>
            <a:ext cx="8645197" cy="58901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573204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5" descr="2b03cbdf0dc09fed6834e2b5866644c3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8964488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 l="28550" t="34180" r="22584" b="11132"/>
          <a:stretch>
            <a:fillRect/>
          </a:stretch>
        </p:blipFill>
        <p:spPr bwMode="auto">
          <a:xfrm>
            <a:off x="214281" y="714356"/>
            <a:ext cx="8628691" cy="5429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573204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5" descr="2b03cbdf0dc09fed6834e2b5866644c3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8964488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500042"/>
            <a:ext cx="6572296" cy="61947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573204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868</TotalTime>
  <Words>214</Words>
  <Application>Microsoft Office PowerPoint</Application>
  <PresentationFormat>Экран (4:3)</PresentationFormat>
  <Paragraphs>71</Paragraphs>
  <Slides>21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user</cp:lastModifiedBy>
  <cp:revision>88</cp:revision>
  <dcterms:created xsi:type="dcterms:W3CDTF">2013-03-17T05:53:20Z</dcterms:created>
  <dcterms:modified xsi:type="dcterms:W3CDTF">2019-11-18T13:51:54Z</dcterms:modified>
</cp:coreProperties>
</file>