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notesSlides/notesSlide4.xml" ContentType="application/vnd.openxmlformats-officedocument.presentationml.notesSlide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notesSlides/notesSlide8.xml" ContentType="application/vnd.openxmlformats-officedocument.presentationml.notesSlide+xml"/>
  <Override PartName="/ppt/tags/tag13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10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notesSlides/notesSlide12.xml" ContentType="application/vnd.openxmlformats-officedocument.presentationml.notesSlide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tags/tag18.xml" ContentType="application/vnd.openxmlformats-officedocument.presentationml.tags+xml"/>
  <Override PartName="/ppt/notesSlides/notesSlide14.xml" ContentType="application/vnd.openxmlformats-officedocument.presentationml.notesSlide+xml"/>
  <Override PartName="/ppt/tags/tag19.xml" ContentType="application/vnd.openxmlformats-officedocument.presentationml.tags+xml"/>
  <Override PartName="/ppt/notesSlides/notesSlide15.xml" ContentType="application/vnd.openxmlformats-officedocument.presentationml.notesSlide+xml"/>
  <Override PartName="/ppt/tags/tag20.xml" ContentType="application/vnd.openxmlformats-officedocument.presentationml.tags+xml"/>
  <Override PartName="/ppt/notesSlides/notesSlide16.xml" ContentType="application/vnd.openxmlformats-officedocument.presentationml.notesSlide+xml"/>
  <Override PartName="/ppt/tags/tag21.xml" ContentType="application/vnd.openxmlformats-officedocument.presentationml.tags+xml"/>
  <Override PartName="/ppt/notesSlides/notesSlide17.xml" ContentType="application/vnd.openxmlformats-officedocument.presentationml.notesSlide+xml"/>
  <Override PartName="/ppt/tags/tag22.xml" ContentType="application/vnd.openxmlformats-officedocument.presentationml.tags+xml"/>
  <Override PartName="/ppt/notesSlides/notesSlide18.xml" ContentType="application/vnd.openxmlformats-officedocument.presentationml.notesSlide+xml"/>
  <Override PartName="/ppt/tags/tag23.xml" ContentType="application/vnd.openxmlformats-officedocument.presentationml.tags+xml"/>
  <Override PartName="/ppt/notesSlides/notesSlide19.xml" ContentType="application/vnd.openxmlformats-officedocument.presentationml.notesSlide+xml"/>
  <Override PartName="/ppt/tags/tag24.xml" ContentType="application/vnd.openxmlformats-officedocument.presentationml.tags+xml"/>
  <Override PartName="/ppt/notesSlides/notesSlide20.xml" ContentType="application/vnd.openxmlformats-officedocument.presentationml.notesSlide+xml"/>
  <Override PartName="/ppt/tags/tag25.xml" ContentType="application/vnd.openxmlformats-officedocument.presentationml.tags+xml"/>
  <Override PartName="/ppt/notesSlides/notesSlide21.xml" ContentType="application/vnd.openxmlformats-officedocument.presentationml.notesSlide+xml"/>
  <Override PartName="/ppt/tags/tag26.xml" ContentType="application/vnd.openxmlformats-officedocument.presentationml.tags+xml"/>
  <Override PartName="/ppt/notesSlides/notesSlide22.xml" ContentType="application/vnd.openxmlformats-officedocument.presentationml.notesSlide+xml"/>
  <Override PartName="/ppt/tags/tag27.xml" ContentType="application/vnd.openxmlformats-officedocument.presentationml.tags+xml"/>
  <Override PartName="/ppt/notesSlides/notesSlide23.xml" ContentType="application/vnd.openxmlformats-officedocument.presentationml.notesSlide+xml"/>
  <Override PartName="/ppt/tags/tag28.xml" ContentType="application/vnd.openxmlformats-officedocument.presentationml.tags+xml"/>
  <Override PartName="/ppt/notesSlides/notesSlide24.xml" ContentType="application/vnd.openxmlformats-officedocument.presentationml.notesSlide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ppt/tags/tag30.xml" ContentType="application/vnd.openxmlformats-officedocument.presentationml.tags+xml"/>
  <Override PartName="/ppt/notesSlides/notesSlide26.xml" ContentType="application/vnd.openxmlformats-officedocument.presentationml.notesSlide+xml"/>
  <Override PartName="/ppt/tags/tag31.xml" ContentType="application/vnd.openxmlformats-officedocument.presentationml.tags+xml"/>
  <Override PartName="/ppt/notesSlides/notesSlide27.xml" ContentType="application/vnd.openxmlformats-officedocument.presentationml.notesSlide+xml"/>
  <Override PartName="/ppt/tags/tag32.xml" ContentType="application/vnd.openxmlformats-officedocument.presentationml.tags+xml"/>
  <Override PartName="/ppt/notesSlides/notesSlide28.xml" ContentType="application/vnd.openxmlformats-officedocument.presentationml.notesSlide+xml"/>
  <Override PartName="/ppt/tags/tag33.xml" ContentType="application/vnd.openxmlformats-officedocument.presentationml.tags+xml"/>
  <Override PartName="/ppt/notesSlides/notesSlide29.xml" ContentType="application/vnd.openxmlformats-officedocument.presentationml.notesSlide+xml"/>
  <Override PartName="/ppt/tags/tag34.xml" ContentType="application/vnd.openxmlformats-officedocument.presentationml.tags+xml"/>
  <Override PartName="/ppt/notesSlides/notesSlide30.xml" ContentType="application/vnd.openxmlformats-officedocument.presentationml.notesSlide+xml"/>
  <Override PartName="/ppt/tags/tag35.xml" ContentType="application/vnd.openxmlformats-officedocument.presentationml.tags+xml"/>
  <Override PartName="/ppt/notesSlides/notesSlide31.xml" ContentType="application/vnd.openxmlformats-officedocument.presentationml.notesSlide+xml"/>
  <Override PartName="/ppt/tags/tag36.xml" ContentType="application/vnd.openxmlformats-officedocument.presentationml.tags+xml"/>
  <Override PartName="/ppt/notesSlides/notesSlide32.xml" ContentType="application/vnd.openxmlformats-officedocument.presentationml.notesSlide+xml"/>
  <Override PartName="/ppt/tags/tag37.xml" ContentType="application/vnd.openxmlformats-officedocument.presentationml.tags+xml"/>
  <Override PartName="/ppt/notesSlides/notesSlide33.xml" ContentType="application/vnd.openxmlformats-officedocument.presentationml.notesSlide+xml"/>
  <Override PartName="/ppt/tags/tag38.xml" ContentType="application/vnd.openxmlformats-officedocument.presentationml.tags+xml"/>
  <Override PartName="/ppt/notesSlides/notesSlide34.xml" ContentType="application/vnd.openxmlformats-officedocument.presentationml.notesSlide+xml"/>
  <Override PartName="/ppt/tags/tag39.xml" ContentType="application/vnd.openxmlformats-officedocument.presentationml.tags+xml"/>
  <Override PartName="/ppt/notesSlides/notesSlide35.xml" ContentType="application/vnd.openxmlformats-officedocument.presentationml.notesSlide+xml"/>
  <Override PartName="/ppt/tags/tag40.xml" ContentType="application/vnd.openxmlformats-officedocument.presentationml.tags+xml"/>
  <Override PartName="/ppt/notesSlides/notesSlide36.xml" ContentType="application/vnd.openxmlformats-officedocument.presentationml.notesSlide+xml"/>
  <Override PartName="/ppt/tags/tag41.xml" ContentType="application/vnd.openxmlformats-officedocument.presentationml.tags+xml"/>
  <Override PartName="/ppt/notesSlides/notesSlide37.xml" ContentType="application/vnd.openxmlformats-officedocument.presentationml.notesSlide+xml"/>
  <Override PartName="/ppt/tags/tag42.xml" ContentType="application/vnd.openxmlformats-officedocument.presentationml.tags+xml"/>
  <Override PartName="/ppt/notesSlides/notesSlide38.xml" ContentType="application/vnd.openxmlformats-officedocument.presentationml.notesSlide+xml"/>
  <Override PartName="/ppt/tags/tag43.xml" ContentType="application/vnd.openxmlformats-officedocument.presentationml.tags+xml"/>
  <Override PartName="/ppt/notesSlides/notesSlide39.xml" ContentType="application/vnd.openxmlformats-officedocument.presentationml.notesSlide+xml"/>
  <Override PartName="/ppt/tags/tag44.xml" ContentType="application/vnd.openxmlformats-officedocument.presentationml.tags+xml"/>
  <Override PartName="/ppt/notesSlides/notesSlide40.xml" ContentType="application/vnd.openxmlformats-officedocument.presentationml.notesSlide+xml"/>
  <Override PartName="/ppt/tags/tag45.xml" ContentType="application/vnd.openxmlformats-officedocument.presentationml.tags+xml"/>
  <Override PartName="/ppt/notesSlides/notesSlide41.xml" ContentType="application/vnd.openxmlformats-officedocument.presentationml.notesSlide+xml"/>
  <Override PartName="/ppt/tags/tag46.xml" ContentType="application/vnd.openxmlformats-officedocument.presentationml.tags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44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2" r:id="rId10"/>
    <p:sldId id="265" r:id="rId11"/>
    <p:sldId id="269" r:id="rId12"/>
    <p:sldId id="270" r:id="rId13"/>
    <p:sldId id="266" r:id="rId14"/>
    <p:sldId id="271" r:id="rId15"/>
    <p:sldId id="267" r:id="rId16"/>
    <p:sldId id="272" r:id="rId17"/>
    <p:sldId id="268" r:id="rId18"/>
    <p:sldId id="273" r:id="rId19"/>
    <p:sldId id="277" r:id="rId20"/>
    <p:sldId id="278" r:id="rId21"/>
    <p:sldId id="276" r:id="rId22"/>
    <p:sldId id="279" r:id="rId23"/>
    <p:sldId id="275" r:id="rId24"/>
    <p:sldId id="280" r:id="rId25"/>
    <p:sldId id="274" r:id="rId26"/>
    <p:sldId id="281" r:id="rId27"/>
    <p:sldId id="282" r:id="rId28"/>
    <p:sldId id="286" r:id="rId29"/>
    <p:sldId id="284" r:id="rId30"/>
    <p:sldId id="285" r:id="rId31"/>
    <p:sldId id="287" r:id="rId32"/>
    <p:sldId id="288" r:id="rId33"/>
    <p:sldId id="283" r:id="rId34"/>
    <p:sldId id="289" r:id="rId35"/>
    <p:sldId id="291" r:id="rId36"/>
    <p:sldId id="294" r:id="rId37"/>
    <p:sldId id="292" r:id="rId38"/>
    <p:sldId id="295" r:id="rId39"/>
    <p:sldId id="293" r:id="rId40"/>
    <p:sldId id="296" r:id="rId41"/>
    <p:sldId id="290" r:id="rId42"/>
    <p:sldId id="297" r:id="rId43"/>
  </p:sldIdLst>
  <p:sldSz cx="12192000" cy="6858000"/>
  <p:notesSz cx="6858000" cy="9144000"/>
  <p:custDataLst>
    <p:tags r:id="rId45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5190"/>
    <a:srgbClr val="3864B2"/>
    <a:srgbClr val="0F36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07" autoAdjust="0"/>
    <p:restoredTop sz="96323" autoAdjust="0"/>
  </p:normalViewPr>
  <p:slideViewPr>
    <p:cSldViewPr snapToGrid="0">
      <p:cViewPr varScale="1">
        <p:scale>
          <a:sx n="69" d="100"/>
          <a:sy n="69" d="100"/>
        </p:scale>
        <p:origin x="81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E405C8-7EFE-4B15-807D-7765AE454758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80661A-DBC5-460F-8DD8-4E346A31B1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55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670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2361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295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400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4193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53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1304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2118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75941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129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1481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7209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1870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4714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9856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58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506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64484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6027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81061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7315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9066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5990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35086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1569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2489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72990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7242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1034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38675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14321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05979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056116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8085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4944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721411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46393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59909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054053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44449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91628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0661A-DBC5-460F-8DD8-4E346A31B1FE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9925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436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0249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818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291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672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772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623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204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201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891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1590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21750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4160939" y="2952925"/>
            <a:ext cx="2910980" cy="101506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ОТВЕТ</a:t>
            </a:r>
            <a:endParaRPr lang="ru-RU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4926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5DBFB-DE8D-4744-928A-4B216267F296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69EB1-8785-4EB2-BD50-90242CFAE7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4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5.xml"/><Relationship Id="rId13" Type="http://schemas.openxmlformats.org/officeDocument/2006/relationships/slide" Target="slide37.xml"/><Relationship Id="rId18" Type="http://schemas.openxmlformats.org/officeDocument/2006/relationships/slide" Target="slide39.xml"/><Relationship Id="rId3" Type="http://schemas.openxmlformats.org/officeDocument/2006/relationships/notesSlide" Target="../notesSlides/notesSlide2.xml"/><Relationship Id="rId21" Type="http://schemas.openxmlformats.org/officeDocument/2006/relationships/slide" Target="slide25.xml"/><Relationship Id="rId7" Type="http://schemas.openxmlformats.org/officeDocument/2006/relationships/slide" Target="slide27.xml"/><Relationship Id="rId12" Type="http://schemas.openxmlformats.org/officeDocument/2006/relationships/slide" Target="slide29.xml"/><Relationship Id="rId17" Type="http://schemas.openxmlformats.org/officeDocument/2006/relationships/slide" Target="slide30.xml"/><Relationship Id="rId2" Type="http://schemas.openxmlformats.org/officeDocument/2006/relationships/slideLayout" Target="../slideLayouts/slideLayout2.xml"/><Relationship Id="rId16" Type="http://schemas.openxmlformats.org/officeDocument/2006/relationships/slide" Target="slide23.xml"/><Relationship Id="rId20" Type="http://schemas.openxmlformats.org/officeDocument/2006/relationships/slide" Target="slide17.xml"/><Relationship Id="rId1" Type="http://schemas.openxmlformats.org/officeDocument/2006/relationships/tags" Target="../tags/tag6.xml"/><Relationship Id="rId6" Type="http://schemas.openxmlformats.org/officeDocument/2006/relationships/slide" Target="slide19.xml"/><Relationship Id="rId11" Type="http://schemas.openxmlformats.org/officeDocument/2006/relationships/slide" Target="slide21.xml"/><Relationship Id="rId24" Type="http://schemas.openxmlformats.org/officeDocument/2006/relationships/slide" Target="slide41.xml"/><Relationship Id="rId5" Type="http://schemas.openxmlformats.org/officeDocument/2006/relationships/slide" Target="slide11.xml"/><Relationship Id="rId15" Type="http://schemas.openxmlformats.org/officeDocument/2006/relationships/slide" Target="slide15.xml"/><Relationship Id="rId23" Type="http://schemas.openxmlformats.org/officeDocument/2006/relationships/slide" Target="slide42.xml"/><Relationship Id="rId10" Type="http://schemas.openxmlformats.org/officeDocument/2006/relationships/slide" Target="slide13.xml"/><Relationship Id="rId19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5.xml"/><Relationship Id="rId14" Type="http://schemas.openxmlformats.org/officeDocument/2006/relationships/slide" Target="slide7.xml"/><Relationship Id="rId22" Type="http://schemas.openxmlformats.org/officeDocument/2006/relationships/slide" Target="slide3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5" Type="http://schemas.openxmlformats.org/officeDocument/2006/relationships/slide" Target="slide6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5" Type="http://schemas.openxmlformats.org/officeDocument/2006/relationships/slide" Target="slide8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Relationship Id="rId5" Type="http://schemas.openxmlformats.org/officeDocument/2006/relationships/slide" Target="slide10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Relationship Id="rId5" Type="http://schemas.openxmlformats.org/officeDocument/2006/relationships/slide" Target="slide1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Relationship Id="rId5" Type="http://schemas.openxmlformats.org/officeDocument/2006/relationships/slide" Target="slide14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9.xml"/><Relationship Id="rId5" Type="http://schemas.openxmlformats.org/officeDocument/2006/relationships/slide" Target="slide16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0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1.xml"/><Relationship Id="rId5" Type="http://schemas.openxmlformats.org/officeDocument/2006/relationships/slide" Target="slide18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2.xml"/><Relationship Id="rId4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3.xml"/><Relationship Id="rId5" Type="http://schemas.openxmlformats.org/officeDocument/2006/relationships/slide" Target="slide20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4.xml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Relationship Id="rId5" Type="http://schemas.openxmlformats.org/officeDocument/2006/relationships/slide" Target="slide22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6.xml"/><Relationship Id="rId4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7.xml"/><Relationship Id="rId5" Type="http://schemas.openxmlformats.org/officeDocument/2006/relationships/slide" Target="slide24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8.xml"/><Relationship Id="rId4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9.xml"/><Relationship Id="rId5" Type="http://schemas.openxmlformats.org/officeDocument/2006/relationships/slide" Target="slide26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0.xml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1.xml"/><Relationship Id="rId5" Type="http://schemas.openxmlformats.org/officeDocument/2006/relationships/slide" Target="slide28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2.xml"/><Relationship Id="rId4" Type="http://schemas.openxmlformats.org/officeDocument/2006/relationships/slide" Target="slide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3.xml"/><Relationship Id="rId5" Type="http://schemas.openxmlformats.org/officeDocument/2006/relationships/slide" Target="slide31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4.xml"/><Relationship Id="rId5" Type="http://schemas.openxmlformats.org/officeDocument/2006/relationships/slide" Target="slide32.xml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5.xml"/><Relationship Id="rId4" Type="http://schemas.openxmlformats.org/officeDocument/2006/relationships/slide" Target="slide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6.xml"/><Relationship Id="rId4" Type="http://schemas.openxmlformats.org/officeDocument/2006/relationships/slide" Target="slide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7.xml"/><Relationship Id="rId5" Type="http://schemas.openxmlformats.org/officeDocument/2006/relationships/slide" Target="slide34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8.xml"/><Relationship Id="rId4" Type="http://schemas.openxmlformats.org/officeDocument/2006/relationships/slide" Target="slide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9.xml"/><Relationship Id="rId5" Type="http://schemas.openxmlformats.org/officeDocument/2006/relationships/slide" Target="slide36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0.xml"/><Relationship Id="rId4" Type="http://schemas.openxmlformats.org/officeDocument/2006/relationships/slide" Target="slide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1.xml"/><Relationship Id="rId5" Type="http://schemas.openxmlformats.org/officeDocument/2006/relationships/slide" Target="slide38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2.xml"/><Relationship Id="rId4" Type="http://schemas.openxmlformats.org/officeDocument/2006/relationships/slide" Target="slide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3.xml"/><Relationship Id="rId5" Type="http://schemas.openxmlformats.org/officeDocument/2006/relationships/slide" Target="slide40.xml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4.xml"/><Relationship Id="rId4" Type="http://schemas.openxmlformats.org/officeDocument/2006/relationships/slide" Target="slide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5.xml"/><Relationship Id="rId5" Type="http://schemas.openxmlformats.org/officeDocument/2006/relationships/slide" Target="slide42.xml"/><Relationship Id="rId4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6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89000"/>
              </a:schemeClr>
            </a:gs>
            <a:gs pos="22000">
              <a:schemeClr val="accent5">
                <a:lumMod val="89000"/>
              </a:schemeClr>
            </a:gs>
            <a:gs pos="62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96567" y="4854766"/>
            <a:ext cx="9144000" cy="1655762"/>
          </a:xfrm>
        </p:spPr>
        <p:txBody>
          <a:bodyPr>
            <a:normAutofit lnSpcReduction="10000"/>
          </a:bodyPr>
          <a:lstStyle/>
          <a:p>
            <a:endParaRPr lang="ru-RU" dirty="0" smtClean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ru-RU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r"/>
            <a:r>
              <a:rPr lang="ru-RU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Учитель ОБЗР </a:t>
            </a:r>
          </a:p>
          <a:p>
            <a:pPr algn="r"/>
            <a:r>
              <a:rPr lang="ru-RU" dirty="0" err="1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Гладыщук</a:t>
            </a:r>
            <a:r>
              <a:rPr lang="ru-RU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Алеся Владимировна </a:t>
            </a:r>
            <a:endParaRPr lang="ru-RU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480" y="1778159"/>
            <a:ext cx="5972175" cy="29718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85573" y="1186934"/>
            <a:ext cx="35855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Викторина</a:t>
            </a:r>
            <a:endParaRPr lang="ru-RU" sz="4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75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D5190"/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457814"/>
              </p:ext>
            </p:extLst>
          </p:nvPr>
        </p:nvGraphicFramePr>
        <p:xfrm>
          <a:off x="298939" y="184637"/>
          <a:ext cx="11676185" cy="66310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5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5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52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52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352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54913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/>
                        <a:t>История</a:t>
                      </a:r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Философия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Экономика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Психология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/>
                        <a:t>Иностранный язык</a:t>
                      </a:r>
                    </a:p>
                    <a:p>
                      <a:pPr algn="ctr"/>
                      <a:endParaRPr lang="ru-RU" sz="2400" b="1" dirty="0"/>
                    </a:p>
                  </a:txBody>
                  <a:tcPr>
                    <a:solidFill>
                      <a:srgbClr val="0F36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1381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4" action="ppaction://hlinksldjump"/>
                        </a:rPr>
                        <a:t>200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5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6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7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8" action="ppaction://hlinksldjump"/>
                        </a:rPr>
                        <a:t>200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4913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9" action="ppaction://hlinksldjump"/>
                        </a:rPr>
                        <a:t>400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0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1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2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3" action="ppaction://hlinksldjump"/>
                        </a:rPr>
                        <a:t>400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54913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4" action="ppaction://hlinksldjump"/>
                        </a:rPr>
                        <a:t>600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5" action="ppaction://hlinksldjump"/>
                        </a:rPr>
                        <a:t>600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6" action="ppaction://hlinksldjump"/>
                        </a:rPr>
                        <a:t>600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7" action="ppaction://hlinksldjump"/>
                        </a:rPr>
                        <a:t>600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8" action="ppaction://hlinksldjump"/>
                        </a:rPr>
                        <a:t>600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54913">
                <a:tc>
                  <a:txBody>
                    <a:bodyPr/>
                    <a:lstStyle/>
                    <a:p>
                      <a:pPr algn="ctr"/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19" action="ppaction://hlinksldjump"/>
                        </a:rPr>
                        <a:t>800</a:t>
                      </a:r>
                      <a:endParaRPr lang="ru-RU" sz="2400" b="1" u="sng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0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1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2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solidFill>
                          <a:srgbClr val="FFC000"/>
                        </a:solidFill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u="sng" dirty="0" smtClean="0">
                          <a:solidFill>
                            <a:srgbClr val="FFC000"/>
                          </a:solidFill>
                          <a:hlinkClick r:id="rId23" action="ppaction://hlinksldjump"/>
                        </a:rPr>
                        <a:t>800</a:t>
                      </a:r>
                      <a:endParaRPr lang="ru-RU" sz="2400" b="1" u="sng" dirty="0" smtClean="0">
                        <a:solidFill>
                          <a:srgbClr val="FFC000"/>
                        </a:solidFill>
                      </a:endParaRPr>
                    </a:p>
                    <a:p>
                      <a:pPr algn="ctr"/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solidFill>
                      <a:srgbClr val="0F36B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430063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391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2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621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0"/>
                          <a:solidFill>
                            <a:schemeClr val="bg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Внимание</a:t>
                      </a:r>
                      <a:r>
                        <a:rPr lang="ru-RU" sz="2800" b="1" cap="none" spc="0" baseline="0" dirty="0" smtClean="0">
                          <a:ln w="0"/>
                          <a:solidFill>
                            <a:schemeClr val="bg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 пешеход!</a:t>
                      </a:r>
                      <a:endParaRPr lang="ru-RU" sz="2800" b="1" cap="none" spc="0" dirty="0">
                        <a:ln w="0"/>
                        <a:solidFill>
                          <a:schemeClr val="bg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Open Sans" panose="020B060603050402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u="none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4" action="ppaction://hlinksldjump"/>
                        </a:rPr>
                        <a:t>200</a:t>
                      </a:r>
                      <a:endParaRPr lang="ru-RU" sz="3500" u="none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9" action="ppaction://hlinksldjump"/>
                        </a:rPr>
                        <a:t>400</a:t>
                      </a:r>
                      <a:endParaRPr lang="ru-RU" sz="350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4" action="ppaction://hlinksldjump"/>
                        </a:rPr>
                        <a:t>600</a:t>
                      </a:r>
                      <a:endParaRPr lang="ru-RU" sz="350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9" action="ppaction://hlinksldjump"/>
                        </a:rPr>
                        <a:t>800</a:t>
                      </a:r>
                      <a:endParaRPr lang="ru-RU" sz="350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0"/>
                          <a:solidFill>
                            <a:schemeClr val="bg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Транспорт! </a:t>
                      </a:r>
                      <a:endParaRPr lang="ru-RU" sz="2800" b="1" cap="none" spc="0" dirty="0">
                        <a:ln w="0"/>
                        <a:solidFill>
                          <a:schemeClr val="bg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Open Sans" panose="020B060603050402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5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0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5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0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0"/>
                          <a:solidFill>
                            <a:schemeClr val="bg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Простые правила!</a:t>
                      </a:r>
                      <a:endParaRPr lang="ru-RU" sz="2800" b="1" cap="none" spc="0" dirty="0">
                        <a:ln w="0"/>
                        <a:solidFill>
                          <a:schemeClr val="bg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Open Sans" panose="020B060603050402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6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1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6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1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cap="none" spc="0" dirty="0" smtClean="0">
                          <a:ln w="0"/>
                          <a:solidFill>
                            <a:schemeClr val="bg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Точно</a:t>
                      </a:r>
                      <a:r>
                        <a:rPr lang="ru-RU" sz="2800" b="1" cap="none" spc="0" baseline="0" dirty="0" smtClean="0">
                          <a:ln w="0"/>
                          <a:solidFill>
                            <a:schemeClr val="bg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Open Sans" panose="020B0606030504020204" pitchFamily="34" charset="0"/>
                          <a:cs typeface="Times New Roman" panose="02020603050405020304" pitchFamily="18" charset="0"/>
                        </a:rPr>
                        <a:t> в рифму!</a:t>
                      </a:r>
                      <a:endParaRPr lang="ru-RU" sz="2800" b="1" cap="none" spc="0" dirty="0">
                        <a:ln w="0"/>
                        <a:solidFill>
                          <a:schemeClr val="bg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Open Sans" panose="020B060603050402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7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2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7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2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400" b="1" i="0" kern="120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«Разрешается или запрещается»!</a:t>
                      </a:r>
                      <a:endParaRPr lang="ru-RU" sz="2400" b="0" cap="none" spc="0" dirty="0">
                        <a:ln w="0"/>
                        <a:solidFill>
                          <a:schemeClr val="bg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Times New Roman" panose="02020603050405020304" pitchFamily="18" charset="0"/>
                        <a:ea typeface="Open Sans" panose="020B060603050402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8" action="ppaction://hlinksldjump"/>
                        </a:rPr>
                        <a:t>200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3" action="ppaction://hlinksldjump"/>
                        </a:rPr>
                        <a:t>400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18" action="ppaction://hlinksldjump"/>
                        </a:rPr>
                        <a:t>600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500" b="0" dirty="0" smtClean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  <a:hlinkClick r:id="rId24" action="ppaction://hlinksldjump"/>
                        </a:rPr>
                        <a:t>800</a:t>
                      </a:r>
                      <a:endParaRPr lang="ru-RU" sz="3500" b="0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accent5">
                            <a:lumMod val="89000"/>
                          </a:schemeClr>
                        </a:gs>
                        <a:gs pos="55000">
                          <a:schemeClr val="accent5">
                            <a:lumMod val="75000"/>
                          </a:schemeClr>
                        </a:gs>
                        <a:gs pos="97000">
                          <a:schemeClr val="accent5">
                            <a:lumMod val="7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32649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96225" y="1957588"/>
            <a:ext cx="8693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831021" y="1957588"/>
            <a:ext cx="57840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/>
              <a:t>Как называется основная дорога пешехода</a:t>
            </a:r>
            <a:r>
              <a:rPr lang="ru-RU" sz="2800" dirty="0" smtClean="0"/>
              <a:t>?</a:t>
            </a:r>
            <a:endParaRPr lang="ru-RU" sz="4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377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80853" y="2715759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28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«Тротуар»</a:t>
            </a:r>
            <a:endParaRPr lang="ru-RU" sz="2800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972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4760" y="642688"/>
            <a:ext cx="10759642" cy="4578927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Можно ли перебегать дорогу перед близко идущим транспортом</a:t>
            </a:r>
            <a:r>
              <a:rPr lang="ru-RU" b="1" dirty="0" smtClean="0"/>
              <a:t>?</a:t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9"/>
            <a:ext cx="2352552" cy="806590"/>
          </a:xfrm>
          <a:prstGeom prst="rect">
            <a:avLst/>
          </a:prstGeom>
        </p:spPr>
      </p:pic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5199230" y="5690466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17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 action="ppaction://hlinksldjump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«нет»</a:t>
            </a:r>
            <a:endParaRPr lang="ru-RU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8152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30583" y="3244334"/>
            <a:ext cx="94068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С какой стороны нужно обходить </a:t>
            </a:r>
            <a:r>
              <a:rPr lang="ru-RU" sz="3200" dirty="0" smtClean="0"/>
              <a:t>автобус</a:t>
            </a:r>
            <a:r>
              <a:rPr lang="en-US" sz="3200" dirty="0" smtClean="0"/>
              <a:t>?</a:t>
            </a:r>
            <a:r>
              <a:rPr lang="ru-RU" sz="3200" dirty="0" smtClean="0"/>
              <a:t> </a:t>
            </a:r>
            <a:endParaRPr lang="ru-RU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09855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Autofit/>
          </a:bodyPr>
          <a:lstStyle/>
          <a:p>
            <a:pPr algn="ctr"/>
            <a:r>
              <a:rPr lang="ru-RU" sz="36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«Сзади»</a:t>
            </a:r>
            <a:r>
              <a:rPr lang="ru-RU" sz="3600" cap="none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cap="none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6303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67345" y="3244334"/>
            <a:ext cx="88820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3200" dirty="0"/>
              <a:t>Какие виды транспорта, кроме наземного, </a:t>
            </a:r>
            <a:endParaRPr lang="ru-RU" sz="3200" dirty="0" smtClean="0"/>
          </a:p>
          <a:p>
            <a:pPr algn="ctr"/>
            <a:r>
              <a:rPr lang="ru-RU" sz="3200" dirty="0" smtClean="0"/>
              <a:t>вы </a:t>
            </a:r>
            <a:r>
              <a:rPr lang="ru-RU" sz="3200" dirty="0"/>
              <a:t>еще знаете?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5743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(Подземный, водный, воздушный) </a:t>
            </a:r>
            <a:endParaRPr lang="ru-RU" b="1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78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95055" y="3244334"/>
            <a:ext cx="90735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Многоместный автомобиль для перевозки </a:t>
            </a:r>
            <a:endParaRPr lang="ru-RU" sz="3200" dirty="0" smtClean="0"/>
          </a:p>
          <a:p>
            <a:pPr algn="ctr"/>
            <a:r>
              <a:rPr lang="ru-RU" sz="3200" dirty="0" smtClean="0"/>
              <a:t>пассажиров</a:t>
            </a:r>
            <a:endParaRPr lang="ru-RU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107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4000" cap="none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Автобус </a:t>
            </a:r>
            <a:endParaRPr lang="ru-RU" sz="4000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489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20574" y="2047741"/>
            <a:ext cx="83841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Можно ли перебегать дорогу перед близко идущей машиной?»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089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4000" cap="none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нет, нельзя.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758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31818" y="2438400"/>
            <a:ext cx="931797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По рельсам бежит — на поворотах </a:t>
            </a:r>
            <a:endParaRPr lang="ru-RU" sz="3200" dirty="0" smtClean="0"/>
          </a:p>
          <a:p>
            <a:pPr algn="ctr"/>
            <a:r>
              <a:rPr lang="ru-RU" sz="3200" dirty="0" smtClean="0"/>
              <a:t>дребезжит</a:t>
            </a:r>
            <a:r>
              <a:rPr lang="ru-RU" sz="3200" dirty="0"/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5295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Трамвай.</a:t>
            </a:r>
            <a:r>
              <a:rPr lang="ru-RU" sz="4400" cap="none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cap="none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cap="none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cap="none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cap="none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834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69819" y="1953492"/>
            <a:ext cx="124312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Часть грузовика, предназначенная для перевозки грузов.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0637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6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Кузов</a:t>
            </a:r>
            <a:endParaRPr lang="ru-RU" sz="3600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924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87235" y="1717964"/>
            <a:ext cx="85066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Как расшифровываются буквы ДД в аббревиатуре ГИБДД?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6799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Дорожное движение</a:t>
            </a:r>
            <a:endParaRPr lang="ru-RU" b="1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6100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70442" y="2497360"/>
            <a:ext cx="93381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Почему нельзя играть вблизи проезжей части?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109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600" cap="none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Это опасно, машины могут сбить ребёнка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918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80655" y="1828800"/>
            <a:ext cx="123211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С какого возраста разрешено сидеть рядом с водителем?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8030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6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12</a:t>
            </a:r>
            <a:endParaRPr lang="ru-RU" sz="3600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7614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61634" y="184370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70909" y="1843706"/>
            <a:ext cx="77820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/>
              <a:t>Что означают сигналы светофора?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437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</a:rPr>
              <a:t>Красный </a:t>
            </a:r>
            <a:r>
              <a:rPr lang="ru-RU" sz="3600" dirty="0">
                <a:solidFill>
                  <a:schemeClr val="bg1"/>
                </a:solidFill>
              </a:rPr>
              <a:t>- стой! Жёлтый - приготовься! Зелёный - иди</a:t>
            </a:r>
            <a:r>
              <a:rPr lang="ru-RU" sz="3600" dirty="0" smtClean="0">
                <a:solidFill>
                  <a:schemeClr val="bg1"/>
                </a:solidFill>
              </a:rPr>
              <a:t>!</a:t>
            </a:r>
            <a:endParaRPr lang="ru-RU" sz="3600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447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282883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Что за знак такой стоит?</a:t>
            </a:r>
          </a:p>
          <a:p>
            <a:pPr algn="ctr"/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   Стоп – машинам он велит.</a:t>
            </a:r>
          </a:p>
          <a:p>
            <a:pPr algn="ctr"/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   Пешеход, идите смело</a:t>
            </a:r>
          </a:p>
          <a:p>
            <a:pPr algn="ctr"/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   По полоскам черно – белым</a:t>
            </a:r>
            <a:endParaRPr lang="ru-RU" sz="32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4541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chemeClr val="bg1"/>
                </a:solidFill>
              </a:rPr>
              <a:t>«Пешеходный переход»</a:t>
            </a:r>
            <a:endParaRPr lang="ru-RU" sz="3600" b="1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855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2828836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</a:rPr>
              <a:t>Посмотрите, мальчик Федя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</a:rPr>
              <a:t>   Едет на велосипеде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</a:rPr>
              <a:t>   Отгадайте, отчего же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</a:rPr>
              <a:t>   Недовольство у прохожих?</a:t>
            </a:r>
            <a:endParaRPr lang="ru-RU" sz="3200" b="0" i="0" dirty="0">
              <a:effectLst/>
              <a:latin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799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00263" y="3244334"/>
            <a:ext cx="71151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Не довольствие связано с знаком</a:t>
            </a:r>
          </a:p>
          <a:p>
            <a:pPr algn="ctr"/>
            <a:r>
              <a:rPr lang="ru-RU" sz="3200" b="1" i="1" dirty="0" smtClean="0">
                <a:solidFill>
                  <a:schemeClr val="bg1"/>
                </a:solidFill>
                <a:latin typeface="Times New Roman" panose="02020603050405020304" pitchFamily="18" charset="0"/>
              </a:rPr>
              <a:t>«Движение на велосипеде запрещено»</a:t>
            </a:r>
            <a:endParaRPr lang="ru-RU" sz="32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518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Заболел живот у Тома,</a:t>
            </a:r>
            <a:br>
              <a:rPr lang="ru-RU" b="1" dirty="0"/>
            </a:br>
            <a:r>
              <a:rPr lang="ru-RU" b="1" dirty="0"/>
              <a:t>   Не дойти ему до дома</a:t>
            </a:r>
            <a:br>
              <a:rPr lang="ru-RU" b="1" dirty="0"/>
            </a:br>
            <a:r>
              <a:rPr lang="ru-RU" b="1" dirty="0"/>
              <a:t>   В ситуации такой</a:t>
            </a:r>
            <a:br>
              <a:rPr lang="ru-RU" b="1" dirty="0"/>
            </a:br>
            <a:r>
              <a:rPr lang="ru-RU" b="1" dirty="0"/>
              <a:t>   Нужно знак найти, какой? </a:t>
            </a:r>
            <a:r>
              <a:rPr lang="ru-RU" dirty="0"/>
              <a:t> </a:t>
            </a:r>
            <a:br>
              <a:rPr lang="ru-RU" dirty="0"/>
            </a:br>
            <a:endParaRPr lang="ru-RU" sz="3600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533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chemeClr val="bg1"/>
                </a:solidFill>
              </a:rPr>
              <a:t>«Пункт </a:t>
            </a:r>
            <a:r>
              <a:rPr lang="ru-RU" b="1" i="1" dirty="0">
                <a:solidFill>
                  <a:schemeClr val="bg1"/>
                </a:solidFill>
              </a:rPr>
              <a:t>медицинской помощи»</a:t>
            </a:r>
            <a:endParaRPr lang="ru-RU" sz="3600" b="1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766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2690336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Этот знак нам друг большой,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   От беды спасает,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   И у самой мостовой,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   Водителей предупреждает:</a:t>
            </a:r>
          </a:p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   «Осторожно, дети!»  </a:t>
            </a:r>
            <a:endParaRPr lang="ru-RU" sz="3200" b="1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698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40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Дети</a:t>
            </a:r>
            <a:endParaRPr lang="ru-RU" sz="4000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2890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44982" y="2618510"/>
            <a:ext cx="68877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Идти толпой по тротуару …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 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893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chemeClr val="bg1"/>
                </a:solidFill>
              </a:rPr>
              <a:t>(</a:t>
            </a:r>
            <a:r>
              <a:rPr lang="ru-RU" b="1" i="1" dirty="0" smtClean="0">
                <a:solidFill>
                  <a:schemeClr val="bg1"/>
                </a:solidFill>
              </a:rPr>
              <a:t>запрещается</a:t>
            </a:r>
            <a:r>
              <a:rPr lang="ru-RU" b="1" i="1" dirty="0">
                <a:solidFill>
                  <a:schemeClr val="bg1"/>
                </a:solidFill>
              </a:rPr>
              <a:t>)</a:t>
            </a:r>
            <a:endParaRPr lang="ru-RU" sz="2000" b="1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3731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97314" y="2390231"/>
            <a:ext cx="38306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/>
              <a:t>Перебегать дорогу…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68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600" cap="none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6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ЗАПРЕЩАЕТСЯ)</a:t>
            </a:r>
            <a:endParaRPr lang="ru-RU" sz="3600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382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93273" y="2410692"/>
            <a:ext cx="111563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Помогать пожилым людям переходить улицу …</a:t>
            </a:r>
            <a:endParaRPr lang="ru-RU" sz="32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142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sz="3600" cap="none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(РАЗРЕШАЕТСЯ)</a:t>
            </a:r>
            <a:endParaRPr lang="ru-RU" sz="3600" cap="none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378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71" y="5499514"/>
            <a:ext cx="2352552" cy="806590"/>
          </a:xfrm>
          <a:prstGeom prst="rect">
            <a:avLst/>
          </a:prstGeom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230" y="5690461"/>
            <a:ext cx="1794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  <a:endParaRPr lang="ru-RU" sz="200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78752" y="2661255"/>
            <a:ext cx="77194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Выбегать на проезжую часть …</a:t>
            </a:r>
            <a:r>
              <a:rPr lang="ru-RU" dirty="0"/>
              <a:t> 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296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99" y="5719551"/>
            <a:ext cx="4272453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500" u="sng" dirty="0" smtClean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" name="Заголовок 3"/>
          <p:cNvSpPr>
            <a:spLocks noGrp="1"/>
          </p:cNvSpPr>
          <p:nvPr>
            <p:ph type="title"/>
          </p:nvPr>
        </p:nvSpPr>
        <p:spPr>
          <a:xfrm>
            <a:off x="715704" y="2419544"/>
            <a:ext cx="10759642" cy="1513263"/>
          </a:xfrm>
        </p:spPr>
        <p:txBody>
          <a:bodyPr>
            <a:normAutofit/>
          </a:bodyPr>
          <a:lstStyle/>
          <a:p>
            <a:pPr algn="ctr"/>
            <a:r>
              <a:rPr lang="ru-RU" b="1" cap="none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(РАЗРЕШАЕТСЯ)</a:t>
            </a:r>
            <a:endParaRPr lang="ru-RU" b="1" cap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190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ISPRING_PLAYERS_CUSTOMIZATION" val="UEsDBBQAAgAIAAlvgUipAcR2+wIAALAIAAAUAAAAdW5pdmVyc2FsL3BsYXllci54bWytVU1v2zAMPadA/4Ohe6WkH2sb2C26AsUO61Ag67ZboNqKrcW2PEmum/76UZK/53QrsEMCm+J7pMhH2r9+yVLvmUnFRR6gBZ4jj+WhiHgeB+jx693RBbq+Ojzwi5TumPR4FKAy5wZAU+RFTIWSFxrAD1QnAeoZMDAjr5BcSK53wH0G3G2k41N0eDADl1wFKNG6WBJSVRXmChB5rERaGhKFQ5GRQjLFcs0kcWkgr8Eu9d/R8MtETvSuYKqHLPT7A9ckLceL4gOS6gQLGZPj+XxBftx/XoUJy+gRz5WmeciQB5Wc2VI+0XB7L6IyZcrYZr5LcsW0NklY28zXS764yD0lwwA5h3XGlKIxUzjNY0QclkyA/U1KVVLzqAGt4VVbXvNav7V5XzdutnOkcy7Kp5SrBI76kM46CfTJMKqf2etaBT02CrozTMiT7FfJJYvs67dWjPMFcgFbxdk8sapCOICnOxpqIXe3AAMV1R3EbdOwaxq2oJYDt9FXHQVqbrthVJeSNaWa+c88YuILlZIaWVxpWTKfjIw1lgzBPnFXrpvUNcRPdJae/UNvjN+oNT/VW52xgP/RmE9A1NaE5xF7uePgo1kGNdUMim1sWBcpNjG7nFT5lPV0PTC5HOumwEU8TWXMYAwjqinp7GQflEmqwCUs5QjbO9gLTnicpPDTkwzj0700GZXbSYbewV5wKsLtBLQ1t2Uk4zqOxNQqyCcT68QPS6VFxl+tPAd7Ri+tDt8auebopuDtwfn8j1EcxGgGc4MmVpd56u2r5vDBzKlWnc+6cJaBWmEemC4L59XMQlmMfCK2oWWqb/s5NfuwBx3lPDUd01zfQe+iWvFX5lU8Ml+6xYmpScKMZgL04eKkxwD9hO0yCG9N+yJuRN7UAWNi39y/rWiz5evWua7v67APNXzmrHIYN1MfQR2xFGUejXqIi+4jolLYaTeSUS9lG7jR4hhEKooAncJDfefLs8vuyueLywZr83pwgV0u71jpdcKdgkit6/Yifr0b4PE3UEsBAgAAFAACAAgACW+BSKkBxHb7AgAAsAgAABQAAAAAAAAAAQAAAAAAAAAAAHVuaXZlcnNhbC9wbGF5ZXIueG1sUEsFBgAAAAABAAEAQgAAAC0DAAAAAA=="/>
  <p:tag name="ISPRING_PRESENTATION_TITLE" val="СВОЯ ИГРА"/>
  <p:tag name="ARTICULATE_SLIDE_COUNT" val="42"/>
  <p:tag name="ARTICULATE_PROJECT_OPEN" val="0"/>
  <p:tag name="ISPRING_UUID" val="{057A1C99-AAD4-4B36-81AC-138FA0944F7E}"/>
  <p:tag name="ISPRING_RESOURCE_FOLDER" val="C:\Users\olga.kokoulina\Documents\СВОЯ ИГРА - Copy\"/>
  <p:tag name="ISPRING_PRESENTATION_PATH" val="C:\Users\olga.kokoulina\Documents\СВОЯ ИГРА - Copy.pptx"/>
  <p:tag name="ISPRING_PROJECT_FOLDER_UPDATED" val="1"/>
  <p:tag name="ISPRING_SCREEN_RECS_UPDATED" val="C:\Users\olga.kokoulina\Documents\СВОЯ ИГРА - Copy"/>
  <p:tag name="ISPRING_RESOURCE_PATHS_HASH_PRESENTER" val="30a29568428e1fbe1e9622116143a56fc151e3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Тема Office">
  <a:themeElements>
    <a:clrScheme name="Custom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EE599"/>
      </a:hlink>
      <a:folHlink>
        <a:srgbClr val="2D519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3969</TotalTime>
  <Words>466</Words>
  <Application>Microsoft Office PowerPoint</Application>
  <PresentationFormat>Широкоэкранный</PresentationFormat>
  <Paragraphs>211</Paragraphs>
  <Slides>42</Slides>
  <Notes>42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Open Sans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«Тротуар»</vt:lpstr>
      <vt:lpstr>Можно ли перебегать дорогу перед близко идущим транспортом?  </vt:lpstr>
      <vt:lpstr>«нет»</vt:lpstr>
      <vt:lpstr>Презентация PowerPoint</vt:lpstr>
      <vt:lpstr>«Сзади» </vt:lpstr>
      <vt:lpstr>Презентация PowerPoint</vt:lpstr>
      <vt:lpstr>(Подземный, водный, воздушный) </vt:lpstr>
      <vt:lpstr>Презентация PowerPoint</vt:lpstr>
      <vt:lpstr> Автобус </vt:lpstr>
      <vt:lpstr>Презентация PowerPoint</vt:lpstr>
      <vt:lpstr>нет, нельзя.</vt:lpstr>
      <vt:lpstr>Презентация PowerPoint</vt:lpstr>
      <vt:lpstr>Трамвай.     </vt:lpstr>
      <vt:lpstr>Презентация PowerPoint</vt:lpstr>
      <vt:lpstr>Кузов</vt:lpstr>
      <vt:lpstr>Презентация PowerPoint</vt:lpstr>
      <vt:lpstr>Дорожное движение</vt:lpstr>
      <vt:lpstr>Презентация PowerPoint</vt:lpstr>
      <vt:lpstr>Это опасно, машины могут сбить ребёнка</vt:lpstr>
      <vt:lpstr>Презентация PowerPoint</vt:lpstr>
      <vt:lpstr>С 12</vt:lpstr>
      <vt:lpstr>Презентация PowerPoint</vt:lpstr>
      <vt:lpstr>Красный - стой! Жёлтый - приготовься! Зелёный - иди!</vt:lpstr>
      <vt:lpstr>Презентация PowerPoint</vt:lpstr>
      <vt:lpstr>«Пешеходный переход»</vt:lpstr>
      <vt:lpstr>Презентация PowerPoint</vt:lpstr>
      <vt:lpstr>Презентация PowerPoint</vt:lpstr>
      <vt:lpstr>Заболел живот у Тома,    Не дойти ему до дома    В ситуации такой    Нужно знак найти, какой?   </vt:lpstr>
      <vt:lpstr>«Пункт медицинской помощи»</vt:lpstr>
      <vt:lpstr>Презентация PowerPoint</vt:lpstr>
      <vt:lpstr>Дети</vt:lpstr>
      <vt:lpstr>Презентация PowerPoint</vt:lpstr>
      <vt:lpstr>(запрещается)</vt:lpstr>
      <vt:lpstr>Презентация PowerPoint</vt:lpstr>
      <vt:lpstr>(ЗАПРЕЩАЕТСЯ)</vt:lpstr>
      <vt:lpstr>Презентация PowerPoint</vt:lpstr>
      <vt:lpstr>(РАЗРЕШАЕТСЯ)</vt:lpstr>
      <vt:lpstr>Презентация PowerPoint</vt:lpstr>
      <vt:lpstr>(РАЗРЕШАЕТСЯ)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Olga Kokoulina</dc:creator>
  <cp:lastModifiedBy>Алеся</cp:lastModifiedBy>
  <cp:revision>102</cp:revision>
  <dcterms:created xsi:type="dcterms:W3CDTF">2017-04-04T07:27:35Z</dcterms:created>
  <dcterms:modified xsi:type="dcterms:W3CDTF">2025-09-04T10:49:16Z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F2CB6D5A-1B8B-4A8E-ADC4-3A0669CDCAD4</vt:lpwstr>
  </property>
  <property fmtid="{D5CDD505-2E9C-101B-9397-08002B2CF9AE}" pid="3" name="ArticulatePath">
    <vt:lpwstr>Презентация2</vt:lpwstr>
  </property>
</Properties>
</file>