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57" r:id="rId17"/>
    <p:sldId id="259" r:id="rId18"/>
    <p:sldId id="26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6C0000"/>
    <a:srgbClr val="753805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65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playroom.com.ru/schital.php" TargetMode="External"/><Relationship Id="rId3" Type="http://schemas.openxmlformats.org/officeDocument/2006/relationships/hyperlink" Target="http://yvision.kz/images/post/special/photo/33/339b306fcc9e24c60f06fb9f694e9a6c-preview.jpg" TargetMode="External"/><Relationship Id="rId7" Type="http://schemas.openxmlformats.org/officeDocument/2006/relationships/hyperlink" Target="http://allriddles.ru/ru/riddles/kids/p5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olkslovar.ru/s5913.html" TargetMode="External"/><Relationship Id="rId5" Type="http://schemas.openxmlformats.org/officeDocument/2006/relationships/hyperlink" Target="http://kino.a42.ru/images/46701/4-7f.jpg" TargetMode="External"/><Relationship Id="rId4" Type="http://schemas.openxmlformats.org/officeDocument/2006/relationships/hyperlink" Target="http://dengivoda.at.ua/_ph/94/2/779780042.jpg" TargetMode="External"/><Relationship Id="rId9" Type="http://schemas.openxmlformats.org/officeDocument/2006/relationships/hyperlink" Target="http://notillusion.ru/nebilitsi-dlya-detey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3042" y="2857496"/>
            <a:ext cx="6553200" cy="77787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Викторина по теме: </a:t>
            </a:r>
            <a:r>
              <a:rPr lang="ru-RU" i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«Устное народное творчество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57422" y="514351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</a:rPr>
              <a:t>Подготовила: Воспитатель подготовительной группы по кружку «Истоки», Аюпова Лилия Анвяровна.</a:t>
            </a:r>
          </a:p>
          <a:p>
            <a:pPr algn="ctr"/>
            <a:endParaRPr lang="ru-RU" sz="1600" b="1" dirty="0">
              <a:solidFill>
                <a:srgbClr val="C00000"/>
              </a:solidFill>
            </a:endParaRPr>
          </a:p>
          <a:p>
            <a:pPr algn="ctr"/>
            <a:r>
              <a:rPr lang="ru-RU" sz="1600" b="1" dirty="0">
                <a:solidFill>
                  <a:srgbClr val="C00000"/>
                </a:solidFill>
              </a:rPr>
              <a:t> 2021 г.</a:t>
            </a:r>
          </a:p>
        </p:txBody>
      </p:sp>
      <p:pic>
        <p:nvPicPr>
          <p:cNvPr id="5126" name="Picture 6" descr="http://img-fotki.yandex.ru/get/6613/142779300.110/0_e084d_3c03ddfb_XL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5214950"/>
            <a:ext cx="822254" cy="1201094"/>
          </a:xfrm>
          <a:prstGeom prst="rect">
            <a:avLst/>
          </a:prstGeom>
          <a:noFill/>
        </p:spPr>
      </p:pic>
      <p:sp>
        <p:nvSpPr>
          <p:cNvPr id="7" name="Управляющая кнопка: сведения 6">
            <a:hlinkClick r:id="rId3" action="ppaction://hlinksldjump" highlightClick="1"/>
          </p:cNvPr>
          <p:cNvSpPr/>
          <p:nvPr/>
        </p:nvSpPr>
        <p:spPr>
          <a:xfrm flipH="1" flipV="1">
            <a:off x="1043608" y="6286520"/>
            <a:ext cx="599434" cy="129524"/>
          </a:xfrm>
          <a:prstGeom prst="actionButtonInformation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27B2E0-24FD-402B-84F4-032FC99D227A}"/>
              </a:ext>
            </a:extLst>
          </p:cNvPr>
          <p:cNvSpPr txBox="1"/>
          <p:nvPr/>
        </p:nvSpPr>
        <p:spPr>
          <a:xfrm>
            <a:off x="2286000" y="404664"/>
            <a:ext cx="4643422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Управление образования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Администрации Сергиево - Посадского городского округа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Московской области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«Детский сад общеразвивающего вида № 50»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141332 Сергиево - Посадский район, деревня Торгашино, д.18б</a:t>
            </a:r>
          </a:p>
          <a:p>
            <a:pPr algn="ctr"/>
            <a:r>
              <a:rPr lang="ru-RU" sz="1100" b="0" i="0" dirty="0">
                <a:solidFill>
                  <a:srgbClr val="000000"/>
                </a:solidFill>
                <a:effectLst/>
                <a:latin typeface="yandex-sans"/>
              </a:rPr>
              <a:t>телефон 8(496)546-40-31</a:t>
            </a: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43042" y="428604"/>
            <a:ext cx="664373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Устное народное творчество, народное искусство слова называется </a:t>
            </a:r>
            <a:r>
              <a:rPr lang="ru-RU" sz="3200" b="1" dirty="0">
                <a:solidFill>
                  <a:srgbClr val="C00000"/>
                </a:solidFill>
              </a:rPr>
              <a:t>фольклором</a:t>
            </a:r>
            <a:r>
              <a:rPr lang="ru-RU" sz="3200" dirty="0">
                <a:solidFill>
                  <a:srgbClr val="C00000"/>
                </a:solidFill>
              </a:rPr>
              <a:t>, за рубежом </a:t>
            </a:r>
            <a:r>
              <a:rPr lang="ru-RU" sz="3200" i="1" dirty="0">
                <a:solidFill>
                  <a:srgbClr val="C00000"/>
                </a:solidFill>
              </a:rPr>
              <a:t>(в переводе)</a:t>
            </a:r>
            <a:r>
              <a:rPr lang="ru-RU" sz="3200" dirty="0">
                <a:solidFill>
                  <a:srgbClr val="C00000"/>
                </a:solidFill>
              </a:rPr>
              <a:t> его называют ещё – народные знания, то есть народная мудрость. Фольклором называют словесное искусство, включающее в себя: пословицы, частушки, сказки, легенды, мифы, притчи, скороговорки, загадки, героический эпос, былины, сказания и прочее.</a:t>
            </a:r>
          </a:p>
        </p:txBody>
      </p:sp>
      <p:pic>
        <p:nvPicPr>
          <p:cNvPr id="5126" name="Picture 6" descr="http://img-fotki.yandex.ru/get/6613/142779300.110/0_e084d_3c03ddfb_XL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02610" y="5286388"/>
            <a:ext cx="822254" cy="120109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img-fotki.yandex.ru/get/6613/142779300.110/0_e084d_3c03ddfb_XL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02610" y="5286388"/>
            <a:ext cx="822254" cy="120109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00166" y="428604"/>
            <a:ext cx="69294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Сказитель (сказительница) - создатель, а также рассказчик или певец былин, сказок и других произведений устного народного творчества.</a:t>
            </a:r>
          </a:p>
          <a:p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9458" name="Picture 2" descr="http://kino.a42.ru/images/46701/4-7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5" y="2982512"/>
            <a:ext cx="4500595" cy="3375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img-fotki.yandex.ru/get/6613/142779300.110/0_e084d_3c03ddfb_XL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02610" y="5286388"/>
            <a:ext cx="822254" cy="1201094"/>
          </a:xfrm>
          <a:prstGeom prst="rect">
            <a:avLst/>
          </a:prstGeom>
          <a:noFill/>
        </p:spPr>
      </p:pic>
      <p:pic>
        <p:nvPicPr>
          <p:cNvPr id="5" name="Picture 2" descr="http://kino.a42.ru/images/46701/4-7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9" y="3196826"/>
            <a:ext cx="4143404" cy="31075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Овальная выноска 5"/>
          <p:cNvSpPr/>
          <p:nvPr/>
        </p:nvSpPr>
        <p:spPr>
          <a:xfrm>
            <a:off x="2285984" y="500042"/>
            <a:ext cx="6215106" cy="2786082"/>
          </a:xfrm>
          <a:prstGeom prst="wedgeEllipseCallout">
            <a:avLst>
              <a:gd name="adj1" fmla="val -21372"/>
              <a:gd name="adj2" fmla="val 64703"/>
            </a:avLst>
          </a:prstGeom>
          <a:solidFill>
            <a:schemeClr val="lt1">
              <a:alpha val="1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Ребята, пришло время узнать, как хорошо вы знаете произведения фольклора.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 Если вы правильно ответите на мои вопросы, то картинка постепенно раскрасится.</a:t>
            </a:r>
          </a:p>
        </p:txBody>
      </p:sp>
    </p:spTree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olobo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2000240"/>
            <a:ext cx="3202387" cy="429037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85884"/>
          </a:xfrm>
          <a:prstGeom prst="roundRect">
            <a:avLst/>
          </a:prstGeom>
          <a:solidFill>
            <a:srgbClr val="FFC000">
              <a:alpha val="12000"/>
            </a:srgb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Краткое иносказательное описание предмета, предлагаемое для разгадки  - это…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3" name="voltage.wav"/>
            </a:hlinkClick>
          </p:cNvPr>
          <p:cNvSpPr/>
          <p:nvPr/>
        </p:nvSpPr>
        <p:spPr>
          <a:xfrm>
            <a:off x="5214942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пословица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загадка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3" name="voltage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былина</a:t>
            </a:r>
          </a:p>
        </p:txBody>
      </p:sp>
    </p:spTree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85884"/>
          </a:xfrm>
          <a:prstGeom prst="roundRect">
            <a:avLst/>
          </a:prstGeom>
          <a:solidFill>
            <a:srgbClr val="FFC000">
              <a:alpha val="12000"/>
            </a:srgb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Какой из жанров не относится к УНТ?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14942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сказка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рассказ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пословица</a:t>
            </a:r>
          </a:p>
        </p:txBody>
      </p:sp>
      <p:pic>
        <p:nvPicPr>
          <p:cNvPr id="7" name="Рисунок 6" descr="Kolobok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40"/>
            <a:ext cx="3214710" cy="430688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85884"/>
          </a:xfrm>
          <a:prstGeom prst="roundRect">
            <a:avLst/>
          </a:prstGeom>
          <a:solidFill>
            <a:srgbClr val="FFC000">
              <a:alpha val="12000"/>
            </a:srgb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Определи вид сказки «Лиса и журавль»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волшебная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 животных 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бытовая</a:t>
            </a:r>
          </a:p>
        </p:txBody>
      </p:sp>
      <p:pic>
        <p:nvPicPr>
          <p:cNvPr id="8" name="Рисунок 7" descr="Kolobok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40"/>
            <a:ext cx="3214710" cy="430688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85884"/>
          </a:xfrm>
          <a:prstGeom prst="roundRect">
            <a:avLst/>
          </a:prstGeom>
          <a:solidFill>
            <a:srgbClr val="FFC000">
              <a:alpha val="12000"/>
            </a:srgb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Найди карточку с пословицей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4857760"/>
            <a:ext cx="2928958" cy="1357322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Сидит девица в темнице, а коса на улице.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3857628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Верному другу цены нет.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2000240"/>
            <a:ext cx="2928958" cy="1571636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Солнышко- вёдрышко,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Выгляни в окошечко!</a:t>
            </a:r>
          </a:p>
        </p:txBody>
      </p:sp>
      <p:pic>
        <p:nvPicPr>
          <p:cNvPr id="9" name="Рисунок 8" descr="Kolobok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1" y="2000241"/>
            <a:ext cx="3214709" cy="430688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85884"/>
          </a:xfrm>
          <a:prstGeom prst="roundRect">
            <a:avLst/>
          </a:prstGeom>
          <a:solidFill>
            <a:srgbClr val="FFC000">
              <a:alpha val="12000"/>
            </a:srgb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Закончи пословицу: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Ум хорошо, …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людей насмешишь.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а два лучше.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семь раз отмерь.</a:t>
            </a:r>
          </a:p>
        </p:txBody>
      </p:sp>
      <p:pic>
        <p:nvPicPr>
          <p:cNvPr id="7" name="Рисунок 6" descr="Kolobok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39"/>
            <a:ext cx="3214710" cy="430688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428604"/>
            <a:ext cx="6429420" cy="1428760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C00000"/>
              </a:solidFill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Определи жанр произведения:</a:t>
            </a:r>
          </a:p>
          <a:p>
            <a:pPr algn="ctr"/>
            <a:r>
              <a:rPr lang="ru-RU" sz="2300" b="1" dirty="0" err="1">
                <a:solidFill>
                  <a:schemeClr val="tx1"/>
                </a:solidFill>
              </a:rPr>
              <a:t>Катилося</a:t>
            </a:r>
            <a:r>
              <a:rPr lang="ru-RU" sz="2300" b="1" dirty="0">
                <a:solidFill>
                  <a:schemeClr val="tx1"/>
                </a:solidFill>
              </a:rPr>
              <a:t> яблоко мимо сада,</a:t>
            </a:r>
            <a:br>
              <a:rPr lang="ru-RU" sz="2300" b="1" dirty="0">
                <a:solidFill>
                  <a:schemeClr val="tx1"/>
                </a:solidFill>
              </a:rPr>
            </a:br>
            <a:r>
              <a:rPr lang="ru-RU" sz="2300" b="1" dirty="0">
                <a:solidFill>
                  <a:schemeClr val="tx1"/>
                </a:solidFill>
              </a:rPr>
              <a:t>мимо сада, мимо града,</a:t>
            </a:r>
            <a:br>
              <a:rPr lang="ru-RU" sz="2300" b="1" dirty="0">
                <a:solidFill>
                  <a:schemeClr val="tx1"/>
                </a:solidFill>
              </a:rPr>
            </a:br>
            <a:r>
              <a:rPr lang="ru-RU" sz="2300" b="1" dirty="0">
                <a:solidFill>
                  <a:schemeClr val="tx1"/>
                </a:solidFill>
              </a:rPr>
              <a:t>Кто поднимет, тот и выйдет.</a:t>
            </a:r>
            <a:br>
              <a:rPr lang="ru-RU" sz="2300" b="1" dirty="0">
                <a:solidFill>
                  <a:schemeClr val="tx1"/>
                </a:solidFill>
              </a:rPr>
            </a:br>
            <a:endParaRPr lang="ru-RU" sz="2300" b="1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поговорка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считалка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загадка</a:t>
            </a:r>
          </a:p>
        </p:txBody>
      </p:sp>
      <p:pic>
        <p:nvPicPr>
          <p:cNvPr id="7" name="Рисунок 6" descr="Kolobok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39"/>
            <a:ext cx="3214710" cy="430688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14446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Песня, напеваемая людьми для успокаивания и засыпания -… 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героическая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колыбельная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обрядовая</a:t>
            </a:r>
          </a:p>
        </p:txBody>
      </p:sp>
      <p:pic>
        <p:nvPicPr>
          <p:cNvPr id="8" name="Рисунок 7" descr="Kolobok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1" y="2000240"/>
            <a:ext cx="3214710" cy="430688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14446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200024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загадки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485776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считалки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C00000"/>
                </a:solidFill>
              </a:rPr>
              <a:t>потешки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Kolobok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40"/>
            <a:ext cx="3180698" cy="428628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  <p:sp>
        <p:nvSpPr>
          <p:cNvPr id="12" name="Прямоугольник 11"/>
          <p:cNvSpPr/>
          <p:nvPr/>
        </p:nvSpPr>
        <p:spPr>
          <a:xfrm>
            <a:off x="1643042" y="500043"/>
            <a:ext cx="68580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rgbClr val="C00000"/>
                </a:solidFill>
              </a:rPr>
              <a:t>Небольшие стихотворные тексты в шутливой форме, предназначенные для случайного избрания одного участника из нескольких – это…</a:t>
            </a:r>
          </a:p>
        </p:txBody>
      </p:sp>
    </p:spTree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14446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Найди карточку с небылицей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1928802"/>
            <a:ext cx="3071834" cy="107157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rgbClr val="C00000"/>
                </a:solidFill>
              </a:rPr>
              <a:t>Кто на елке, на суку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Счет ведет: ку-ку, ку-ку?</a:t>
            </a:r>
            <a:endParaRPr lang="ru-RU" sz="19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3286124"/>
            <a:ext cx="3143272" cy="142876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rgbClr val="C00000"/>
                </a:solidFill>
              </a:rPr>
              <a:t>Шла лиса, мела хвостом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И трясла рогами.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Вырос на пеньке пустом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Короб с пирогами.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5072074"/>
            <a:ext cx="3071834" cy="1214446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rgbClr val="C00000"/>
                </a:solidFill>
              </a:rPr>
              <a:t>Белки зайцев угощали 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И морковку подавали. 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Все орешки сами съели, 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А водить тебе велели.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00043"/>
            <a:ext cx="68580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 descr="Kolobok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00239"/>
            <a:ext cx="3214710" cy="4332113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14480" y="500042"/>
            <a:ext cx="6429420" cy="1214446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Назови лишнюю сказку:</a:t>
            </a:r>
          </a:p>
        </p:txBody>
      </p:sp>
      <p:sp>
        <p:nvSpPr>
          <p:cNvPr id="4" name="Скругленный прямоугольник 3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357818" y="2000240"/>
            <a:ext cx="2857520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Лиса и журавль</a:t>
            </a: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286380" y="3429000"/>
            <a:ext cx="2928958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Огниво</a:t>
            </a:r>
          </a:p>
        </p:txBody>
      </p:sp>
      <p:sp>
        <p:nvSpPr>
          <p:cNvPr id="6" name="Скругленный прямоугольник 5">
            <a:hlinkClick r:id="" action="ppaction://noaction">
              <a:snd r:embed="rId2" name="voltage.wav"/>
            </a:hlinkClick>
          </p:cNvPr>
          <p:cNvSpPr/>
          <p:nvPr/>
        </p:nvSpPr>
        <p:spPr>
          <a:xfrm>
            <a:off x="5286380" y="4857760"/>
            <a:ext cx="2857520" cy="714380"/>
          </a:xfrm>
          <a:prstGeom prst="roundRect">
            <a:avLst/>
          </a:prstGeom>
          <a:solidFill>
            <a:srgbClr val="FFC000">
              <a:alpha val="1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Зимовье зверей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00043"/>
            <a:ext cx="68580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Kolobok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1" y="2000240"/>
            <a:ext cx="3214709" cy="4332113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  <a:prstDash val="sysDot"/>
          </a:ln>
        </p:spPr>
      </p:pic>
    </p:spTree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643042" y="500043"/>
            <a:ext cx="68580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8" name="Picture 2" descr="http://kino.a42.ru/images/46701/4-7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3143248"/>
            <a:ext cx="4143404" cy="31075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ьная выноска 8"/>
          <p:cNvSpPr/>
          <p:nvPr/>
        </p:nvSpPr>
        <p:spPr>
          <a:xfrm>
            <a:off x="2857488" y="642918"/>
            <a:ext cx="5643602" cy="2428892"/>
          </a:xfrm>
          <a:prstGeom prst="wedgeEllipseCallout">
            <a:avLst>
              <a:gd name="adj1" fmla="val -21372"/>
              <a:gd name="adj2" fmla="val 64703"/>
            </a:avLst>
          </a:prstGeom>
          <a:solidFill>
            <a:schemeClr val="lt1">
              <a:alpha val="1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Молодцы! </a:t>
            </a:r>
          </a:p>
          <a:p>
            <a:pPr algn="ctr"/>
            <a:r>
              <a:rPr lang="ru-RU" sz="3600" b="1" dirty="0">
                <a:solidFill>
                  <a:srgbClr val="C00000"/>
                </a:solidFill>
              </a:rPr>
              <a:t>Отличная работа!</a:t>
            </a:r>
          </a:p>
        </p:txBody>
      </p:sp>
      <p:sp>
        <p:nvSpPr>
          <p:cNvPr id="11" name="Управляющая кнопка: домой 10">
            <a:hlinkClick r:id="" action="ppaction://hlinkshowjump?jump=endshow" highlightClick="1"/>
          </p:cNvPr>
          <p:cNvSpPr/>
          <p:nvPr/>
        </p:nvSpPr>
        <p:spPr>
          <a:xfrm>
            <a:off x="7643834" y="5929330"/>
            <a:ext cx="571504" cy="500066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5616624" cy="77809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информации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1357298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hlinkClick r:id="rId3"/>
              </a:rPr>
              <a:t>http://yvision.kz/images/post/special/photo/33/339b306fcc9e24c60f06fb9f694e9a6c-preview.jpg</a:t>
            </a:r>
            <a:r>
              <a:rPr lang="ru-RU" sz="1200" dirty="0"/>
              <a:t> - чернильница с пером </a:t>
            </a:r>
          </a:p>
          <a:p>
            <a:r>
              <a:rPr lang="en-US" sz="1200" dirty="0">
                <a:hlinkClick r:id="rId4"/>
              </a:rPr>
              <a:t>http://dengivoda.at.ua/_ph/94/2/779780042.jpg</a:t>
            </a:r>
            <a:r>
              <a:rPr lang="ru-RU" sz="1200" dirty="0"/>
              <a:t> -  раскраска</a:t>
            </a:r>
          </a:p>
          <a:p>
            <a:r>
              <a:rPr lang="en-US" sz="1200" dirty="0">
                <a:hlinkClick r:id="rId5"/>
              </a:rPr>
              <a:t>http://kino.a42.ru/images/46701/4-7f.jpg</a:t>
            </a:r>
            <a:r>
              <a:rPr lang="ru-RU" sz="1200" dirty="0"/>
              <a:t> - сказительница</a:t>
            </a:r>
          </a:p>
          <a:p>
            <a:r>
              <a:rPr lang="en-US" sz="1200" dirty="0">
                <a:hlinkClick r:id="rId6"/>
              </a:rPr>
              <a:t>http://tolkslovar.ru/s5913.html</a:t>
            </a:r>
            <a:r>
              <a:rPr lang="ru-RU" sz="1200" dirty="0"/>
              <a:t>  - значение слова сказитель</a:t>
            </a:r>
          </a:p>
          <a:p>
            <a:r>
              <a:rPr lang="en-US" sz="1200" dirty="0">
                <a:hlinkClick r:id="rId7"/>
              </a:rPr>
              <a:t>http://allriddles.ru/ru/riddles/kids/p5/</a:t>
            </a:r>
            <a:r>
              <a:rPr lang="ru-RU" sz="1200" dirty="0"/>
              <a:t> - загадки</a:t>
            </a:r>
          </a:p>
          <a:p>
            <a:r>
              <a:rPr lang="en-US" sz="1200" dirty="0">
                <a:hlinkClick r:id="rId8"/>
              </a:rPr>
              <a:t>http://playroom.com.ru/schital.php</a:t>
            </a:r>
            <a:r>
              <a:rPr lang="ru-RU" sz="1200" dirty="0"/>
              <a:t> - считалки </a:t>
            </a:r>
          </a:p>
          <a:p>
            <a:r>
              <a:rPr lang="en-US" sz="1200" dirty="0">
                <a:hlinkClick r:id="rId9"/>
              </a:rPr>
              <a:t>http://notillusion.ru/nebilitsi-dlya-detey.html</a:t>
            </a:r>
            <a:r>
              <a:rPr lang="ru-RU" sz="1200" dirty="0"/>
              <a:t> - небылица 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FD745127-9357-4970-BA38-BA6A8A995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5"/>
          <p:cNvSpPr>
            <a:spLocks noGrp="1"/>
          </p:cNvSpPr>
          <p:nvPr>
            <p:ph idx="1"/>
          </p:nvPr>
        </p:nvSpPr>
        <p:spPr>
          <a:xfrm>
            <a:off x="1547664" y="1340768"/>
            <a:ext cx="6912768" cy="504056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Clr>
                <a:srgbClr val="6C0000"/>
              </a:buClr>
              <a:buSzPct val="80000"/>
              <a:buNone/>
            </a:pPr>
            <a:r>
              <a:rPr lang="ru-RU" sz="1800" b="1" dirty="0"/>
              <a:t>      </a:t>
            </a:r>
            <a:endParaRPr lang="ru-RU" sz="18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7643834" y="5857892"/>
            <a:ext cx="571504" cy="470912"/>
          </a:xfrm>
          <a:prstGeom prst="actionButtonReturn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1C3E2C-825E-46C3-A1CA-3B9D9FFF8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96752"/>
            <a:ext cx="6912768" cy="5184576"/>
          </a:xfrm>
          <a:prstGeom prst="rect">
            <a:avLst/>
          </a:prstGeom>
        </p:spPr>
      </p:pic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</TotalTime>
  <Words>498</Words>
  <Application>Microsoft Office PowerPoint</Application>
  <PresentationFormat>Экран (4:3)</PresentationFormat>
  <Paragraphs>69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Times New Roman</vt:lpstr>
      <vt:lpstr>yandex-sans</vt:lpstr>
      <vt:lpstr>Тема Office</vt:lpstr>
      <vt:lpstr>Викторина по теме: «Устное народное творчество».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информации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Anton</cp:lastModifiedBy>
  <cp:revision>44</cp:revision>
  <dcterms:created xsi:type="dcterms:W3CDTF">2014-08-08T16:01:14Z</dcterms:created>
  <dcterms:modified xsi:type="dcterms:W3CDTF">2022-01-17T08:27:20Z</dcterms:modified>
</cp:coreProperties>
</file>