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2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F019F-7AEE-463E-959B-618F0E89B4C9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1408B-13CC-428F-BFED-3FE147A129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4183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F019F-7AEE-463E-959B-618F0E89B4C9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1408B-13CC-428F-BFED-3FE147A129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098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F019F-7AEE-463E-959B-618F0E89B4C9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1408B-13CC-428F-BFED-3FE147A129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56660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F019F-7AEE-463E-959B-618F0E89B4C9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1408B-13CC-428F-BFED-3FE147A129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5797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F019F-7AEE-463E-959B-618F0E89B4C9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1408B-13CC-428F-BFED-3FE147A129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62686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F019F-7AEE-463E-959B-618F0E89B4C9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1408B-13CC-428F-BFED-3FE147A129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57266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F019F-7AEE-463E-959B-618F0E89B4C9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1408B-13CC-428F-BFED-3FE147A129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93498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F019F-7AEE-463E-959B-618F0E89B4C9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1408B-13CC-428F-BFED-3FE147A129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1373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F019F-7AEE-463E-959B-618F0E89B4C9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1408B-13CC-428F-BFED-3FE147A129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6770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F019F-7AEE-463E-959B-618F0E89B4C9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1408B-13CC-428F-BFED-3FE147A129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9609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F019F-7AEE-463E-959B-618F0E89B4C9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1408B-13CC-428F-BFED-3FE147A129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3451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3F019F-7AEE-463E-959B-618F0E89B4C9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01408B-13CC-428F-BFED-3FE147A129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9288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gif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2.gif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1772816"/>
            <a:ext cx="7558608" cy="1656184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«Мы помним, чтим</a:t>
            </a:r>
            <a:r>
              <a:rPr lang="ru-RU" sz="6000" b="1" smtClean="0">
                <a:solidFill>
                  <a:srgbClr val="C00000"/>
                </a:solidFill>
                <a:latin typeface="Arial Narrow" panose="020B0606020202030204" pitchFamily="34" charset="0"/>
              </a:rPr>
              <a:t>, </a:t>
            </a:r>
            <a:r>
              <a:rPr lang="ru-RU" sz="6000" b="1" smtClean="0">
                <a:solidFill>
                  <a:srgbClr val="C00000"/>
                </a:solidFill>
                <a:latin typeface="Arial Narrow" panose="020B0606020202030204" pitchFamily="34" charset="0"/>
              </a:rPr>
              <a:t>гордимся!».</a:t>
            </a:r>
            <a:endParaRPr lang="ru-RU" sz="60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ru-RU" sz="1600" dirty="0" smtClean="0">
                <a:solidFill>
                  <a:schemeClr val="tx1"/>
                </a:solidFill>
              </a:rPr>
              <a:t>Воспитатель филиала </a:t>
            </a:r>
          </a:p>
          <a:p>
            <a:pPr algn="r"/>
            <a:r>
              <a:rPr lang="ru-RU" sz="1600" dirty="0" smtClean="0">
                <a:solidFill>
                  <a:schemeClr val="tx1"/>
                </a:solidFill>
              </a:rPr>
              <a:t>начальной школы </a:t>
            </a:r>
            <a:r>
              <a:rPr lang="ru-RU" sz="1600" dirty="0">
                <a:solidFill>
                  <a:schemeClr val="tx1"/>
                </a:solidFill>
              </a:rPr>
              <a:t>–</a:t>
            </a:r>
            <a:r>
              <a:rPr lang="ru-RU" sz="1600" dirty="0" smtClean="0">
                <a:solidFill>
                  <a:schemeClr val="tx1"/>
                </a:solidFill>
              </a:rPr>
              <a:t>детского сада </a:t>
            </a:r>
          </a:p>
          <a:p>
            <a:pPr algn="r"/>
            <a:r>
              <a:rPr lang="ru-RU" sz="1600" dirty="0" smtClean="0">
                <a:solidFill>
                  <a:schemeClr val="tx1"/>
                </a:solidFill>
              </a:rPr>
              <a:t>МБОУ </a:t>
            </a:r>
            <a:r>
              <a:rPr lang="ru-RU" sz="1600" dirty="0" err="1" smtClean="0">
                <a:solidFill>
                  <a:schemeClr val="tx1"/>
                </a:solidFill>
              </a:rPr>
              <a:t>Устьинской</a:t>
            </a:r>
            <a:r>
              <a:rPr lang="ru-RU" sz="1600" dirty="0" smtClean="0">
                <a:solidFill>
                  <a:schemeClr val="tx1"/>
                </a:solidFill>
              </a:rPr>
              <a:t> СОШ </a:t>
            </a:r>
          </a:p>
          <a:p>
            <a:pPr algn="r"/>
            <a:r>
              <a:rPr lang="ru-RU" sz="1600" dirty="0" err="1" smtClean="0">
                <a:solidFill>
                  <a:schemeClr val="tx1"/>
                </a:solidFill>
              </a:rPr>
              <a:t>им.А.Ю.Барабанщикова</a:t>
            </a:r>
            <a:endParaRPr lang="ru-RU" sz="1600" dirty="0" smtClean="0">
              <a:solidFill>
                <a:schemeClr val="tx1"/>
              </a:solidFill>
            </a:endParaRPr>
          </a:p>
          <a:p>
            <a:pPr algn="r"/>
            <a:r>
              <a:rPr lang="ru-RU" sz="1600" dirty="0" smtClean="0">
                <a:solidFill>
                  <a:schemeClr val="tx1"/>
                </a:solidFill>
              </a:rPr>
              <a:t>Рыжова С.Ю. 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1027" name="Picture 3" descr="C:\Users\Света\AppData\Local\Microsoft\Windows\Temporary Internet Files\Content.IE5\QTXGVNZL\georgievskaya-lenta.6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1905000" cy="165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48680"/>
            <a:ext cx="5942013" cy="80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9489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ru-RU" b="1" u="sng" dirty="0" smtClean="0">
                <a:solidFill>
                  <a:srgbClr val="C00000"/>
                </a:solidFill>
                <a:effectLst/>
                <a:latin typeface="Arial"/>
                <a:ea typeface="Times New Roman"/>
                <a:cs typeface="Times New Roman"/>
              </a:rPr>
              <a:t/>
            </a:r>
            <a:br>
              <a:rPr lang="ru-RU" b="1" u="sng" dirty="0" smtClean="0">
                <a:solidFill>
                  <a:srgbClr val="C00000"/>
                </a:solidFill>
                <a:effectLst/>
                <a:latin typeface="Arial"/>
                <a:ea typeface="Times New Roman"/>
                <a:cs typeface="Times New Roman"/>
              </a:rPr>
            </a:br>
            <a:r>
              <a:rPr lang="ru-RU" b="1" u="sng" dirty="0" smtClean="0">
                <a:solidFill>
                  <a:srgbClr val="C00000"/>
                </a:solidFill>
                <a:effectLst/>
                <a:latin typeface="Arial"/>
                <a:ea typeface="Times New Roman"/>
                <a:cs typeface="Times New Roman"/>
              </a:rPr>
              <a:t>Цель проекта:</a:t>
            </a:r>
            <a:r>
              <a:rPr lang="ru-RU" sz="3600" dirty="0">
                <a:ea typeface="Calibri"/>
                <a:cs typeface="Times New Roman"/>
              </a:rPr>
              <a:t/>
            </a:r>
            <a:br>
              <a:rPr lang="ru-RU" sz="3600" dirty="0"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228600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400" dirty="0" smtClean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Расширить и уточнить знания детей по теме: «9 мая – День Победы», создать «Книгу памяти» детского сада.</a:t>
            </a:r>
            <a:endParaRPr lang="ru-RU" sz="24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050" name="Picture 2" descr="C:\Users\Света\AppData\Local\Microsoft\Windows\Temporary Internet Files\Content.IE5\WI0VKKGD\lenta[1]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3039" y="3212976"/>
            <a:ext cx="4714875" cy="282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89090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ru-RU" b="1" u="sng" dirty="0" smtClean="0">
                <a:solidFill>
                  <a:srgbClr val="C00000"/>
                </a:solidFill>
                <a:effectLst/>
                <a:latin typeface="Arial"/>
                <a:ea typeface="Times New Roman"/>
                <a:cs typeface="Times New Roman"/>
              </a:rPr>
              <a:t/>
            </a:r>
            <a:br>
              <a:rPr lang="ru-RU" b="1" u="sng" dirty="0" smtClean="0">
                <a:solidFill>
                  <a:srgbClr val="C00000"/>
                </a:solidFill>
                <a:effectLst/>
                <a:latin typeface="Arial"/>
                <a:ea typeface="Times New Roman"/>
                <a:cs typeface="Times New Roman"/>
              </a:rPr>
            </a:br>
            <a:r>
              <a:rPr lang="ru-RU" b="1" u="sng" dirty="0" smtClean="0">
                <a:solidFill>
                  <a:srgbClr val="C00000"/>
                </a:solidFill>
                <a:effectLst/>
                <a:latin typeface="Arial"/>
                <a:ea typeface="Times New Roman"/>
                <a:cs typeface="Times New Roman"/>
              </a:rPr>
              <a:t>Задачи проекта:</a:t>
            </a:r>
            <a:r>
              <a:rPr lang="ru-RU" sz="3600" dirty="0">
                <a:solidFill>
                  <a:srgbClr val="C00000"/>
                </a:solidFill>
                <a:ea typeface="Calibri"/>
                <a:cs typeface="Times New Roman"/>
              </a:rPr>
              <a:t/>
            </a:r>
            <a:br>
              <a:rPr lang="ru-RU" sz="3600" dirty="0">
                <a:solidFill>
                  <a:srgbClr val="C00000"/>
                </a:solidFill>
                <a:ea typeface="Calibri"/>
                <a:cs typeface="Times New Roman"/>
              </a:rPr>
            </a:b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ru-RU" sz="1800" b="1" dirty="0" smtClean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Образовательная:</a:t>
            </a:r>
            <a:r>
              <a:rPr lang="ru-RU" sz="1800" dirty="0" smtClean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 Закреплять и систематизировать знания о том, как наша страна победила в великой отечественной войне, познакомить с героями великой отечественной войны, познакомить с тружениками тыла, обратиться к истории семьи детей группы.</a:t>
            </a:r>
            <a:endParaRPr lang="ru-RU" sz="18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ru-RU" sz="1800" b="1" dirty="0" smtClean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Развивающая:</a:t>
            </a:r>
            <a:r>
              <a:rPr lang="ru-RU" sz="1800" dirty="0" smtClean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 Развивать интерес к истории семьи, родного края, России, через создание книги памяти на основе воспоминаний, фотографий и других реликвий семей воспитанников детского сада.</a:t>
            </a:r>
            <a:endParaRPr lang="ru-RU" sz="18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ru-RU" sz="1800" b="1" dirty="0" smtClean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Воспитательная:</a:t>
            </a:r>
            <a:r>
              <a:rPr lang="ru-RU" sz="1800" dirty="0" smtClean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 Воспитывать чувство гордости за свою Родину, уважения к ветеранам – участникам великой Отечественной войны, желание им помогать и участвовать в их жизни, чтить память павших воинов.</a:t>
            </a:r>
            <a:endParaRPr lang="ru-RU" sz="18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55196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>
                <a:solidFill>
                  <a:srgbClr val="C00000"/>
                </a:solidFill>
                <a:effectLst/>
                <a:latin typeface="Arial"/>
                <a:ea typeface="Times New Roman"/>
              </a:rPr>
              <a:t>Актуальность.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ru-RU" sz="3300" dirty="0" smtClean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День Победы. Для каждого человека в нашей стране этот праздник священен. Прошло 78 лет с того великого дня – 9 мая 1945 года, когда самая кровопролитная, самая жестокая война завершилась. И тем печальнее становится тот факт, что с каждым годом, с каждым днем становится все меньше и меньше тех людей, которые отстояли мир для планеты, дали возможность миллионам людей просто жить.</a:t>
            </a:r>
            <a:r>
              <a:rPr lang="ru-RU" sz="33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3300" dirty="0" smtClean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Нам, ныне живущему поколению, необходимо сохранить все, что связано с Великой Отечественной войной. Фотографии, письма, воспоминания, кинохроника – бесценные для истории и для нас материалы.</a:t>
            </a:r>
            <a:r>
              <a:rPr lang="ru-RU" sz="33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3300" dirty="0" smtClean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Данный проект направлен на развитие кругозора детей, формирование у них познавательной активности, воспитание патриотических чувств (гордость за наших воинов и ветеранов, нравственных ценностей, добрых, дружественных отношений, патриотизма, уважение к павшим воинам и выжившим ветеранам).</a:t>
            </a:r>
            <a:endParaRPr lang="ru-RU" sz="33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9203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ru-RU" b="1" u="sng" dirty="0" smtClean="0">
                <a:solidFill>
                  <a:srgbClr val="C00000"/>
                </a:solidFill>
                <a:effectLst/>
                <a:latin typeface="Arial"/>
                <a:ea typeface="Times New Roman"/>
                <a:cs typeface="Times New Roman"/>
              </a:rPr>
              <a:t/>
            </a:r>
            <a:br>
              <a:rPr lang="ru-RU" b="1" u="sng" dirty="0" smtClean="0">
                <a:solidFill>
                  <a:srgbClr val="C00000"/>
                </a:solidFill>
                <a:effectLst/>
                <a:latin typeface="Arial"/>
                <a:ea typeface="Times New Roman"/>
                <a:cs typeface="Times New Roman"/>
              </a:rPr>
            </a:br>
            <a:r>
              <a:rPr lang="ru-RU" b="1" u="sng" dirty="0" smtClean="0">
                <a:solidFill>
                  <a:srgbClr val="C00000"/>
                </a:solidFill>
                <a:effectLst/>
                <a:latin typeface="Arial"/>
                <a:ea typeface="Times New Roman"/>
                <a:cs typeface="Times New Roman"/>
              </a:rPr>
              <a:t>Предполагаемый результат.</a:t>
            </a:r>
            <a:r>
              <a:rPr lang="ru-RU" sz="3600" dirty="0">
                <a:solidFill>
                  <a:srgbClr val="C00000"/>
                </a:solidFill>
                <a:ea typeface="Calibri"/>
                <a:cs typeface="Times New Roman"/>
              </a:rPr>
              <a:t/>
            </a:r>
            <a:br>
              <a:rPr lang="ru-RU" sz="3600" dirty="0">
                <a:solidFill>
                  <a:srgbClr val="C00000"/>
                </a:solidFill>
                <a:ea typeface="Calibri"/>
                <a:cs typeface="Times New Roman"/>
              </a:rPr>
            </a:b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indent="228600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900" dirty="0" smtClean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Усвоение детьми знаний, представлений о страшном периоде в нашей стране – Великая Отечественная война; эмоциональное, ценностное отношение к ветеранам, участникам войны, понимание того, что надо чтить и уважать память павших героев, желание узнать историю своей страны и историю своей семьи.</a:t>
            </a:r>
            <a:endParaRPr lang="ru-RU" sz="29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indent="228600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900" dirty="0" smtClean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Воспитание чувства любви к родной земле, уважение к ветеранам и к памяти погибших воинов.</a:t>
            </a:r>
            <a:endParaRPr lang="ru-RU" sz="29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indent="228600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900" dirty="0" smtClean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Развитие у детей активной, самостоятельной, творческой личности.</a:t>
            </a:r>
            <a:endParaRPr lang="ru-RU" sz="29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indent="228600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900" dirty="0" smtClean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Создание «Книги памяти».</a:t>
            </a:r>
            <a:endParaRPr lang="ru-RU" sz="29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0646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  <a:effectLst/>
                <a:latin typeface="Arial"/>
                <a:ea typeface="Times New Roman"/>
              </a:rPr>
              <a:t>Этапы реализации проекта 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indent="228600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3800" b="1" dirty="0" smtClean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Подготовительный (организационный) этап</a:t>
            </a:r>
            <a:r>
              <a:rPr lang="ru-RU" sz="3800" dirty="0" smtClean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:</a:t>
            </a:r>
            <a:endParaRPr lang="ru-RU" sz="38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indent="228600">
              <a:lnSpc>
                <a:spcPct val="120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3800" dirty="0" smtClean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разработка содержания проекта, составление плана работы; подбор информации и материалов для реализации проектных мероприятий (иллюстрации, электронные презентации, художественная литература, аудиозаписи, видеозаписи);</a:t>
            </a:r>
            <a:endParaRPr lang="ru-RU" sz="38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indent="228600">
              <a:lnSpc>
                <a:spcPct val="120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3800" dirty="0" smtClean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подбор материалов для продуктивной деятельности;</a:t>
            </a:r>
            <a:endParaRPr lang="ru-RU" sz="38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indent="228600">
              <a:lnSpc>
                <a:spcPct val="120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3800" dirty="0" smtClean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Рассматривание иллюстраций на тему «Блокадный Ленинград», «Дети на войне», «Время войны»;</a:t>
            </a:r>
            <a:endParaRPr lang="ru-RU" sz="38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indent="228600">
              <a:lnSpc>
                <a:spcPct val="120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3800" dirty="0" smtClean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Беседа о героях Великой отечественной войны, о собственных дедушках и бабушках, участниках войны;</a:t>
            </a:r>
            <a:endParaRPr lang="ru-RU" sz="38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indent="228600">
              <a:lnSpc>
                <a:spcPct val="120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3800" dirty="0" smtClean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Рисование на военную тематику;</a:t>
            </a:r>
            <a:endParaRPr lang="ru-RU" sz="38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indent="228600">
              <a:lnSpc>
                <a:spcPct val="120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3800" dirty="0" smtClean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Сбор фотографий и историй участников ВОВ.</a:t>
            </a:r>
            <a:endParaRPr lang="ru-RU" sz="38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99236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Рисование на военную тематику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243431"/>
            <a:ext cx="4038600" cy="2952328"/>
          </a:xfrm>
        </p:spPr>
      </p:pic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1069" y="3573016"/>
            <a:ext cx="4038600" cy="2952328"/>
          </a:xfrm>
        </p:spPr>
      </p:pic>
      <p:pic>
        <p:nvPicPr>
          <p:cNvPr id="3074" name="Picture 2" descr="C:\Users\Света\AppData\Local\Microsoft\Windows\Temporary Internet Files\Content.IE5\CYO102VW\soviet_union_PNG10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509120"/>
            <a:ext cx="2219400" cy="1727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196752"/>
            <a:ext cx="3419872" cy="2564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4699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C00000"/>
                </a:solidFill>
                <a:effectLst/>
                <a:latin typeface="Arial"/>
                <a:ea typeface="Times New Roman"/>
              </a:rPr>
              <a:t>Беседа о героях Великой отечественной войны, о собственных дедушках и бабушках, участниках войны</a:t>
            </a:r>
            <a:endParaRPr lang="ru-RU" sz="2800" dirty="0">
              <a:solidFill>
                <a:srgbClr val="C0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0209" y="1662497"/>
            <a:ext cx="3384376" cy="3028950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481724" y="2925713"/>
            <a:ext cx="4038600" cy="3028950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1537538"/>
            <a:ext cx="2699792" cy="3140968"/>
          </a:xfrm>
          <a:prstGeom prst="rect">
            <a:avLst/>
          </a:prstGeom>
        </p:spPr>
      </p:pic>
      <p:pic>
        <p:nvPicPr>
          <p:cNvPr id="4098" name="Picture 2" descr="C:\Users\Света\AppData\Local\Microsoft\Windows\Temporary Internet Files\Content.IE5\31RNOH9G\155169-2b65f6722577b909[1]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28" y="4869160"/>
            <a:ext cx="2005930" cy="172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38839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111111"/>
                </a:solidFill>
                <a:effectLst/>
                <a:latin typeface="Arial"/>
                <a:ea typeface="Times New Roman"/>
              </a:rPr>
              <a:t> </a:t>
            </a:r>
            <a:r>
              <a:rPr lang="ru-RU" dirty="0" smtClean="0">
                <a:solidFill>
                  <a:srgbClr val="C00000"/>
                </a:solidFill>
                <a:effectLst/>
                <a:latin typeface="Arial"/>
                <a:ea typeface="Times New Roman"/>
              </a:rPr>
              <a:t>Рассматривание иллюстраций 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628800"/>
            <a:ext cx="4038600" cy="3028950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3645024"/>
            <a:ext cx="4038600" cy="3028950"/>
          </a:xfrm>
        </p:spPr>
      </p:pic>
      <p:pic>
        <p:nvPicPr>
          <p:cNvPr id="5122" name="Picture 2" descr="C:\Users\Света\AppData\Local\Microsoft\Windows\Temporary Internet Files\Content.IE5\QTXGVNZL\fame-feed-1421249_640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196752"/>
            <a:ext cx="2903984" cy="2505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36888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  <a:effectLst/>
                <a:latin typeface="Arial"/>
                <a:ea typeface="Times New Roman"/>
              </a:rPr>
              <a:t>художественная литература</a:t>
            </a:r>
            <a:r>
              <a:rPr lang="ru-RU" dirty="0" smtClean="0">
                <a:solidFill>
                  <a:srgbClr val="111111"/>
                </a:solidFill>
                <a:effectLst/>
                <a:latin typeface="Arial"/>
                <a:ea typeface="Times New Roman"/>
              </a:rPr>
              <a:t> 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40590865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effectLst/>
                <a:latin typeface="Arial"/>
                <a:ea typeface="Times New Roman"/>
              </a:rPr>
              <a:t>Сбор фотографий и историй участников ВОВ.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009" y="1600200"/>
            <a:ext cx="3580981" cy="4525963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8795" y="1600200"/>
            <a:ext cx="3157410" cy="4525963"/>
          </a:xfrm>
        </p:spPr>
      </p:pic>
    </p:spTree>
    <p:extLst>
      <p:ext uri="{BB962C8B-B14F-4D97-AF65-F5344CB8AC3E}">
        <p14:creationId xmlns:p14="http://schemas.microsoft.com/office/powerpoint/2010/main" val="11886128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ru-RU" b="1" u="sng" dirty="0" smtClean="0">
                <a:solidFill>
                  <a:srgbClr val="C00000"/>
                </a:solidFill>
                <a:effectLst/>
                <a:latin typeface="Arial"/>
                <a:ea typeface="Times New Roman"/>
                <a:cs typeface="Times New Roman"/>
              </a:rPr>
              <a:t/>
            </a:r>
            <a:br>
              <a:rPr lang="ru-RU" b="1" u="sng" dirty="0" smtClean="0">
                <a:solidFill>
                  <a:srgbClr val="C00000"/>
                </a:solidFill>
                <a:effectLst/>
                <a:latin typeface="Arial"/>
                <a:ea typeface="Times New Roman"/>
                <a:cs typeface="Times New Roman"/>
              </a:rPr>
            </a:br>
            <a:r>
              <a:rPr lang="ru-RU" b="1" u="sng" dirty="0" smtClean="0">
                <a:solidFill>
                  <a:srgbClr val="C00000"/>
                </a:solidFill>
                <a:effectLst/>
                <a:latin typeface="Arial"/>
                <a:ea typeface="Times New Roman"/>
                <a:cs typeface="Times New Roman"/>
              </a:rPr>
              <a:t>Основной (деятельный) этап:</a:t>
            </a:r>
            <a:r>
              <a:rPr lang="ru-RU" sz="3600" dirty="0">
                <a:solidFill>
                  <a:srgbClr val="C00000"/>
                </a:solidFill>
                <a:ea typeface="Calibri"/>
                <a:cs typeface="Times New Roman"/>
              </a:rPr>
              <a:t/>
            </a:r>
            <a:br>
              <a:rPr lang="ru-RU" sz="3600" dirty="0">
                <a:solidFill>
                  <a:srgbClr val="C00000"/>
                </a:solidFill>
                <a:ea typeface="Calibri"/>
                <a:cs typeface="Times New Roman"/>
              </a:rPr>
            </a:b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просмотр иллюстраций, фотографий в познавательных энциклопедиях </a:t>
            </a:r>
            <a:r>
              <a:rPr lang="ru-RU" dirty="0" smtClean="0"/>
              <a:t>, источниках о ВОВ;</a:t>
            </a:r>
          </a:p>
          <a:p>
            <a:r>
              <a:rPr lang="ru-RU" dirty="0"/>
              <a:t>НОД с использованием ИКТ «Помним, гордимся, наследуем!»; </a:t>
            </a:r>
            <a:endParaRPr lang="ru-RU" dirty="0" smtClean="0"/>
          </a:p>
          <a:p>
            <a:r>
              <a:rPr lang="ru-RU" dirty="0" smtClean="0"/>
              <a:t>Создание выставки, посвященной ВОВ «Уголок памяти».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45501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38978">
            <a:off x="713827" y="470003"/>
            <a:ext cx="3511472" cy="2633604"/>
          </a:xfrm>
        </p:spPr>
      </p:pic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6308" y="188641"/>
            <a:ext cx="3684492" cy="4032448"/>
          </a:xfr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804" y="3311606"/>
            <a:ext cx="4536504" cy="3402378"/>
          </a:xfrm>
          <a:prstGeom prst="rect">
            <a:avLst/>
          </a:prstGeom>
        </p:spPr>
      </p:pic>
      <p:pic>
        <p:nvPicPr>
          <p:cNvPr id="1029" name="Picture 5" descr="C:\Users\Света\AppData\Local\Microsoft\Windows\Temporary Internet Files\Content.IE5\LNFM2XHL\b5b2a5e6988fb51c9ebf1ab6bf320f63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653136"/>
            <a:ext cx="2466975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52815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РЕЗУЛЬТАТ: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/>
              <a:t>Дети получили новые знания о великой отечественной войне, узнали имена героев Великой Отечественной войны, исторических событий повлиявших на ход войны и судьбу нашего народа, создали «Книгу памяти</a:t>
            </a:r>
            <a:r>
              <a:rPr lang="ru-RU" dirty="0" smtClean="0"/>
              <a:t>».</a:t>
            </a:r>
          </a:p>
          <a:p>
            <a:r>
              <a:rPr lang="ru-RU" dirty="0"/>
              <a:t>Педагоги: подобрали методическую и детскую литературу; пополнили методическую «копилку» тематическими презентациями, репродукциями, аудиозаписями, картотеками стихов, пословиц, поговорок, наработали рекомендации для родителей с информацией о написании биографии ветеранов ВОВ</a:t>
            </a:r>
            <a:r>
              <a:rPr lang="ru-RU" dirty="0" smtClean="0"/>
              <a:t>.</a:t>
            </a:r>
          </a:p>
          <a:p>
            <a:r>
              <a:rPr lang="ru-RU" dirty="0"/>
              <a:t>Родители: проявили интерес и активно участвовали в реализации проекта; предоставили фотографии, биографии в «Книгу памяти»; проявили творческую инициативу для оформления «Книги памяти»; приняли активное участие в подготовке к проведению совместного мероприятия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65672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60649"/>
            <a:ext cx="6120680" cy="4590510"/>
          </a:xfrm>
        </p:spPr>
      </p:pic>
      <p:pic>
        <p:nvPicPr>
          <p:cNvPr id="1026" name="Picture 2" descr="C:\Users\Света\AppData\Local\Microsoft\Windows\Temporary Internet Files\Content.IE5\31RNOH9G\logo70let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797152"/>
            <a:ext cx="2438405" cy="1828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42103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6899"/>
            <a:ext cx="5836438" cy="4032448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32191">
            <a:off x="5367484" y="2973640"/>
            <a:ext cx="3802955" cy="2852216"/>
          </a:xfrm>
          <a:prstGeom prst="rect">
            <a:avLst/>
          </a:prstGeom>
        </p:spPr>
      </p:pic>
      <p:pic>
        <p:nvPicPr>
          <p:cNvPr id="2052" name="Picture 4" descr="C:\Users\Света\AppData\Local\Microsoft\Windows\Temporary Internet Files\Content.IE5\WI0VKKGD\lenta[1]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535782"/>
            <a:ext cx="3130699" cy="1878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66630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60648"/>
            <a:ext cx="8064895" cy="6048672"/>
          </a:xfrm>
        </p:spPr>
      </p:pic>
    </p:spTree>
    <p:extLst>
      <p:ext uri="{BB962C8B-B14F-4D97-AF65-F5344CB8AC3E}">
        <p14:creationId xmlns:p14="http://schemas.microsoft.com/office/powerpoint/2010/main" val="426243280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545</Words>
  <Application>Microsoft Office PowerPoint</Application>
  <PresentationFormat>Экран (4:3)</PresentationFormat>
  <Paragraphs>40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«Мы помним, чтим, гордимся!».</vt:lpstr>
      <vt:lpstr> Цель проекта: </vt:lpstr>
      <vt:lpstr> Задачи проекта: </vt:lpstr>
      <vt:lpstr>Актуальность.</vt:lpstr>
      <vt:lpstr> Предполагаемый результат. </vt:lpstr>
      <vt:lpstr>Этапы реализации проекта </vt:lpstr>
      <vt:lpstr>Рисование на военную тематику</vt:lpstr>
      <vt:lpstr>Беседа о героях Великой отечественной войны, о собственных дедушках и бабушках, участниках войны</vt:lpstr>
      <vt:lpstr> Рассматривание иллюстраций </vt:lpstr>
      <vt:lpstr>художественная литература </vt:lpstr>
      <vt:lpstr>Сбор фотографий и историй участников ВОВ.</vt:lpstr>
      <vt:lpstr> Основной (деятельный) этап: </vt:lpstr>
      <vt:lpstr>Презентация PowerPoint</vt:lpstr>
      <vt:lpstr>РЕЗУЛЬТАТ: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«Мы помним, чтим, гордимся».</dc:title>
  <dc:creator>Света</dc:creator>
  <cp:lastModifiedBy>Пользователь Windows</cp:lastModifiedBy>
  <cp:revision>11</cp:revision>
  <dcterms:created xsi:type="dcterms:W3CDTF">2020-03-01T11:39:16Z</dcterms:created>
  <dcterms:modified xsi:type="dcterms:W3CDTF">2026-04-17T07:11:31Z</dcterms:modified>
</cp:coreProperties>
</file>