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60" r:id="rId4"/>
  </p:sldMasterIdLst>
  <p:notesMasterIdLst>
    <p:notesMasterId r:id="rId27"/>
  </p:notesMasterIdLst>
  <p:handoutMasterIdLst>
    <p:handoutMasterId r:id="rId28"/>
  </p:handoutMasterIdLst>
  <p:sldIdLst>
    <p:sldId id="290" r:id="rId5"/>
    <p:sldId id="268" r:id="rId6"/>
    <p:sldId id="278" r:id="rId7"/>
    <p:sldId id="270" r:id="rId8"/>
    <p:sldId id="269" r:id="rId9"/>
    <p:sldId id="271" r:id="rId10"/>
    <p:sldId id="272" r:id="rId11"/>
    <p:sldId id="273" r:id="rId12"/>
    <p:sldId id="281" r:id="rId13"/>
    <p:sldId id="274" r:id="rId14"/>
    <p:sldId id="282" r:id="rId15"/>
    <p:sldId id="275" r:id="rId16"/>
    <p:sldId id="284" r:id="rId17"/>
    <p:sldId id="293" r:id="rId18"/>
    <p:sldId id="294" r:id="rId19"/>
    <p:sldId id="292" r:id="rId20"/>
    <p:sldId id="289" r:id="rId21"/>
    <p:sldId id="276" r:id="rId22"/>
    <p:sldId id="295" r:id="rId23"/>
    <p:sldId id="296" r:id="rId24"/>
    <p:sldId id="277" r:id="rId25"/>
    <p:sldId id="288" r:id="rId26"/>
  </p:sldIdLst>
  <p:sldSz cx="12192000" cy="6858000"/>
  <p:notesSz cx="6858000" cy="9144000"/>
  <p:defaultTextStyle>
    <a:defPPr rtl="0">
      <a:defRPr lang="ru-RU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A2C71"/>
    <a:srgbClr val="A62C6F"/>
    <a:srgbClr val="2E0C1F"/>
    <a:srgbClr val="903163"/>
    <a:srgbClr val="E1E1E1"/>
    <a:srgbClr val="F9E7F1"/>
    <a:srgbClr val="852359"/>
    <a:srgbClr val="969F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2" autoAdjust="0"/>
    <p:restoredTop sz="94660"/>
  </p:normalViewPr>
  <p:slideViewPr>
    <p:cSldViewPr snapToGrid="0">
      <p:cViewPr varScale="1">
        <p:scale>
          <a:sx n="88" d="100"/>
          <a:sy n="88" d="100"/>
        </p:scale>
        <p:origin x="57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9" d="100"/>
          <a:sy n="89" d="100"/>
        </p:scale>
        <p:origin x="375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diagrams/_rels/data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diagrams/_rels/drawing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42BC7CD-AD4B-4B29-8F1A-1F7C1D9DD60D}" type="doc">
      <dgm:prSet loTypeId="urn:microsoft.com/office/officeart/2008/layout/LinedList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8C7A6EA-21B3-4E29-B99C-4FAF3CBC50EE}">
      <dgm:prSet phldrT="[Текст]" custT="1"/>
      <dgm:spPr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 vert="vert270"/>
        <a:lstStyle/>
        <a:p>
          <a:pPr algn="ctr"/>
          <a:r>
            <a:rPr lang="ru-RU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Уровни идеологии</a:t>
          </a:r>
          <a:endParaRPr lang="ru-RU" sz="2800" b="1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06F9F172-5252-4EB2-A623-3C82AA133AA4}" type="parTrans" cxnId="{F99D2ECC-0946-4847-86DE-8B249FD1EF0A}">
      <dgm:prSet/>
      <dgm:spPr/>
      <dgm:t>
        <a:bodyPr/>
        <a:lstStyle/>
        <a:p>
          <a:endParaRPr lang="ru-RU"/>
        </a:p>
      </dgm:t>
    </dgm:pt>
    <dgm:pt modelId="{24C23892-67DB-4EFA-AD8A-589E2AA64B03}" type="sibTrans" cxnId="{F99D2ECC-0946-4847-86DE-8B249FD1EF0A}">
      <dgm:prSet/>
      <dgm:spPr/>
      <dgm:t>
        <a:bodyPr/>
        <a:lstStyle/>
        <a:p>
          <a:endParaRPr lang="ru-RU"/>
        </a:p>
      </dgm:t>
    </dgm:pt>
    <dgm:pt modelId="{621E3C7F-FDAE-45E6-8089-6ABD346B7F47}">
      <dgm:prSet phldrT="[Текст]" custT="1"/>
      <dgm:spPr>
        <a:ln w="38100">
          <a:solidFill>
            <a:schemeClr val="accent1"/>
          </a:solidFill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ctr"/>
          <a:r>
            <a:rPr lang="ru-RU" sz="28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Концептуально-теоретический</a:t>
          </a:r>
          <a:endParaRPr lang="ru-RU" sz="2800" b="1" dirty="0">
            <a:solidFill>
              <a:srgbClr val="00B05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3DA8C9C7-A0C6-4BBB-8158-ABE1AF81880A}" type="parTrans" cxnId="{D4E481BE-BC30-463B-BC57-86BB4E50A6BF}">
      <dgm:prSet/>
      <dgm:spPr/>
      <dgm:t>
        <a:bodyPr/>
        <a:lstStyle/>
        <a:p>
          <a:endParaRPr lang="ru-RU"/>
        </a:p>
      </dgm:t>
    </dgm:pt>
    <dgm:pt modelId="{9BBD212D-A88C-456F-BD53-FDC0949AC5A0}" type="sibTrans" cxnId="{D4E481BE-BC30-463B-BC57-86BB4E50A6BF}">
      <dgm:prSet/>
      <dgm:spPr/>
      <dgm:t>
        <a:bodyPr/>
        <a:lstStyle/>
        <a:p>
          <a:endParaRPr lang="ru-RU"/>
        </a:p>
      </dgm:t>
    </dgm:pt>
    <dgm:pt modelId="{D3CB4617-76C1-47D7-BE88-6A67B13D80BC}">
      <dgm:prSet phldrT="[Текст]" custT="1"/>
      <dgm:spPr>
        <a:ln w="38100">
          <a:solidFill>
            <a:schemeClr val="accent1"/>
          </a:solidFill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ctr"/>
          <a:r>
            <a:rPr lang="ru-RU" sz="28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Программно-политический</a:t>
          </a:r>
          <a:endParaRPr lang="ru-RU" sz="2800" b="1" dirty="0">
            <a:solidFill>
              <a:srgbClr val="00B0F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35C8BBA4-1CE1-44E8-8A75-0A15A87E6528}" type="parTrans" cxnId="{09FFBA50-8FA5-48A9-BA18-5233E010A8EA}">
      <dgm:prSet/>
      <dgm:spPr/>
      <dgm:t>
        <a:bodyPr/>
        <a:lstStyle/>
        <a:p>
          <a:endParaRPr lang="ru-RU"/>
        </a:p>
      </dgm:t>
    </dgm:pt>
    <dgm:pt modelId="{0FC46D68-C108-4F36-B9AD-9559C167EDAB}" type="sibTrans" cxnId="{09FFBA50-8FA5-48A9-BA18-5233E010A8EA}">
      <dgm:prSet/>
      <dgm:spPr/>
      <dgm:t>
        <a:bodyPr/>
        <a:lstStyle/>
        <a:p>
          <a:endParaRPr lang="ru-RU"/>
        </a:p>
      </dgm:t>
    </dgm:pt>
    <dgm:pt modelId="{AC2B5D09-293C-423A-8F0F-D7C90AEEB6E8}">
      <dgm:prSet phldrT="[Текст]" custT="1"/>
      <dgm:spPr>
        <a:ln w="38100">
          <a:solidFill>
            <a:schemeClr val="accent1"/>
          </a:solidFill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ctr"/>
          <a:r>
            <a:rPr lang="ru-RU" sz="28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Актуализированный</a:t>
          </a:r>
          <a:endParaRPr lang="ru-RU" sz="2800" b="1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797D1E21-505B-415E-B038-F220785A3093}" type="parTrans" cxnId="{BD98CBB4-BCCC-44C0-8C23-D5B250B1829E}">
      <dgm:prSet/>
      <dgm:spPr/>
      <dgm:t>
        <a:bodyPr/>
        <a:lstStyle/>
        <a:p>
          <a:endParaRPr lang="ru-RU"/>
        </a:p>
      </dgm:t>
    </dgm:pt>
    <dgm:pt modelId="{58E8A845-FE9B-432A-9819-A076F6CCBD59}" type="sibTrans" cxnId="{BD98CBB4-BCCC-44C0-8C23-D5B250B1829E}">
      <dgm:prSet/>
      <dgm:spPr/>
      <dgm:t>
        <a:bodyPr/>
        <a:lstStyle/>
        <a:p>
          <a:endParaRPr lang="ru-RU"/>
        </a:p>
      </dgm:t>
    </dgm:pt>
    <dgm:pt modelId="{0AE06C54-DA0A-4CC9-A863-2187E7C13255}" type="pres">
      <dgm:prSet presAssocID="{642BC7CD-AD4B-4B29-8F1A-1F7C1D9DD60D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5C0E7065-AEF1-45E4-9DC9-94D32695B952}" type="pres">
      <dgm:prSet presAssocID="{58C7A6EA-21B3-4E29-B99C-4FAF3CBC50EE}" presName="thickLine" presStyleLbl="alignNode1" presStyleIdx="0" presStyleCnt="1"/>
      <dgm:spPr/>
    </dgm:pt>
    <dgm:pt modelId="{4600D623-FAB5-47E1-94FE-BB016572ECB6}" type="pres">
      <dgm:prSet presAssocID="{58C7A6EA-21B3-4E29-B99C-4FAF3CBC50EE}" presName="horz1" presStyleCnt="0"/>
      <dgm:spPr/>
    </dgm:pt>
    <dgm:pt modelId="{CA3D6034-3FD0-4B1A-81D3-6CAA63FEBD44}" type="pres">
      <dgm:prSet presAssocID="{58C7A6EA-21B3-4E29-B99C-4FAF3CBC50EE}" presName="tx1" presStyleLbl="revTx" presStyleIdx="0" presStyleCnt="4"/>
      <dgm:spPr/>
      <dgm:t>
        <a:bodyPr/>
        <a:lstStyle/>
        <a:p>
          <a:endParaRPr lang="ru-RU"/>
        </a:p>
      </dgm:t>
    </dgm:pt>
    <dgm:pt modelId="{4F2AB03B-1678-452B-B985-0AF6B5F538A9}" type="pres">
      <dgm:prSet presAssocID="{58C7A6EA-21B3-4E29-B99C-4FAF3CBC50EE}" presName="vert1" presStyleCnt="0"/>
      <dgm:spPr/>
    </dgm:pt>
    <dgm:pt modelId="{A60849F3-90DD-40D0-9474-0AE6959859FA}" type="pres">
      <dgm:prSet presAssocID="{621E3C7F-FDAE-45E6-8089-6ABD346B7F47}" presName="vertSpace2a" presStyleCnt="0"/>
      <dgm:spPr/>
    </dgm:pt>
    <dgm:pt modelId="{B3DE3890-1EA2-41D4-8761-A802FD6CF0EF}" type="pres">
      <dgm:prSet presAssocID="{621E3C7F-FDAE-45E6-8089-6ABD346B7F47}" presName="horz2" presStyleCnt="0"/>
      <dgm:spPr/>
    </dgm:pt>
    <dgm:pt modelId="{BDE5D9E5-20B3-4B15-A617-C1EE43BA4C24}" type="pres">
      <dgm:prSet presAssocID="{621E3C7F-FDAE-45E6-8089-6ABD346B7F47}" presName="horzSpace2" presStyleCnt="0"/>
      <dgm:spPr/>
    </dgm:pt>
    <dgm:pt modelId="{B91AE52F-1E11-47BE-A4F6-4F7CC82BEA1D}" type="pres">
      <dgm:prSet presAssocID="{621E3C7F-FDAE-45E6-8089-6ABD346B7F47}" presName="tx2" presStyleLbl="revTx" presStyleIdx="1" presStyleCnt="4"/>
      <dgm:spPr/>
      <dgm:t>
        <a:bodyPr/>
        <a:lstStyle/>
        <a:p>
          <a:endParaRPr lang="ru-RU"/>
        </a:p>
      </dgm:t>
    </dgm:pt>
    <dgm:pt modelId="{37A70FA0-79F3-48BE-9787-099913395CA9}" type="pres">
      <dgm:prSet presAssocID="{621E3C7F-FDAE-45E6-8089-6ABD346B7F47}" presName="vert2" presStyleCnt="0"/>
      <dgm:spPr/>
    </dgm:pt>
    <dgm:pt modelId="{6C315B45-A159-47C9-9577-4E0DC0120F30}" type="pres">
      <dgm:prSet presAssocID="{621E3C7F-FDAE-45E6-8089-6ABD346B7F47}" presName="thinLine2b" presStyleLbl="callout" presStyleIdx="0" presStyleCnt="3"/>
      <dgm:spPr/>
    </dgm:pt>
    <dgm:pt modelId="{24C98547-2785-449C-B548-1EF10B3804D1}" type="pres">
      <dgm:prSet presAssocID="{621E3C7F-FDAE-45E6-8089-6ABD346B7F47}" presName="vertSpace2b" presStyleCnt="0"/>
      <dgm:spPr/>
    </dgm:pt>
    <dgm:pt modelId="{1DD3723A-AEF8-44DA-ACDF-F2E266D252B2}" type="pres">
      <dgm:prSet presAssocID="{D3CB4617-76C1-47D7-BE88-6A67B13D80BC}" presName="horz2" presStyleCnt="0"/>
      <dgm:spPr/>
    </dgm:pt>
    <dgm:pt modelId="{A58B10AD-3488-4FCF-8BC9-574404814C9E}" type="pres">
      <dgm:prSet presAssocID="{D3CB4617-76C1-47D7-BE88-6A67B13D80BC}" presName="horzSpace2" presStyleCnt="0"/>
      <dgm:spPr/>
    </dgm:pt>
    <dgm:pt modelId="{1EDAF015-5533-4C08-A286-AFAC6A13F42C}" type="pres">
      <dgm:prSet presAssocID="{D3CB4617-76C1-47D7-BE88-6A67B13D80BC}" presName="tx2" presStyleLbl="revTx" presStyleIdx="2" presStyleCnt="4"/>
      <dgm:spPr/>
      <dgm:t>
        <a:bodyPr/>
        <a:lstStyle/>
        <a:p>
          <a:endParaRPr lang="ru-RU"/>
        </a:p>
      </dgm:t>
    </dgm:pt>
    <dgm:pt modelId="{242BA69C-88DD-45B2-90A9-3D54138C7170}" type="pres">
      <dgm:prSet presAssocID="{D3CB4617-76C1-47D7-BE88-6A67B13D80BC}" presName="vert2" presStyleCnt="0"/>
      <dgm:spPr/>
    </dgm:pt>
    <dgm:pt modelId="{F4519607-57CD-4553-99B0-1CD17CE05A2B}" type="pres">
      <dgm:prSet presAssocID="{D3CB4617-76C1-47D7-BE88-6A67B13D80BC}" presName="thinLine2b" presStyleLbl="callout" presStyleIdx="1" presStyleCnt="3"/>
      <dgm:spPr/>
    </dgm:pt>
    <dgm:pt modelId="{80902FEE-CA29-4906-85A2-E945F646567D}" type="pres">
      <dgm:prSet presAssocID="{D3CB4617-76C1-47D7-BE88-6A67B13D80BC}" presName="vertSpace2b" presStyleCnt="0"/>
      <dgm:spPr/>
    </dgm:pt>
    <dgm:pt modelId="{6386FBC4-00B4-4A58-ADFA-E710E9785331}" type="pres">
      <dgm:prSet presAssocID="{AC2B5D09-293C-423A-8F0F-D7C90AEEB6E8}" presName="horz2" presStyleCnt="0"/>
      <dgm:spPr/>
    </dgm:pt>
    <dgm:pt modelId="{A8CB6779-2096-4409-93D4-314C23B6904E}" type="pres">
      <dgm:prSet presAssocID="{AC2B5D09-293C-423A-8F0F-D7C90AEEB6E8}" presName="horzSpace2" presStyleCnt="0"/>
      <dgm:spPr/>
    </dgm:pt>
    <dgm:pt modelId="{63F6912F-65B3-4F63-A534-E475AA332E9C}" type="pres">
      <dgm:prSet presAssocID="{AC2B5D09-293C-423A-8F0F-D7C90AEEB6E8}" presName="tx2" presStyleLbl="revTx" presStyleIdx="3" presStyleCnt="4"/>
      <dgm:spPr/>
      <dgm:t>
        <a:bodyPr/>
        <a:lstStyle/>
        <a:p>
          <a:endParaRPr lang="ru-RU"/>
        </a:p>
      </dgm:t>
    </dgm:pt>
    <dgm:pt modelId="{6FD88488-5870-42A1-9506-B8E8C463792D}" type="pres">
      <dgm:prSet presAssocID="{AC2B5D09-293C-423A-8F0F-D7C90AEEB6E8}" presName="vert2" presStyleCnt="0"/>
      <dgm:spPr/>
    </dgm:pt>
    <dgm:pt modelId="{5DE3B06E-68F5-4849-A97F-5E68BEC71CE6}" type="pres">
      <dgm:prSet presAssocID="{AC2B5D09-293C-423A-8F0F-D7C90AEEB6E8}" presName="thinLine2b" presStyleLbl="callout" presStyleIdx="2" presStyleCnt="3"/>
      <dgm:spPr/>
    </dgm:pt>
    <dgm:pt modelId="{6A1E312C-1A6C-4B15-97F6-D2751561DAFE}" type="pres">
      <dgm:prSet presAssocID="{AC2B5D09-293C-423A-8F0F-D7C90AEEB6E8}" presName="vertSpace2b" presStyleCnt="0"/>
      <dgm:spPr/>
    </dgm:pt>
  </dgm:ptLst>
  <dgm:cxnLst>
    <dgm:cxn modelId="{06E9FC8D-61E3-43C7-B450-96824F7F3599}" type="presOf" srcId="{AC2B5D09-293C-423A-8F0F-D7C90AEEB6E8}" destId="{63F6912F-65B3-4F63-A534-E475AA332E9C}" srcOrd="0" destOrd="0" presId="urn:microsoft.com/office/officeart/2008/layout/LinedList"/>
    <dgm:cxn modelId="{D4E481BE-BC30-463B-BC57-86BB4E50A6BF}" srcId="{58C7A6EA-21B3-4E29-B99C-4FAF3CBC50EE}" destId="{621E3C7F-FDAE-45E6-8089-6ABD346B7F47}" srcOrd="0" destOrd="0" parTransId="{3DA8C9C7-A0C6-4BBB-8158-ABE1AF81880A}" sibTransId="{9BBD212D-A88C-456F-BD53-FDC0949AC5A0}"/>
    <dgm:cxn modelId="{6DE22F9F-5799-4B7A-A85F-9BCF3233F261}" type="presOf" srcId="{58C7A6EA-21B3-4E29-B99C-4FAF3CBC50EE}" destId="{CA3D6034-3FD0-4B1A-81D3-6CAA63FEBD44}" srcOrd="0" destOrd="0" presId="urn:microsoft.com/office/officeart/2008/layout/LinedList"/>
    <dgm:cxn modelId="{09FFBA50-8FA5-48A9-BA18-5233E010A8EA}" srcId="{58C7A6EA-21B3-4E29-B99C-4FAF3CBC50EE}" destId="{D3CB4617-76C1-47D7-BE88-6A67B13D80BC}" srcOrd="1" destOrd="0" parTransId="{35C8BBA4-1CE1-44E8-8A75-0A15A87E6528}" sibTransId="{0FC46D68-C108-4F36-B9AD-9559C167EDAB}"/>
    <dgm:cxn modelId="{9C4D3246-9931-4725-9D8B-CD93E8D1B495}" type="presOf" srcId="{642BC7CD-AD4B-4B29-8F1A-1F7C1D9DD60D}" destId="{0AE06C54-DA0A-4CC9-A863-2187E7C13255}" srcOrd="0" destOrd="0" presId="urn:microsoft.com/office/officeart/2008/layout/LinedList"/>
    <dgm:cxn modelId="{ED7F6BCD-BBF3-4D5C-B026-E1C77BF049B6}" type="presOf" srcId="{D3CB4617-76C1-47D7-BE88-6A67B13D80BC}" destId="{1EDAF015-5533-4C08-A286-AFAC6A13F42C}" srcOrd="0" destOrd="0" presId="urn:microsoft.com/office/officeart/2008/layout/LinedList"/>
    <dgm:cxn modelId="{DF5307A3-A3DB-4C8D-A690-AD8684450819}" type="presOf" srcId="{621E3C7F-FDAE-45E6-8089-6ABD346B7F47}" destId="{B91AE52F-1E11-47BE-A4F6-4F7CC82BEA1D}" srcOrd="0" destOrd="0" presId="urn:microsoft.com/office/officeart/2008/layout/LinedList"/>
    <dgm:cxn modelId="{BD98CBB4-BCCC-44C0-8C23-D5B250B1829E}" srcId="{58C7A6EA-21B3-4E29-B99C-4FAF3CBC50EE}" destId="{AC2B5D09-293C-423A-8F0F-D7C90AEEB6E8}" srcOrd="2" destOrd="0" parTransId="{797D1E21-505B-415E-B038-F220785A3093}" sibTransId="{58E8A845-FE9B-432A-9819-A076F6CCBD59}"/>
    <dgm:cxn modelId="{F99D2ECC-0946-4847-86DE-8B249FD1EF0A}" srcId="{642BC7CD-AD4B-4B29-8F1A-1F7C1D9DD60D}" destId="{58C7A6EA-21B3-4E29-B99C-4FAF3CBC50EE}" srcOrd="0" destOrd="0" parTransId="{06F9F172-5252-4EB2-A623-3C82AA133AA4}" sibTransId="{24C23892-67DB-4EFA-AD8A-589E2AA64B03}"/>
    <dgm:cxn modelId="{7F06DA2C-A9A9-410B-84C6-EA29B921FCCA}" type="presParOf" srcId="{0AE06C54-DA0A-4CC9-A863-2187E7C13255}" destId="{5C0E7065-AEF1-45E4-9DC9-94D32695B952}" srcOrd="0" destOrd="0" presId="urn:microsoft.com/office/officeart/2008/layout/LinedList"/>
    <dgm:cxn modelId="{BBD3F3B3-A7B9-4B35-8B43-84D4B63E75A8}" type="presParOf" srcId="{0AE06C54-DA0A-4CC9-A863-2187E7C13255}" destId="{4600D623-FAB5-47E1-94FE-BB016572ECB6}" srcOrd="1" destOrd="0" presId="urn:microsoft.com/office/officeart/2008/layout/LinedList"/>
    <dgm:cxn modelId="{A6578C86-854A-4D47-9134-775E097389E9}" type="presParOf" srcId="{4600D623-FAB5-47E1-94FE-BB016572ECB6}" destId="{CA3D6034-3FD0-4B1A-81D3-6CAA63FEBD44}" srcOrd="0" destOrd="0" presId="urn:microsoft.com/office/officeart/2008/layout/LinedList"/>
    <dgm:cxn modelId="{E6799CA2-38DA-4E99-8082-F36C234C4200}" type="presParOf" srcId="{4600D623-FAB5-47E1-94FE-BB016572ECB6}" destId="{4F2AB03B-1678-452B-B985-0AF6B5F538A9}" srcOrd="1" destOrd="0" presId="urn:microsoft.com/office/officeart/2008/layout/LinedList"/>
    <dgm:cxn modelId="{6726A3C8-293B-4686-A812-3E2B65F78213}" type="presParOf" srcId="{4F2AB03B-1678-452B-B985-0AF6B5F538A9}" destId="{A60849F3-90DD-40D0-9474-0AE6959859FA}" srcOrd="0" destOrd="0" presId="urn:microsoft.com/office/officeart/2008/layout/LinedList"/>
    <dgm:cxn modelId="{53D280DA-856C-402F-A437-91E4094F75B0}" type="presParOf" srcId="{4F2AB03B-1678-452B-B985-0AF6B5F538A9}" destId="{B3DE3890-1EA2-41D4-8761-A802FD6CF0EF}" srcOrd="1" destOrd="0" presId="urn:microsoft.com/office/officeart/2008/layout/LinedList"/>
    <dgm:cxn modelId="{EC8E822E-1C9B-4D38-9120-A84799E4F2E8}" type="presParOf" srcId="{B3DE3890-1EA2-41D4-8761-A802FD6CF0EF}" destId="{BDE5D9E5-20B3-4B15-A617-C1EE43BA4C24}" srcOrd="0" destOrd="0" presId="urn:microsoft.com/office/officeart/2008/layout/LinedList"/>
    <dgm:cxn modelId="{6CB39E1B-F995-4C4B-B1B1-F7233AE74C14}" type="presParOf" srcId="{B3DE3890-1EA2-41D4-8761-A802FD6CF0EF}" destId="{B91AE52F-1E11-47BE-A4F6-4F7CC82BEA1D}" srcOrd="1" destOrd="0" presId="urn:microsoft.com/office/officeart/2008/layout/LinedList"/>
    <dgm:cxn modelId="{77A48925-6FA3-4DD7-A8CD-FA30B5C5DD53}" type="presParOf" srcId="{B3DE3890-1EA2-41D4-8761-A802FD6CF0EF}" destId="{37A70FA0-79F3-48BE-9787-099913395CA9}" srcOrd="2" destOrd="0" presId="urn:microsoft.com/office/officeart/2008/layout/LinedList"/>
    <dgm:cxn modelId="{AC67CAD5-8E38-47EB-99D6-29E53693A777}" type="presParOf" srcId="{4F2AB03B-1678-452B-B985-0AF6B5F538A9}" destId="{6C315B45-A159-47C9-9577-4E0DC0120F30}" srcOrd="2" destOrd="0" presId="urn:microsoft.com/office/officeart/2008/layout/LinedList"/>
    <dgm:cxn modelId="{83F55963-9CBC-414F-A026-04E620F9364F}" type="presParOf" srcId="{4F2AB03B-1678-452B-B985-0AF6B5F538A9}" destId="{24C98547-2785-449C-B548-1EF10B3804D1}" srcOrd="3" destOrd="0" presId="urn:microsoft.com/office/officeart/2008/layout/LinedList"/>
    <dgm:cxn modelId="{0CF98375-8B33-48F6-A208-560191C75330}" type="presParOf" srcId="{4F2AB03B-1678-452B-B985-0AF6B5F538A9}" destId="{1DD3723A-AEF8-44DA-ACDF-F2E266D252B2}" srcOrd="4" destOrd="0" presId="urn:microsoft.com/office/officeart/2008/layout/LinedList"/>
    <dgm:cxn modelId="{FDF3A8FC-C00D-49D3-A2F5-844F63F11C55}" type="presParOf" srcId="{1DD3723A-AEF8-44DA-ACDF-F2E266D252B2}" destId="{A58B10AD-3488-4FCF-8BC9-574404814C9E}" srcOrd="0" destOrd="0" presId="urn:microsoft.com/office/officeart/2008/layout/LinedList"/>
    <dgm:cxn modelId="{D609CC6D-EA9A-486E-938F-9144D8091EF3}" type="presParOf" srcId="{1DD3723A-AEF8-44DA-ACDF-F2E266D252B2}" destId="{1EDAF015-5533-4C08-A286-AFAC6A13F42C}" srcOrd="1" destOrd="0" presId="urn:microsoft.com/office/officeart/2008/layout/LinedList"/>
    <dgm:cxn modelId="{44348630-63B3-429D-A032-62961869CF84}" type="presParOf" srcId="{1DD3723A-AEF8-44DA-ACDF-F2E266D252B2}" destId="{242BA69C-88DD-45B2-90A9-3D54138C7170}" srcOrd="2" destOrd="0" presId="urn:microsoft.com/office/officeart/2008/layout/LinedList"/>
    <dgm:cxn modelId="{F0DDFF85-431D-46CA-8741-0DCB561F5AEA}" type="presParOf" srcId="{4F2AB03B-1678-452B-B985-0AF6B5F538A9}" destId="{F4519607-57CD-4553-99B0-1CD17CE05A2B}" srcOrd="5" destOrd="0" presId="urn:microsoft.com/office/officeart/2008/layout/LinedList"/>
    <dgm:cxn modelId="{C91E3E1D-46FD-48AC-A287-6F84F43EE604}" type="presParOf" srcId="{4F2AB03B-1678-452B-B985-0AF6B5F538A9}" destId="{80902FEE-CA29-4906-85A2-E945F646567D}" srcOrd="6" destOrd="0" presId="urn:microsoft.com/office/officeart/2008/layout/LinedList"/>
    <dgm:cxn modelId="{D9225813-5740-499B-9035-7F693E82727D}" type="presParOf" srcId="{4F2AB03B-1678-452B-B985-0AF6B5F538A9}" destId="{6386FBC4-00B4-4A58-ADFA-E710E9785331}" srcOrd="7" destOrd="0" presId="urn:microsoft.com/office/officeart/2008/layout/LinedList"/>
    <dgm:cxn modelId="{03B15C7E-DE0B-4166-87EB-3CDDA43715DC}" type="presParOf" srcId="{6386FBC4-00B4-4A58-ADFA-E710E9785331}" destId="{A8CB6779-2096-4409-93D4-314C23B6904E}" srcOrd="0" destOrd="0" presId="urn:microsoft.com/office/officeart/2008/layout/LinedList"/>
    <dgm:cxn modelId="{5FF5EBFB-987C-4646-A1FE-FF248372F2F1}" type="presParOf" srcId="{6386FBC4-00B4-4A58-ADFA-E710E9785331}" destId="{63F6912F-65B3-4F63-A534-E475AA332E9C}" srcOrd="1" destOrd="0" presId="urn:microsoft.com/office/officeart/2008/layout/LinedList"/>
    <dgm:cxn modelId="{ECEF3BEC-5A1F-40FA-871D-16E5A8790C15}" type="presParOf" srcId="{6386FBC4-00B4-4A58-ADFA-E710E9785331}" destId="{6FD88488-5870-42A1-9506-B8E8C463792D}" srcOrd="2" destOrd="0" presId="urn:microsoft.com/office/officeart/2008/layout/LinedList"/>
    <dgm:cxn modelId="{F5617042-624B-4721-9AAE-80D1EA6E5ED2}" type="presParOf" srcId="{4F2AB03B-1678-452B-B985-0AF6B5F538A9}" destId="{5DE3B06E-68F5-4849-A97F-5E68BEC71CE6}" srcOrd="8" destOrd="0" presId="urn:microsoft.com/office/officeart/2008/layout/LinedList"/>
    <dgm:cxn modelId="{79E4855B-A8BF-4569-A7BE-38C5E62CB4DC}" type="presParOf" srcId="{4F2AB03B-1678-452B-B985-0AF6B5F538A9}" destId="{6A1E312C-1A6C-4B15-97F6-D2751561DAFE}" srcOrd="9" destOrd="0" presId="urn:microsoft.com/office/officeart/2008/layout/LinedList"/>
  </dgm:cxnLst>
  <dgm:bg>
    <a:solidFill>
      <a:schemeClr val="bg1"/>
    </a:solidFill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B9B5A28-59AD-4833-91F9-FD28EB73111D}" type="doc">
      <dgm:prSet loTypeId="urn:microsoft.com/office/officeart/2005/8/layout/vList2" loCatId="list" qsTypeId="urn:microsoft.com/office/officeart/2005/8/quickstyle/3d4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98A34B6A-E6FA-41C7-96E6-94044B6AB3C6}">
      <dgm:prSet phldrT="[Текст]">
        <dgm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1-Интегрирующая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B2578F72-3726-43EF-B0FA-43BCEE49D773}" type="parTrans" cxnId="{1A0B6DAC-AD7E-47FD-B0FA-EBF7071CD6B7}">
      <dgm:prSet/>
      <dgm:spPr/>
      <dgm:t>
        <a:bodyPr/>
        <a:lstStyle/>
        <a:p>
          <a:endParaRPr lang="ru-RU"/>
        </a:p>
      </dgm:t>
    </dgm:pt>
    <dgm:pt modelId="{190DC558-5792-4A7F-9B6B-D6141AD59AA1}" type="sibTrans" cxnId="{1A0B6DAC-AD7E-47FD-B0FA-EBF7071CD6B7}">
      <dgm:prSet/>
      <dgm:spPr/>
      <dgm:t>
        <a:bodyPr/>
        <a:lstStyle/>
        <a:p>
          <a:endParaRPr lang="ru-RU"/>
        </a:p>
      </dgm:t>
    </dgm:pt>
    <dgm:pt modelId="{49CCB76B-1765-4E49-97A4-1F2410A28252}">
      <dgm:prSet phldrT="[Текст]"/>
      <dgm:spPr>
        <a:solidFill>
          <a:schemeClr val="bg1"/>
        </a:solidFill>
      </dgm:spPr>
      <dgm:t>
        <a:bodyPr/>
        <a:lstStyle/>
        <a:p>
          <a:r>
            <a:rPr lang="ru-RU" b="1" dirty="0" smtClean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Служит ослаблению социальной напряженности, сплочению общества на базе общегосударственных, патриотических или иных ценностей</a:t>
          </a:r>
          <a:endParaRPr lang="ru-RU" b="1" dirty="0">
            <a:solidFill>
              <a:schemeClr val="tx1"/>
            </a:solidFill>
            <a:effectLst/>
            <a:latin typeface="Times New Roman" pitchFamily="18" charset="0"/>
            <a:cs typeface="Times New Roman" pitchFamily="18" charset="0"/>
          </a:endParaRPr>
        </a:p>
      </dgm:t>
    </dgm:pt>
    <dgm:pt modelId="{A7581148-B935-4100-B48E-F747BC4FFE5F}" type="parTrans" cxnId="{D6D327D4-33E5-43B7-BEDA-C98B6888B932}">
      <dgm:prSet/>
      <dgm:spPr/>
      <dgm:t>
        <a:bodyPr/>
        <a:lstStyle/>
        <a:p>
          <a:endParaRPr lang="ru-RU"/>
        </a:p>
      </dgm:t>
    </dgm:pt>
    <dgm:pt modelId="{01795672-DF74-4F71-A94F-FC4948596808}" type="sibTrans" cxnId="{D6D327D4-33E5-43B7-BEDA-C98B6888B932}">
      <dgm:prSet/>
      <dgm:spPr/>
      <dgm:t>
        <a:bodyPr/>
        <a:lstStyle/>
        <a:p>
          <a:endParaRPr lang="ru-RU"/>
        </a:p>
      </dgm:t>
    </dgm:pt>
    <dgm:pt modelId="{6446BFF2-43FF-49EA-968E-E1652E026D80}">
      <dgm:prSet phldrT="[Текст]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2-Пропагандистская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0F4D0414-54FF-437E-BB5C-6986F1F8261B}" type="parTrans" cxnId="{E24F2341-2D9F-4323-B0D9-DDB5C906109A}">
      <dgm:prSet/>
      <dgm:spPr/>
      <dgm:t>
        <a:bodyPr/>
        <a:lstStyle/>
        <a:p>
          <a:endParaRPr lang="ru-RU"/>
        </a:p>
      </dgm:t>
    </dgm:pt>
    <dgm:pt modelId="{3867F4EF-3A1F-4D05-9E63-9770918C47E3}" type="sibTrans" cxnId="{E24F2341-2D9F-4323-B0D9-DDB5C906109A}">
      <dgm:prSet/>
      <dgm:spPr/>
      <dgm:t>
        <a:bodyPr/>
        <a:lstStyle/>
        <a:p>
          <a:endParaRPr lang="ru-RU"/>
        </a:p>
      </dgm:t>
    </dgm:pt>
    <dgm:pt modelId="{C4044E07-4260-43FE-B883-6849894A261B}">
      <dgm:prSet phldrT="[Текст]"/>
      <dgm:spPr>
        <a:solidFill>
          <a:schemeClr val="bg1"/>
        </a:solidFill>
      </dgm:spPr>
      <dgm:t>
        <a:bodyPr/>
        <a:lstStyle/>
        <a:p>
          <a:r>
            <a:rPr lang="ru-RU" b="1" dirty="0" smtClean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Создаёт позитивный образ проводимой политической линии, демонстрирует  её соответствие интересам людей</a:t>
          </a:r>
          <a:endParaRPr lang="ru-RU" b="1" dirty="0">
            <a:solidFill>
              <a:schemeClr val="tx1"/>
            </a:solidFill>
            <a:effectLst/>
            <a:latin typeface="Times New Roman" pitchFamily="18" charset="0"/>
            <a:cs typeface="Times New Roman" pitchFamily="18" charset="0"/>
          </a:endParaRPr>
        </a:p>
      </dgm:t>
    </dgm:pt>
    <dgm:pt modelId="{F4B7FD6C-5BD2-4023-82A9-8832B426C3D2}" type="parTrans" cxnId="{B771BCDB-C242-4D2C-9B12-532D362DE241}">
      <dgm:prSet/>
      <dgm:spPr/>
      <dgm:t>
        <a:bodyPr/>
        <a:lstStyle/>
        <a:p>
          <a:endParaRPr lang="ru-RU"/>
        </a:p>
      </dgm:t>
    </dgm:pt>
    <dgm:pt modelId="{BCA2CF15-D36D-43C7-8804-519A55F73FDF}" type="sibTrans" cxnId="{B771BCDB-C242-4D2C-9B12-532D362DE241}">
      <dgm:prSet/>
      <dgm:spPr/>
      <dgm:t>
        <a:bodyPr/>
        <a:lstStyle/>
        <a:p>
          <a:endParaRPr lang="ru-RU"/>
        </a:p>
      </dgm:t>
    </dgm:pt>
    <dgm:pt modelId="{59431D8B-E6B2-4D0D-9269-85C6324E0939}" type="pres">
      <dgm:prSet presAssocID="{0B9B5A28-59AD-4833-91F9-FD28EB73111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4BDBDB1-C11E-4ABF-BF56-ADF0C2F4C35E}" type="pres">
      <dgm:prSet presAssocID="{98A34B6A-E6FA-41C7-96E6-94044B6AB3C6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6048F5-8EB6-4F81-8773-C45685EAA108}" type="pres">
      <dgm:prSet presAssocID="{98A34B6A-E6FA-41C7-96E6-94044B6AB3C6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354862-CD11-43DC-8A21-C7F718CCA64F}" type="pres">
      <dgm:prSet presAssocID="{6446BFF2-43FF-49EA-968E-E1652E026D80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CD7E74-C5C6-43B6-83E7-BBD2B8ED1301}" type="pres">
      <dgm:prSet presAssocID="{6446BFF2-43FF-49EA-968E-E1652E026D80}" presName="childText" presStyleLbl="revTx" presStyleIdx="1" presStyleCnt="2" custLinFactNeighborX="224" custLinFactNeighborY="308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6D327D4-33E5-43B7-BEDA-C98B6888B932}" srcId="{98A34B6A-E6FA-41C7-96E6-94044B6AB3C6}" destId="{49CCB76B-1765-4E49-97A4-1F2410A28252}" srcOrd="0" destOrd="0" parTransId="{A7581148-B935-4100-B48E-F747BC4FFE5F}" sibTransId="{01795672-DF74-4F71-A94F-FC4948596808}"/>
    <dgm:cxn modelId="{E24F2341-2D9F-4323-B0D9-DDB5C906109A}" srcId="{0B9B5A28-59AD-4833-91F9-FD28EB73111D}" destId="{6446BFF2-43FF-49EA-968E-E1652E026D80}" srcOrd="1" destOrd="0" parTransId="{0F4D0414-54FF-437E-BB5C-6986F1F8261B}" sibTransId="{3867F4EF-3A1F-4D05-9E63-9770918C47E3}"/>
    <dgm:cxn modelId="{4804B029-CE8E-4772-B694-0E6CFE7F9A32}" type="presOf" srcId="{98A34B6A-E6FA-41C7-96E6-94044B6AB3C6}" destId="{64BDBDB1-C11E-4ABF-BF56-ADF0C2F4C35E}" srcOrd="0" destOrd="0" presId="urn:microsoft.com/office/officeart/2005/8/layout/vList2"/>
    <dgm:cxn modelId="{7E20D359-EC00-4727-A522-203B947DEC1C}" type="presOf" srcId="{49CCB76B-1765-4E49-97A4-1F2410A28252}" destId="{3E6048F5-8EB6-4F81-8773-C45685EAA108}" srcOrd="0" destOrd="0" presId="urn:microsoft.com/office/officeart/2005/8/layout/vList2"/>
    <dgm:cxn modelId="{1A0B6DAC-AD7E-47FD-B0FA-EBF7071CD6B7}" srcId="{0B9B5A28-59AD-4833-91F9-FD28EB73111D}" destId="{98A34B6A-E6FA-41C7-96E6-94044B6AB3C6}" srcOrd="0" destOrd="0" parTransId="{B2578F72-3726-43EF-B0FA-43BCEE49D773}" sibTransId="{190DC558-5792-4A7F-9B6B-D6141AD59AA1}"/>
    <dgm:cxn modelId="{B771BCDB-C242-4D2C-9B12-532D362DE241}" srcId="{6446BFF2-43FF-49EA-968E-E1652E026D80}" destId="{C4044E07-4260-43FE-B883-6849894A261B}" srcOrd="0" destOrd="0" parTransId="{F4B7FD6C-5BD2-4023-82A9-8832B426C3D2}" sibTransId="{BCA2CF15-D36D-43C7-8804-519A55F73FDF}"/>
    <dgm:cxn modelId="{230B32E1-FBB4-438F-BDE2-5C00FA19DB7F}" type="presOf" srcId="{0B9B5A28-59AD-4833-91F9-FD28EB73111D}" destId="{59431D8B-E6B2-4D0D-9269-85C6324E0939}" srcOrd="0" destOrd="0" presId="urn:microsoft.com/office/officeart/2005/8/layout/vList2"/>
    <dgm:cxn modelId="{6702AD8D-0816-449E-8172-6BC1E18ED0B7}" type="presOf" srcId="{C4044E07-4260-43FE-B883-6849894A261B}" destId="{6FCD7E74-C5C6-43B6-83E7-BBD2B8ED1301}" srcOrd="0" destOrd="0" presId="urn:microsoft.com/office/officeart/2005/8/layout/vList2"/>
    <dgm:cxn modelId="{6172D78C-08F3-4F09-9FDF-29A5B1A33B54}" type="presOf" srcId="{6446BFF2-43FF-49EA-968E-E1652E026D80}" destId="{E7354862-CD11-43DC-8A21-C7F718CCA64F}" srcOrd="0" destOrd="0" presId="urn:microsoft.com/office/officeart/2005/8/layout/vList2"/>
    <dgm:cxn modelId="{B8B80757-29F0-49E4-8049-6CAFF2946288}" type="presParOf" srcId="{59431D8B-E6B2-4D0D-9269-85C6324E0939}" destId="{64BDBDB1-C11E-4ABF-BF56-ADF0C2F4C35E}" srcOrd="0" destOrd="0" presId="urn:microsoft.com/office/officeart/2005/8/layout/vList2"/>
    <dgm:cxn modelId="{5C53E1AB-7B92-4253-B4B1-38A5D3E7EFC5}" type="presParOf" srcId="{59431D8B-E6B2-4D0D-9269-85C6324E0939}" destId="{3E6048F5-8EB6-4F81-8773-C45685EAA108}" srcOrd="1" destOrd="0" presId="urn:microsoft.com/office/officeart/2005/8/layout/vList2"/>
    <dgm:cxn modelId="{A9C34C34-F66B-446D-9F6A-AC7224D18477}" type="presParOf" srcId="{59431D8B-E6B2-4D0D-9269-85C6324E0939}" destId="{E7354862-CD11-43DC-8A21-C7F718CCA64F}" srcOrd="2" destOrd="0" presId="urn:microsoft.com/office/officeart/2005/8/layout/vList2"/>
    <dgm:cxn modelId="{67890785-456C-44E2-9319-C7A066AF5CF5}" type="presParOf" srcId="{59431D8B-E6B2-4D0D-9269-85C6324E0939}" destId="{6FCD7E74-C5C6-43B6-83E7-BBD2B8ED1301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B9B5A28-59AD-4833-91F9-FD28EB73111D}" type="doc">
      <dgm:prSet loTypeId="urn:microsoft.com/office/officeart/2005/8/layout/vList2" loCatId="list" qsTypeId="urn:microsoft.com/office/officeart/2005/8/quickstyle/3d4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98A34B6A-E6FA-41C7-96E6-94044B6AB3C6}">
      <dgm:prSet phldrT="[Текст]">
        <dgm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3-Ориентационная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B2578F72-3726-43EF-B0FA-43BCEE49D773}" type="parTrans" cxnId="{1A0B6DAC-AD7E-47FD-B0FA-EBF7071CD6B7}">
      <dgm:prSet/>
      <dgm:spPr/>
      <dgm:t>
        <a:bodyPr/>
        <a:lstStyle/>
        <a:p>
          <a:endParaRPr lang="ru-RU"/>
        </a:p>
      </dgm:t>
    </dgm:pt>
    <dgm:pt modelId="{190DC558-5792-4A7F-9B6B-D6141AD59AA1}" type="sibTrans" cxnId="{1A0B6DAC-AD7E-47FD-B0FA-EBF7071CD6B7}">
      <dgm:prSet/>
      <dgm:spPr/>
      <dgm:t>
        <a:bodyPr/>
        <a:lstStyle/>
        <a:p>
          <a:endParaRPr lang="ru-RU"/>
        </a:p>
      </dgm:t>
    </dgm:pt>
    <dgm:pt modelId="{49CCB76B-1765-4E49-97A4-1F2410A28252}">
      <dgm:prSet phldrT="[Текст]"/>
      <dgm:spPr>
        <a:solidFill>
          <a:schemeClr val="bg1"/>
        </a:solidFill>
      </dgm:spPr>
      <dgm:t>
        <a:bodyPr/>
        <a:lstStyle/>
        <a:p>
          <a:r>
            <a:rPr lang="ru-RU" b="1" dirty="0" smtClean="0"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rPr>
            <a:t>Внедряет в сознание основополагающие представления об обществе и государстве, которые позволяют человеку  сориентироваться в социальной реальности</a:t>
          </a:r>
          <a:endParaRPr lang="ru-RU" b="1" dirty="0">
            <a:solidFill>
              <a:srgbClr val="002060"/>
            </a:solidFill>
            <a:effectLst/>
            <a:latin typeface="Times New Roman" pitchFamily="18" charset="0"/>
            <a:cs typeface="Times New Roman" pitchFamily="18" charset="0"/>
          </a:endParaRPr>
        </a:p>
      </dgm:t>
    </dgm:pt>
    <dgm:pt modelId="{A7581148-B935-4100-B48E-F747BC4FFE5F}" type="parTrans" cxnId="{D6D327D4-33E5-43B7-BEDA-C98B6888B932}">
      <dgm:prSet/>
      <dgm:spPr/>
      <dgm:t>
        <a:bodyPr/>
        <a:lstStyle/>
        <a:p>
          <a:endParaRPr lang="ru-RU"/>
        </a:p>
      </dgm:t>
    </dgm:pt>
    <dgm:pt modelId="{01795672-DF74-4F71-A94F-FC4948596808}" type="sibTrans" cxnId="{D6D327D4-33E5-43B7-BEDA-C98B6888B932}">
      <dgm:prSet/>
      <dgm:spPr/>
      <dgm:t>
        <a:bodyPr/>
        <a:lstStyle/>
        <a:p>
          <a:endParaRPr lang="ru-RU"/>
        </a:p>
      </dgm:t>
    </dgm:pt>
    <dgm:pt modelId="{6446BFF2-43FF-49EA-968E-E1652E026D80}">
      <dgm:prSet phldrT="[Текст]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4-Мобилизационная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0F4D0414-54FF-437E-BB5C-6986F1F8261B}" type="parTrans" cxnId="{E24F2341-2D9F-4323-B0D9-DDB5C906109A}">
      <dgm:prSet/>
      <dgm:spPr/>
      <dgm:t>
        <a:bodyPr/>
        <a:lstStyle/>
        <a:p>
          <a:endParaRPr lang="ru-RU"/>
        </a:p>
      </dgm:t>
    </dgm:pt>
    <dgm:pt modelId="{3867F4EF-3A1F-4D05-9E63-9770918C47E3}" type="sibTrans" cxnId="{E24F2341-2D9F-4323-B0D9-DDB5C906109A}">
      <dgm:prSet/>
      <dgm:spPr/>
      <dgm:t>
        <a:bodyPr/>
        <a:lstStyle/>
        <a:p>
          <a:endParaRPr lang="ru-RU"/>
        </a:p>
      </dgm:t>
    </dgm:pt>
    <dgm:pt modelId="{C4044E07-4260-43FE-B883-6849894A261B}">
      <dgm:prSet phldrT="[Текст]"/>
      <dgm:spPr>
        <a:solidFill>
          <a:schemeClr val="bg1"/>
        </a:solidFill>
      </dgm:spPr>
      <dgm:t>
        <a:bodyPr/>
        <a:lstStyle/>
        <a:p>
          <a:r>
            <a:rPr lang="ru-RU" b="1" dirty="0" smtClean="0"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rPr>
            <a:t>Стимулирует целенаправленные действия граждан для выполнения поставленных задач</a:t>
          </a:r>
          <a:endParaRPr lang="ru-RU" b="1" dirty="0">
            <a:solidFill>
              <a:srgbClr val="002060"/>
            </a:solidFill>
            <a:effectLst/>
            <a:latin typeface="Times New Roman" pitchFamily="18" charset="0"/>
            <a:cs typeface="Times New Roman" pitchFamily="18" charset="0"/>
          </a:endParaRPr>
        </a:p>
      </dgm:t>
    </dgm:pt>
    <dgm:pt modelId="{F4B7FD6C-5BD2-4023-82A9-8832B426C3D2}" type="parTrans" cxnId="{B771BCDB-C242-4D2C-9B12-532D362DE241}">
      <dgm:prSet/>
      <dgm:spPr/>
      <dgm:t>
        <a:bodyPr/>
        <a:lstStyle/>
        <a:p>
          <a:endParaRPr lang="ru-RU"/>
        </a:p>
      </dgm:t>
    </dgm:pt>
    <dgm:pt modelId="{BCA2CF15-D36D-43C7-8804-519A55F73FDF}" type="sibTrans" cxnId="{B771BCDB-C242-4D2C-9B12-532D362DE241}">
      <dgm:prSet/>
      <dgm:spPr/>
      <dgm:t>
        <a:bodyPr/>
        <a:lstStyle/>
        <a:p>
          <a:endParaRPr lang="ru-RU"/>
        </a:p>
      </dgm:t>
    </dgm:pt>
    <dgm:pt modelId="{59431D8B-E6B2-4D0D-9269-85C6324E0939}" type="pres">
      <dgm:prSet presAssocID="{0B9B5A28-59AD-4833-91F9-FD28EB73111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4BDBDB1-C11E-4ABF-BF56-ADF0C2F4C35E}" type="pres">
      <dgm:prSet presAssocID="{98A34B6A-E6FA-41C7-96E6-94044B6AB3C6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6048F5-8EB6-4F81-8773-C45685EAA108}" type="pres">
      <dgm:prSet presAssocID="{98A34B6A-E6FA-41C7-96E6-94044B6AB3C6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354862-CD11-43DC-8A21-C7F718CCA64F}" type="pres">
      <dgm:prSet presAssocID="{6446BFF2-43FF-49EA-968E-E1652E026D80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CD7E74-C5C6-43B6-83E7-BBD2B8ED1301}" type="pres">
      <dgm:prSet presAssocID="{6446BFF2-43FF-49EA-968E-E1652E026D80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6D327D4-33E5-43B7-BEDA-C98B6888B932}" srcId="{98A34B6A-E6FA-41C7-96E6-94044B6AB3C6}" destId="{49CCB76B-1765-4E49-97A4-1F2410A28252}" srcOrd="0" destOrd="0" parTransId="{A7581148-B935-4100-B48E-F747BC4FFE5F}" sibTransId="{01795672-DF74-4F71-A94F-FC4948596808}"/>
    <dgm:cxn modelId="{DF3E7CB6-0478-448B-BE18-C799F405044C}" type="presOf" srcId="{49CCB76B-1765-4E49-97A4-1F2410A28252}" destId="{3E6048F5-8EB6-4F81-8773-C45685EAA108}" srcOrd="0" destOrd="0" presId="urn:microsoft.com/office/officeart/2005/8/layout/vList2"/>
    <dgm:cxn modelId="{E24F2341-2D9F-4323-B0D9-DDB5C906109A}" srcId="{0B9B5A28-59AD-4833-91F9-FD28EB73111D}" destId="{6446BFF2-43FF-49EA-968E-E1652E026D80}" srcOrd="1" destOrd="0" parTransId="{0F4D0414-54FF-437E-BB5C-6986F1F8261B}" sibTransId="{3867F4EF-3A1F-4D05-9E63-9770918C47E3}"/>
    <dgm:cxn modelId="{3F9F23E2-29AB-41B7-8DAA-04F0233499F7}" type="presOf" srcId="{6446BFF2-43FF-49EA-968E-E1652E026D80}" destId="{E7354862-CD11-43DC-8A21-C7F718CCA64F}" srcOrd="0" destOrd="0" presId="urn:microsoft.com/office/officeart/2005/8/layout/vList2"/>
    <dgm:cxn modelId="{832994ED-E002-4FCE-8447-4A445F2FEF7D}" type="presOf" srcId="{98A34B6A-E6FA-41C7-96E6-94044B6AB3C6}" destId="{64BDBDB1-C11E-4ABF-BF56-ADF0C2F4C35E}" srcOrd="0" destOrd="0" presId="urn:microsoft.com/office/officeart/2005/8/layout/vList2"/>
    <dgm:cxn modelId="{1A0B6DAC-AD7E-47FD-B0FA-EBF7071CD6B7}" srcId="{0B9B5A28-59AD-4833-91F9-FD28EB73111D}" destId="{98A34B6A-E6FA-41C7-96E6-94044B6AB3C6}" srcOrd="0" destOrd="0" parTransId="{B2578F72-3726-43EF-B0FA-43BCEE49D773}" sibTransId="{190DC558-5792-4A7F-9B6B-D6141AD59AA1}"/>
    <dgm:cxn modelId="{B771BCDB-C242-4D2C-9B12-532D362DE241}" srcId="{6446BFF2-43FF-49EA-968E-E1652E026D80}" destId="{C4044E07-4260-43FE-B883-6849894A261B}" srcOrd="0" destOrd="0" parTransId="{F4B7FD6C-5BD2-4023-82A9-8832B426C3D2}" sibTransId="{BCA2CF15-D36D-43C7-8804-519A55F73FDF}"/>
    <dgm:cxn modelId="{2056E82E-9A04-4D7B-95CA-05CB05D24043}" type="presOf" srcId="{0B9B5A28-59AD-4833-91F9-FD28EB73111D}" destId="{59431D8B-E6B2-4D0D-9269-85C6324E0939}" srcOrd="0" destOrd="0" presId="urn:microsoft.com/office/officeart/2005/8/layout/vList2"/>
    <dgm:cxn modelId="{BC117674-CD07-4200-9E60-9C36E326240C}" type="presOf" srcId="{C4044E07-4260-43FE-B883-6849894A261B}" destId="{6FCD7E74-C5C6-43B6-83E7-BBD2B8ED1301}" srcOrd="0" destOrd="0" presId="urn:microsoft.com/office/officeart/2005/8/layout/vList2"/>
    <dgm:cxn modelId="{E8E5B44C-FC39-426B-BC37-2E392E0DED17}" type="presParOf" srcId="{59431D8B-E6B2-4D0D-9269-85C6324E0939}" destId="{64BDBDB1-C11E-4ABF-BF56-ADF0C2F4C35E}" srcOrd="0" destOrd="0" presId="urn:microsoft.com/office/officeart/2005/8/layout/vList2"/>
    <dgm:cxn modelId="{E2D8035C-4CD5-4DBC-9749-10C8617E4A2F}" type="presParOf" srcId="{59431D8B-E6B2-4D0D-9269-85C6324E0939}" destId="{3E6048F5-8EB6-4F81-8773-C45685EAA108}" srcOrd="1" destOrd="0" presId="urn:microsoft.com/office/officeart/2005/8/layout/vList2"/>
    <dgm:cxn modelId="{1A7DA22D-A269-4865-8785-9854655D77B3}" type="presParOf" srcId="{59431D8B-E6B2-4D0D-9269-85C6324E0939}" destId="{E7354862-CD11-43DC-8A21-C7F718CCA64F}" srcOrd="2" destOrd="0" presId="urn:microsoft.com/office/officeart/2005/8/layout/vList2"/>
    <dgm:cxn modelId="{092C4A1F-F7A5-4B3E-A6D5-238A32FBC268}" type="presParOf" srcId="{59431D8B-E6B2-4D0D-9269-85C6324E0939}" destId="{6FCD7E74-C5C6-43B6-83E7-BBD2B8ED1301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360942C-A05F-4A43-9337-A543403FA76D}" type="doc">
      <dgm:prSet loTypeId="urn:microsoft.com/office/officeart/2008/layout/HorizontalMultiLevelHierarchy" loCatId="hierarchy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0F0379F9-6E01-436A-B25A-C2ACD984D105}">
      <dgm:prSet phldrT="[Текст]" custT="1"/>
      <dgm:spPr>
        <a:solidFill>
          <a:srgbClr val="C00000"/>
        </a:solidFill>
      </dgm:spPr>
      <dgm:t>
        <a:bodyPr/>
        <a:lstStyle/>
        <a:p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По модели желаемого общества</a:t>
          </a:r>
          <a:endParaRPr lang="ru-RU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90B72402-5FC7-4676-8FCA-420F577C1E94}" type="parTrans" cxnId="{37659971-470E-4ADC-8D74-BBC7CBD94600}">
      <dgm:prSet/>
      <dgm:spPr/>
      <dgm:t>
        <a:bodyPr/>
        <a:lstStyle/>
        <a:p>
          <a:endParaRPr lang="ru-RU"/>
        </a:p>
      </dgm:t>
    </dgm:pt>
    <dgm:pt modelId="{E0D74B11-F38B-47A0-BD55-9BFCD11FB97B}" type="sibTrans" cxnId="{37659971-470E-4ADC-8D74-BBC7CBD94600}">
      <dgm:prSet/>
      <dgm:spPr/>
      <dgm:t>
        <a:bodyPr/>
        <a:lstStyle/>
        <a:p>
          <a:endParaRPr lang="ru-RU"/>
        </a:p>
      </dgm:t>
    </dgm:pt>
    <dgm:pt modelId="{46A5D3D2-0B46-43CA-BD80-3F2ED8142D96}">
      <dgm:prSet phldrT="[Текст]" custT="1"/>
      <dgm:spPr/>
      <dgm:t>
        <a:bodyPr/>
        <a:lstStyle/>
        <a:p>
          <a:r>
            <a:rPr lang="ru-RU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Правые (консерватизм, фашизм)</a:t>
          </a:r>
          <a:endParaRPr lang="ru-RU" sz="32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2C2BCFDC-4A4A-4559-B575-7BC2B9D5A46D}" type="parTrans" cxnId="{C47E6012-337C-4E95-BFAC-F468F1CFDA9A}">
      <dgm:prSet/>
      <dgm:spPr/>
      <dgm:t>
        <a:bodyPr/>
        <a:lstStyle/>
        <a:p>
          <a:endParaRPr lang="ru-RU"/>
        </a:p>
      </dgm:t>
    </dgm:pt>
    <dgm:pt modelId="{698227FE-25F3-4F27-864E-794249A3D109}" type="sibTrans" cxnId="{C47E6012-337C-4E95-BFAC-F468F1CFDA9A}">
      <dgm:prSet/>
      <dgm:spPr/>
      <dgm:t>
        <a:bodyPr/>
        <a:lstStyle/>
        <a:p>
          <a:endParaRPr lang="ru-RU"/>
        </a:p>
      </dgm:t>
    </dgm:pt>
    <dgm:pt modelId="{CAB7486B-264D-4A81-A7B8-A0B9718E63F7}">
      <dgm:prSet phldrT="[Текст]" custT="1"/>
      <dgm:spPr/>
      <dgm:t>
        <a:bodyPr/>
        <a:lstStyle/>
        <a:p>
          <a:r>
            <a:rPr lang="ru-RU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Центристские (либерализм)</a:t>
          </a:r>
          <a:endParaRPr lang="ru-RU" sz="32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A34A1CE3-8AAE-475C-976F-5A5D1EBECFE4}" type="parTrans" cxnId="{E03F6F99-B14D-4777-90C5-74E5E955088A}">
      <dgm:prSet/>
      <dgm:spPr/>
      <dgm:t>
        <a:bodyPr/>
        <a:lstStyle/>
        <a:p>
          <a:endParaRPr lang="ru-RU"/>
        </a:p>
      </dgm:t>
    </dgm:pt>
    <dgm:pt modelId="{40088C52-D4CE-409E-9951-060CB3954D69}" type="sibTrans" cxnId="{E03F6F99-B14D-4777-90C5-74E5E955088A}">
      <dgm:prSet/>
      <dgm:spPr/>
      <dgm:t>
        <a:bodyPr/>
        <a:lstStyle/>
        <a:p>
          <a:endParaRPr lang="ru-RU"/>
        </a:p>
      </dgm:t>
    </dgm:pt>
    <dgm:pt modelId="{A9227CC3-A96B-4F59-9424-98BD6BAE5052}">
      <dgm:prSet custT="1"/>
      <dgm:spPr/>
      <dgm:t>
        <a:bodyPr/>
        <a:lstStyle/>
        <a:p>
          <a:r>
            <a:rPr lang="ru-RU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Левые социализм, коммунизм, анархизм)</a:t>
          </a:r>
          <a:endParaRPr lang="ru-RU" sz="32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02295F8A-B608-474F-95D8-03BEFECA03D6}" type="parTrans" cxnId="{10DB0FB3-EDD2-495E-8E4D-F8CA900C3549}">
      <dgm:prSet/>
      <dgm:spPr/>
      <dgm:t>
        <a:bodyPr/>
        <a:lstStyle/>
        <a:p>
          <a:endParaRPr lang="ru-RU"/>
        </a:p>
      </dgm:t>
    </dgm:pt>
    <dgm:pt modelId="{61FF3129-954D-4AD0-888B-7FAAD218A6C2}" type="sibTrans" cxnId="{10DB0FB3-EDD2-495E-8E4D-F8CA900C3549}">
      <dgm:prSet/>
      <dgm:spPr/>
      <dgm:t>
        <a:bodyPr/>
        <a:lstStyle/>
        <a:p>
          <a:endParaRPr lang="ru-RU"/>
        </a:p>
      </dgm:t>
    </dgm:pt>
    <dgm:pt modelId="{9E940E2C-4086-48BE-8546-08256FF0BA7A}" type="pres">
      <dgm:prSet presAssocID="{9360942C-A05F-4A43-9337-A543403FA76D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B724458-D053-443A-9F64-3D9CCEBF4EE0}" type="pres">
      <dgm:prSet presAssocID="{0F0379F9-6E01-436A-B25A-C2ACD984D105}" presName="root1" presStyleCnt="0"/>
      <dgm:spPr/>
    </dgm:pt>
    <dgm:pt modelId="{2CA70D3A-89CC-49C6-8A27-2328FF42F2E5}" type="pres">
      <dgm:prSet presAssocID="{0F0379F9-6E01-436A-B25A-C2ACD984D105}" presName="LevelOneTextNode" presStyleLbl="node0" presStyleIdx="0" presStyleCnt="1" custLinFactX="-69973" custLinFactNeighborX="-100000" custLinFactNeighborY="-114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8CD404E-3246-43AE-8702-110D4EC68D5F}" type="pres">
      <dgm:prSet presAssocID="{0F0379F9-6E01-436A-B25A-C2ACD984D105}" presName="level2hierChild" presStyleCnt="0"/>
      <dgm:spPr/>
    </dgm:pt>
    <dgm:pt modelId="{E31E166B-97DE-4225-A4F1-2477EF802CBF}" type="pres">
      <dgm:prSet presAssocID="{2C2BCFDC-4A4A-4559-B575-7BC2B9D5A46D}" presName="conn2-1" presStyleLbl="parChTrans1D2" presStyleIdx="0" presStyleCnt="3"/>
      <dgm:spPr/>
      <dgm:t>
        <a:bodyPr/>
        <a:lstStyle/>
        <a:p>
          <a:endParaRPr lang="ru-RU"/>
        </a:p>
      </dgm:t>
    </dgm:pt>
    <dgm:pt modelId="{4F13247A-795F-4C91-AD84-E4FF9511C8BD}" type="pres">
      <dgm:prSet presAssocID="{2C2BCFDC-4A4A-4559-B575-7BC2B9D5A46D}" presName="connTx" presStyleLbl="parChTrans1D2" presStyleIdx="0" presStyleCnt="3"/>
      <dgm:spPr/>
      <dgm:t>
        <a:bodyPr/>
        <a:lstStyle/>
        <a:p>
          <a:endParaRPr lang="ru-RU"/>
        </a:p>
      </dgm:t>
    </dgm:pt>
    <dgm:pt modelId="{AE0A2829-CE3E-4A57-B0FB-A2125CD570D1}" type="pres">
      <dgm:prSet presAssocID="{46A5D3D2-0B46-43CA-BD80-3F2ED8142D96}" presName="root2" presStyleCnt="0"/>
      <dgm:spPr/>
    </dgm:pt>
    <dgm:pt modelId="{631CEAD8-1779-4EE7-94F8-FA436DBFAE4F}" type="pres">
      <dgm:prSet presAssocID="{46A5D3D2-0B46-43CA-BD80-3F2ED8142D96}" presName="LevelTwoTextNode" presStyleLbl="node2" presStyleIdx="0" presStyleCnt="3" custScaleX="195098" custScaleY="17889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1CF05AB-A05D-4C29-9FD0-2A860F61AFC9}" type="pres">
      <dgm:prSet presAssocID="{46A5D3D2-0B46-43CA-BD80-3F2ED8142D96}" presName="level3hierChild" presStyleCnt="0"/>
      <dgm:spPr/>
    </dgm:pt>
    <dgm:pt modelId="{A2E62B71-BF74-4EDA-B99B-4DEFDEED8523}" type="pres">
      <dgm:prSet presAssocID="{A34A1CE3-8AAE-475C-976F-5A5D1EBECFE4}" presName="conn2-1" presStyleLbl="parChTrans1D2" presStyleIdx="1" presStyleCnt="3"/>
      <dgm:spPr/>
      <dgm:t>
        <a:bodyPr/>
        <a:lstStyle/>
        <a:p>
          <a:endParaRPr lang="ru-RU"/>
        </a:p>
      </dgm:t>
    </dgm:pt>
    <dgm:pt modelId="{703412B5-4D74-4595-B9C2-E78535C71D11}" type="pres">
      <dgm:prSet presAssocID="{A34A1CE3-8AAE-475C-976F-5A5D1EBECFE4}" presName="connTx" presStyleLbl="parChTrans1D2" presStyleIdx="1" presStyleCnt="3"/>
      <dgm:spPr/>
      <dgm:t>
        <a:bodyPr/>
        <a:lstStyle/>
        <a:p>
          <a:endParaRPr lang="ru-RU"/>
        </a:p>
      </dgm:t>
    </dgm:pt>
    <dgm:pt modelId="{8D5A7D3E-864B-4BCB-B72C-9A8EF372E15B}" type="pres">
      <dgm:prSet presAssocID="{CAB7486B-264D-4A81-A7B8-A0B9718E63F7}" presName="root2" presStyleCnt="0"/>
      <dgm:spPr/>
    </dgm:pt>
    <dgm:pt modelId="{3C64454F-0DAD-4DCA-956A-1825D87F78B0}" type="pres">
      <dgm:prSet presAssocID="{CAB7486B-264D-4A81-A7B8-A0B9718E63F7}" presName="LevelTwoTextNode" presStyleLbl="node2" presStyleIdx="1" presStyleCnt="3" custScaleX="195098" custScaleY="136729" custLinFactNeighborX="-920" custLinFactNeighborY="277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A6B0478-D714-4E65-A6E8-70319A522A30}" type="pres">
      <dgm:prSet presAssocID="{CAB7486B-264D-4A81-A7B8-A0B9718E63F7}" presName="level3hierChild" presStyleCnt="0"/>
      <dgm:spPr/>
    </dgm:pt>
    <dgm:pt modelId="{75358465-7276-4627-A15D-E4C605DFA7D6}" type="pres">
      <dgm:prSet presAssocID="{02295F8A-B608-474F-95D8-03BEFECA03D6}" presName="conn2-1" presStyleLbl="parChTrans1D2" presStyleIdx="2" presStyleCnt="3"/>
      <dgm:spPr/>
      <dgm:t>
        <a:bodyPr/>
        <a:lstStyle/>
        <a:p>
          <a:endParaRPr lang="ru-RU"/>
        </a:p>
      </dgm:t>
    </dgm:pt>
    <dgm:pt modelId="{846DD02E-DA23-48C9-B53E-39F4CADAE25B}" type="pres">
      <dgm:prSet presAssocID="{02295F8A-B608-474F-95D8-03BEFECA03D6}" presName="connTx" presStyleLbl="parChTrans1D2" presStyleIdx="2" presStyleCnt="3"/>
      <dgm:spPr/>
      <dgm:t>
        <a:bodyPr/>
        <a:lstStyle/>
        <a:p>
          <a:endParaRPr lang="ru-RU"/>
        </a:p>
      </dgm:t>
    </dgm:pt>
    <dgm:pt modelId="{CB06B4C0-3AAB-440F-A5F4-7F9F3D9147A9}" type="pres">
      <dgm:prSet presAssocID="{A9227CC3-A96B-4F59-9424-98BD6BAE5052}" presName="root2" presStyleCnt="0"/>
      <dgm:spPr/>
    </dgm:pt>
    <dgm:pt modelId="{935174F5-5DC3-4AD4-B00D-B150AC7890BF}" type="pres">
      <dgm:prSet presAssocID="{A9227CC3-A96B-4F59-9424-98BD6BAE5052}" presName="LevelTwoTextNode" presStyleLbl="node2" presStyleIdx="2" presStyleCnt="3" custScaleX="195098" custScaleY="15354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E05C359-9A68-4A1C-A8A5-DA168339482D}" type="pres">
      <dgm:prSet presAssocID="{A9227CC3-A96B-4F59-9424-98BD6BAE5052}" presName="level3hierChild" presStyleCnt="0"/>
      <dgm:spPr/>
    </dgm:pt>
  </dgm:ptLst>
  <dgm:cxnLst>
    <dgm:cxn modelId="{C0756877-DED3-4D49-A218-79B4C1A2A9EC}" type="presOf" srcId="{0F0379F9-6E01-436A-B25A-C2ACD984D105}" destId="{2CA70D3A-89CC-49C6-8A27-2328FF42F2E5}" srcOrd="0" destOrd="0" presId="urn:microsoft.com/office/officeart/2008/layout/HorizontalMultiLevelHierarchy"/>
    <dgm:cxn modelId="{F7278E05-52DC-4420-A704-300F86AB72B2}" type="presOf" srcId="{2C2BCFDC-4A4A-4559-B575-7BC2B9D5A46D}" destId="{4F13247A-795F-4C91-AD84-E4FF9511C8BD}" srcOrd="1" destOrd="0" presId="urn:microsoft.com/office/officeart/2008/layout/HorizontalMultiLevelHierarchy"/>
    <dgm:cxn modelId="{C47E6012-337C-4E95-BFAC-F468F1CFDA9A}" srcId="{0F0379F9-6E01-436A-B25A-C2ACD984D105}" destId="{46A5D3D2-0B46-43CA-BD80-3F2ED8142D96}" srcOrd="0" destOrd="0" parTransId="{2C2BCFDC-4A4A-4559-B575-7BC2B9D5A46D}" sibTransId="{698227FE-25F3-4F27-864E-794249A3D109}"/>
    <dgm:cxn modelId="{7FC7FBE0-E40F-4DF6-A147-58F79BC0B9E0}" type="presOf" srcId="{46A5D3D2-0B46-43CA-BD80-3F2ED8142D96}" destId="{631CEAD8-1779-4EE7-94F8-FA436DBFAE4F}" srcOrd="0" destOrd="0" presId="urn:microsoft.com/office/officeart/2008/layout/HorizontalMultiLevelHierarchy"/>
    <dgm:cxn modelId="{C4C8E555-46ED-4BF3-86BE-7C8899DE74B1}" type="presOf" srcId="{02295F8A-B608-474F-95D8-03BEFECA03D6}" destId="{75358465-7276-4627-A15D-E4C605DFA7D6}" srcOrd="0" destOrd="0" presId="urn:microsoft.com/office/officeart/2008/layout/HorizontalMultiLevelHierarchy"/>
    <dgm:cxn modelId="{B36C0E3F-A280-4CA7-97D2-70F2AE83A71C}" type="presOf" srcId="{02295F8A-B608-474F-95D8-03BEFECA03D6}" destId="{846DD02E-DA23-48C9-B53E-39F4CADAE25B}" srcOrd="1" destOrd="0" presId="urn:microsoft.com/office/officeart/2008/layout/HorizontalMultiLevelHierarchy"/>
    <dgm:cxn modelId="{E03F6F99-B14D-4777-90C5-74E5E955088A}" srcId="{0F0379F9-6E01-436A-B25A-C2ACD984D105}" destId="{CAB7486B-264D-4A81-A7B8-A0B9718E63F7}" srcOrd="1" destOrd="0" parTransId="{A34A1CE3-8AAE-475C-976F-5A5D1EBECFE4}" sibTransId="{40088C52-D4CE-409E-9951-060CB3954D69}"/>
    <dgm:cxn modelId="{7336ABD4-FDFE-4CF9-9FD4-BEB057EFAA11}" type="presOf" srcId="{CAB7486B-264D-4A81-A7B8-A0B9718E63F7}" destId="{3C64454F-0DAD-4DCA-956A-1825D87F78B0}" srcOrd="0" destOrd="0" presId="urn:microsoft.com/office/officeart/2008/layout/HorizontalMultiLevelHierarchy"/>
    <dgm:cxn modelId="{37659971-470E-4ADC-8D74-BBC7CBD94600}" srcId="{9360942C-A05F-4A43-9337-A543403FA76D}" destId="{0F0379F9-6E01-436A-B25A-C2ACD984D105}" srcOrd="0" destOrd="0" parTransId="{90B72402-5FC7-4676-8FCA-420F577C1E94}" sibTransId="{E0D74B11-F38B-47A0-BD55-9BFCD11FB97B}"/>
    <dgm:cxn modelId="{86FF71DF-FC97-42C7-904E-77D72C76A974}" type="presOf" srcId="{9360942C-A05F-4A43-9337-A543403FA76D}" destId="{9E940E2C-4086-48BE-8546-08256FF0BA7A}" srcOrd="0" destOrd="0" presId="urn:microsoft.com/office/officeart/2008/layout/HorizontalMultiLevelHierarchy"/>
    <dgm:cxn modelId="{90E368E6-6CAE-499D-A16A-7D99D99D08A6}" type="presOf" srcId="{A9227CC3-A96B-4F59-9424-98BD6BAE5052}" destId="{935174F5-5DC3-4AD4-B00D-B150AC7890BF}" srcOrd="0" destOrd="0" presId="urn:microsoft.com/office/officeart/2008/layout/HorizontalMultiLevelHierarchy"/>
    <dgm:cxn modelId="{644797FC-00F9-48CA-B8CE-193B2F873038}" type="presOf" srcId="{A34A1CE3-8AAE-475C-976F-5A5D1EBECFE4}" destId="{703412B5-4D74-4595-B9C2-E78535C71D11}" srcOrd="1" destOrd="0" presId="urn:microsoft.com/office/officeart/2008/layout/HorizontalMultiLevelHierarchy"/>
    <dgm:cxn modelId="{10DB0FB3-EDD2-495E-8E4D-F8CA900C3549}" srcId="{0F0379F9-6E01-436A-B25A-C2ACD984D105}" destId="{A9227CC3-A96B-4F59-9424-98BD6BAE5052}" srcOrd="2" destOrd="0" parTransId="{02295F8A-B608-474F-95D8-03BEFECA03D6}" sibTransId="{61FF3129-954D-4AD0-888B-7FAAD218A6C2}"/>
    <dgm:cxn modelId="{F91D3682-6465-471B-98A7-DA4B56091889}" type="presOf" srcId="{A34A1CE3-8AAE-475C-976F-5A5D1EBECFE4}" destId="{A2E62B71-BF74-4EDA-B99B-4DEFDEED8523}" srcOrd="0" destOrd="0" presId="urn:microsoft.com/office/officeart/2008/layout/HorizontalMultiLevelHierarchy"/>
    <dgm:cxn modelId="{04C1E43A-CF86-473F-9DC7-37E101B50710}" type="presOf" srcId="{2C2BCFDC-4A4A-4559-B575-7BC2B9D5A46D}" destId="{E31E166B-97DE-4225-A4F1-2477EF802CBF}" srcOrd="0" destOrd="0" presId="urn:microsoft.com/office/officeart/2008/layout/HorizontalMultiLevelHierarchy"/>
    <dgm:cxn modelId="{07D14911-8CE4-4473-A87E-825925A716A3}" type="presParOf" srcId="{9E940E2C-4086-48BE-8546-08256FF0BA7A}" destId="{BB724458-D053-443A-9F64-3D9CCEBF4EE0}" srcOrd="0" destOrd="0" presId="urn:microsoft.com/office/officeart/2008/layout/HorizontalMultiLevelHierarchy"/>
    <dgm:cxn modelId="{DF635FA7-D6D5-472B-A472-B46EE86B9396}" type="presParOf" srcId="{BB724458-D053-443A-9F64-3D9CCEBF4EE0}" destId="{2CA70D3A-89CC-49C6-8A27-2328FF42F2E5}" srcOrd="0" destOrd="0" presId="urn:microsoft.com/office/officeart/2008/layout/HorizontalMultiLevelHierarchy"/>
    <dgm:cxn modelId="{F589B2A7-F37C-414E-AB47-A12695873676}" type="presParOf" srcId="{BB724458-D053-443A-9F64-3D9CCEBF4EE0}" destId="{78CD404E-3246-43AE-8702-110D4EC68D5F}" srcOrd="1" destOrd="0" presId="urn:microsoft.com/office/officeart/2008/layout/HorizontalMultiLevelHierarchy"/>
    <dgm:cxn modelId="{735F26CD-B914-4CBF-B9E0-38F3CD4016A5}" type="presParOf" srcId="{78CD404E-3246-43AE-8702-110D4EC68D5F}" destId="{E31E166B-97DE-4225-A4F1-2477EF802CBF}" srcOrd="0" destOrd="0" presId="urn:microsoft.com/office/officeart/2008/layout/HorizontalMultiLevelHierarchy"/>
    <dgm:cxn modelId="{DBAAB2BB-0633-4602-B823-0AB10CBC9B3C}" type="presParOf" srcId="{E31E166B-97DE-4225-A4F1-2477EF802CBF}" destId="{4F13247A-795F-4C91-AD84-E4FF9511C8BD}" srcOrd="0" destOrd="0" presId="urn:microsoft.com/office/officeart/2008/layout/HorizontalMultiLevelHierarchy"/>
    <dgm:cxn modelId="{AC305474-6AF0-444B-82AE-27671F3EEE04}" type="presParOf" srcId="{78CD404E-3246-43AE-8702-110D4EC68D5F}" destId="{AE0A2829-CE3E-4A57-B0FB-A2125CD570D1}" srcOrd="1" destOrd="0" presId="urn:microsoft.com/office/officeart/2008/layout/HorizontalMultiLevelHierarchy"/>
    <dgm:cxn modelId="{C3046D24-55B3-4CE7-BFB8-30D07C88A0AC}" type="presParOf" srcId="{AE0A2829-CE3E-4A57-B0FB-A2125CD570D1}" destId="{631CEAD8-1779-4EE7-94F8-FA436DBFAE4F}" srcOrd="0" destOrd="0" presId="urn:microsoft.com/office/officeart/2008/layout/HorizontalMultiLevelHierarchy"/>
    <dgm:cxn modelId="{563E01DC-17C4-4CCE-B0A5-1E5B1336255D}" type="presParOf" srcId="{AE0A2829-CE3E-4A57-B0FB-A2125CD570D1}" destId="{11CF05AB-A05D-4C29-9FD0-2A860F61AFC9}" srcOrd="1" destOrd="0" presId="urn:microsoft.com/office/officeart/2008/layout/HorizontalMultiLevelHierarchy"/>
    <dgm:cxn modelId="{610F77E3-2ACF-42BF-8204-0370FFB64825}" type="presParOf" srcId="{78CD404E-3246-43AE-8702-110D4EC68D5F}" destId="{A2E62B71-BF74-4EDA-B99B-4DEFDEED8523}" srcOrd="2" destOrd="0" presId="urn:microsoft.com/office/officeart/2008/layout/HorizontalMultiLevelHierarchy"/>
    <dgm:cxn modelId="{1617EBA0-0EE4-4E58-A8C0-EF75602DD24E}" type="presParOf" srcId="{A2E62B71-BF74-4EDA-B99B-4DEFDEED8523}" destId="{703412B5-4D74-4595-B9C2-E78535C71D11}" srcOrd="0" destOrd="0" presId="urn:microsoft.com/office/officeart/2008/layout/HorizontalMultiLevelHierarchy"/>
    <dgm:cxn modelId="{5BFE9310-7F8E-4D16-B4D8-C94E26C6671C}" type="presParOf" srcId="{78CD404E-3246-43AE-8702-110D4EC68D5F}" destId="{8D5A7D3E-864B-4BCB-B72C-9A8EF372E15B}" srcOrd="3" destOrd="0" presId="urn:microsoft.com/office/officeart/2008/layout/HorizontalMultiLevelHierarchy"/>
    <dgm:cxn modelId="{8BE280A4-0F3F-4D27-BEEC-8DE548EB6068}" type="presParOf" srcId="{8D5A7D3E-864B-4BCB-B72C-9A8EF372E15B}" destId="{3C64454F-0DAD-4DCA-956A-1825D87F78B0}" srcOrd="0" destOrd="0" presId="urn:microsoft.com/office/officeart/2008/layout/HorizontalMultiLevelHierarchy"/>
    <dgm:cxn modelId="{AC784841-4020-46CC-86B3-8721E2085DCE}" type="presParOf" srcId="{8D5A7D3E-864B-4BCB-B72C-9A8EF372E15B}" destId="{DA6B0478-D714-4E65-A6E8-70319A522A30}" srcOrd="1" destOrd="0" presId="urn:microsoft.com/office/officeart/2008/layout/HorizontalMultiLevelHierarchy"/>
    <dgm:cxn modelId="{6AE0B521-F0D3-441F-B6A4-7989B2D4FC28}" type="presParOf" srcId="{78CD404E-3246-43AE-8702-110D4EC68D5F}" destId="{75358465-7276-4627-A15D-E4C605DFA7D6}" srcOrd="4" destOrd="0" presId="urn:microsoft.com/office/officeart/2008/layout/HorizontalMultiLevelHierarchy"/>
    <dgm:cxn modelId="{FBB87A3E-9946-4EE2-B97C-38BB2642E2CA}" type="presParOf" srcId="{75358465-7276-4627-A15D-E4C605DFA7D6}" destId="{846DD02E-DA23-48C9-B53E-39F4CADAE25B}" srcOrd="0" destOrd="0" presId="urn:microsoft.com/office/officeart/2008/layout/HorizontalMultiLevelHierarchy"/>
    <dgm:cxn modelId="{2F31C956-9224-480E-9515-78853F804EB8}" type="presParOf" srcId="{78CD404E-3246-43AE-8702-110D4EC68D5F}" destId="{CB06B4C0-3AAB-440F-A5F4-7F9F3D9147A9}" srcOrd="5" destOrd="0" presId="urn:microsoft.com/office/officeart/2008/layout/HorizontalMultiLevelHierarchy"/>
    <dgm:cxn modelId="{E5B1CAE0-0715-44C4-B571-FE914FB763C5}" type="presParOf" srcId="{CB06B4C0-3AAB-440F-A5F4-7F9F3D9147A9}" destId="{935174F5-5DC3-4AD4-B00D-B150AC7890BF}" srcOrd="0" destOrd="0" presId="urn:microsoft.com/office/officeart/2008/layout/HorizontalMultiLevelHierarchy"/>
    <dgm:cxn modelId="{070DEAD2-221C-4B54-964C-BA5ABD6F4F5E}" type="presParOf" srcId="{CB06B4C0-3AAB-440F-A5F4-7F9F3D9147A9}" destId="{8E05C359-9A68-4A1C-A8A5-DA168339482D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360942C-A05F-4A43-9337-A543403FA76D}" type="doc">
      <dgm:prSet loTypeId="urn:microsoft.com/office/officeart/2008/layout/HorizontalMultiLevelHierarchy" loCatId="hierarchy" qsTypeId="urn:microsoft.com/office/officeart/2005/8/quickstyle/3d3" qsCatId="3D" csTypeId="urn:microsoft.com/office/officeart/2005/8/colors/colorful1#3" csCatId="colorful" phldr="1"/>
      <dgm:spPr/>
      <dgm:t>
        <a:bodyPr/>
        <a:lstStyle/>
        <a:p>
          <a:endParaRPr lang="ru-RU"/>
        </a:p>
      </dgm:t>
    </dgm:pt>
    <dgm:pt modelId="{0F0379F9-6E01-436A-B25A-C2ACD984D105}">
      <dgm:prSet phldrT="[Текст]" custT="1"/>
      <dgm:spPr>
        <a:solidFill>
          <a:srgbClr val="FF0000"/>
        </a:solidFill>
      </dgm:spPr>
      <dgm:t>
        <a:bodyPr/>
        <a:lstStyle/>
        <a:p>
          <a:r>
            <a:rPr lang="ru-RU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По методам и средствам реализации идей</a:t>
          </a:r>
          <a:endParaRPr lang="ru-RU" sz="3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90B72402-5FC7-4676-8FCA-420F577C1E94}" type="parTrans" cxnId="{37659971-470E-4ADC-8D74-BBC7CBD94600}">
      <dgm:prSet/>
      <dgm:spPr/>
      <dgm:t>
        <a:bodyPr/>
        <a:lstStyle/>
        <a:p>
          <a:endParaRPr lang="ru-RU"/>
        </a:p>
      </dgm:t>
    </dgm:pt>
    <dgm:pt modelId="{E0D74B11-F38B-47A0-BD55-9BFCD11FB97B}" type="sibTrans" cxnId="{37659971-470E-4ADC-8D74-BBC7CBD94600}">
      <dgm:prSet/>
      <dgm:spPr/>
      <dgm:t>
        <a:bodyPr/>
        <a:lstStyle/>
        <a:p>
          <a:endParaRPr lang="ru-RU"/>
        </a:p>
      </dgm:t>
    </dgm:pt>
    <dgm:pt modelId="{46A5D3D2-0B46-43CA-BD80-3F2ED8142D96}">
      <dgm:prSet phldrT="[Текст]" custT="1"/>
      <dgm:spPr>
        <a:solidFill>
          <a:srgbClr val="002060"/>
        </a:solidFill>
      </dgm:spPr>
      <dgm:t>
        <a:bodyPr/>
        <a:lstStyle/>
        <a:p>
          <a:r>
            <a:rPr lang="ru-RU" sz="3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Консервативные</a:t>
          </a:r>
          <a:endParaRPr lang="ru-RU" sz="36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2C2BCFDC-4A4A-4559-B575-7BC2B9D5A46D}" type="parTrans" cxnId="{C47E6012-337C-4E95-BFAC-F468F1CFDA9A}">
      <dgm:prSet/>
      <dgm:spPr/>
      <dgm:t>
        <a:bodyPr/>
        <a:lstStyle/>
        <a:p>
          <a:endParaRPr lang="ru-RU"/>
        </a:p>
      </dgm:t>
    </dgm:pt>
    <dgm:pt modelId="{698227FE-25F3-4F27-864E-794249A3D109}" type="sibTrans" cxnId="{C47E6012-337C-4E95-BFAC-F468F1CFDA9A}">
      <dgm:prSet/>
      <dgm:spPr/>
      <dgm:t>
        <a:bodyPr/>
        <a:lstStyle/>
        <a:p>
          <a:endParaRPr lang="ru-RU"/>
        </a:p>
      </dgm:t>
    </dgm:pt>
    <dgm:pt modelId="{CAB7486B-264D-4A81-A7B8-A0B9718E63F7}">
      <dgm:prSet phldrT="[Текст]"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ru-RU" sz="3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Умеренные</a:t>
          </a:r>
          <a:endParaRPr lang="ru-RU" sz="36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A34A1CE3-8AAE-475C-976F-5A5D1EBECFE4}" type="parTrans" cxnId="{E03F6F99-B14D-4777-90C5-74E5E955088A}">
      <dgm:prSet/>
      <dgm:spPr/>
      <dgm:t>
        <a:bodyPr/>
        <a:lstStyle/>
        <a:p>
          <a:endParaRPr lang="ru-RU"/>
        </a:p>
      </dgm:t>
    </dgm:pt>
    <dgm:pt modelId="{40088C52-D4CE-409E-9951-060CB3954D69}" type="sibTrans" cxnId="{E03F6F99-B14D-4777-90C5-74E5E955088A}">
      <dgm:prSet/>
      <dgm:spPr/>
      <dgm:t>
        <a:bodyPr/>
        <a:lstStyle/>
        <a:p>
          <a:endParaRPr lang="ru-RU"/>
        </a:p>
      </dgm:t>
    </dgm:pt>
    <dgm:pt modelId="{A9227CC3-A96B-4F59-9424-98BD6BAE5052}">
      <dgm:prSet custT="1"/>
      <dgm:spPr>
        <a:solidFill>
          <a:srgbClr val="0070C0"/>
        </a:solidFill>
      </dgm:spPr>
      <dgm:t>
        <a:bodyPr/>
        <a:lstStyle/>
        <a:p>
          <a:r>
            <a:rPr lang="ru-RU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Радикальные</a:t>
          </a:r>
          <a:endParaRPr lang="ru-RU" sz="32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02295F8A-B608-474F-95D8-03BEFECA03D6}" type="parTrans" cxnId="{10DB0FB3-EDD2-495E-8E4D-F8CA900C3549}">
      <dgm:prSet/>
      <dgm:spPr/>
      <dgm:t>
        <a:bodyPr/>
        <a:lstStyle/>
        <a:p>
          <a:endParaRPr lang="ru-RU"/>
        </a:p>
      </dgm:t>
    </dgm:pt>
    <dgm:pt modelId="{61FF3129-954D-4AD0-888B-7FAAD218A6C2}" type="sibTrans" cxnId="{10DB0FB3-EDD2-495E-8E4D-F8CA900C3549}">
      <dgm:prSet/>
      <dgm:spPr/>
      <dgm:t>
        <a:bodyPr/>
        <a:lstStyle/>
        <a:p>
          <a:endParaRPr lang="ru-RU"/>
        </a:p>
      </dgm:t>
    </dgm:pt>
    <dgm:pt modelId="{9E940E2C-4086-48BE-8546-08256FF0BA7A}" type="pres">
      <dgm:prSet presAssocID="{9360942C-A05F-4A43-9337-A543403FA76D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B724458-D053-443A-9F64-3D9CCEBF4EE0}" type="pres">
      <dgm:prSet presAssocID="{0F0379F9-6E01-436A-B25A-C2ACD984D105}" presName="root1" presStyleCnt="0"/>
      <dgm:spPr/>
    </dgm:pt>
    <dgm:pt modelId="{2CA70D3A-89CC-49C6-8A27-2328FF42F2E5}" type="pres">
      <dgm:prSet presAssocID="{0F0379F9-6E01-436A-B25A-C2ACD984D105}" presName="LevelOneTextNode" presStyleLbl="node0" presStyleIdx="0" presStyleCnt="1" custScaleX="199945" custLinFactX="-38359" custLinFactNeighborX="-100000" custLinFactNeighborY="-91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8CD404E-3246-43AE-8702-110D4EC68D5F}" type="pres">
      <dgm:prSet presAssocID="{0F0379F9-6E01-436A-B25A-C2ACD984D105}" presName="level2hierChild" presStyleCnt="0"/>
      <dgm:spPr/>
    </dgm:pt>
    <dgm:pt modelId="{E31E166B-97DE-4225-A4F1-2477EF802CBF}" type="pres">
      <dgm:prSet presAssocID="{2C2BCFDC-4A4A-4559-B575-7BC2B9D5A46D}" presName="conn2-1" presStyleLbl="parChTrans1D2" presStyleIdx="0" presStyleCnt="3"/>
      <dgm:spPr/>
      <dgm:t>
        <a:bodyPr/>
        <a:lstStyle/>
        <a:p>
          <a:endParaRPr lang="ru-RU"/>
        </a:p>
      </dgm:t>
    </dgm:pt>
    <dgm:pt modelId="{4F13247A-795F-4C91-AD84-E4FF9511C8BD}" type="pres">
      <dgm:prSet presAssocID="{2C2BCFDC-4A4A-4559-B575-7BC2B9D5A46D}" presName="connTx" presStyleLbl="parChTrans1D2" presStyleIdx="0" presStyleCnt="3"/>
      <dgm:spPr/>
      <dgm:t>
        <a:bodyPr/>
        <a:lstStyle/>
        <a:p>
          <a:endParaRPr lang="ru-RU"/>
        </a:p>
      </dgm:t>
    </dgm:pt>
    <dgm:pt modelId="{AE0A2829-CE3E-4A57-B0FB-A2125CD570D1}" type="pres">
      <dgm:prSet presAssocID="{46A5D3D2-0B46-43CA-BD80-3F2ED8142D96}" presName="root2" presStyleCnt="0"/>
      <dgm:spPr/>
    </dgm:pt>
    <dgm:pt modelId="{631CEAD8-1779-4EE7-94F8-FA436DBFAE4F}" type="pres">
      <dgm:prSet presAssocID="{46A5D3D2-0B46-43CA-BD80-3F2ED8142D96}" presName="LevelTwoTextNode" presStyleLbl="node2" presStyleIdx="0" presStyleCnt="3" custScaleX="19509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1CF05AB-A05D-4C29-9FD0-2A860F61AFC9}" type="pres">
      <dgm:prSet presAssocID="{46A5D3D2-0B46-43CA-BD80-3F2ED8142D96}" presName="level3hierChild" presStyleCnt="0"/>
      <dgm:spPr/>
    </dgm:pt>
    <dgm:pt modelId="{A2E62B71-BF74-4EDA-B99B-4DEFDEED8523}" type="pres">
      <dgm:prSet presAssocID="{A34A1CE3-8AAE-475C-976F-5A5D1EBECFE4}" presName="conn2-1" presStyleLbl="parChTrans1D2" presStyleIdx="1" presStyleCnt="3"/>
      <dgm:spPr/>
      <dgm:t>
        <a:bodyPr/>
        <a:lstStyle/>
        <a:p>
          <a:endParaRPr lang="ru-RU"/>
        </a:p>
      </dgm:t>
    </dgm:pt>
    <dgm:pt modelId="{703412B5-4D74-4595-B9C2-E78535C71D11}" type="pres">
      <dgm:prSet presAssocID="{A34A1CE3-8AAE-475C-976F-5A5D1EBECFE4}" presName="connTx" presStyleLbl="parChTrans1D2" presStyleIdx="1" presStyleCnt="3"/>
      <dgm:spPr/>
      <dgm:t>
        <a:bodyPr/>
        <a:lstStyle/>
        <a:p>
          <a:endParaRPr lang="ru-RU"/>
        </a:p>
      </dgm:t>
    </dgm:pt>
    <dgm:pt modelId="{8D5A7D3E-864B-4BCB-B72C-9A8EF372E15B}" type="pres">
      <dgm:prSet presAssocID="{CAB7486B-264D-4A81-A7B8-A0B9718E63F7}" presName="root2" presStyleCnt="0"/>
      <dgm:spPr/>
    </dgm:pt>
    <dgm:pt modelId="{3C64454F-0DAD-4DCA-956A-1825D87F78B0}" type="pres">
      <dgm:prSet presAssocID="{CAB7486B-264D-4A81-A7B8-A0B9718E63F7}" presName="LevelTwoTextNode" presStyleLbl="node2" presStyleIdx="1" presStyleCnt="3" custScaleX="195098" custLinFactNeighborX="-920" custLinFactNeighborY="277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A6B0478-D714-4E65-A6E8-70319A522A30}" type="pres">
      <dgm:prSet presAssocID="{CAB7486B-264D-4A81-A7B8-A0B9718E63F7}" presName="level3hierChild" presStyleCnt="0"/>
      <dgm:spPr/>
    </dgm:pt>
    <dgm:pt modelId="{75358465-7276-4627-A15D-E4C605DFA7D6}" type="pres">
      <dgm:prSet presAssocID="{02295F8A-B608-474F-95D8-03BEFECA03D6}" presName="conn2-1" presStyleLbl="parChTrans1D2" presStyleIdx="2" presStyleCnt="3"/>
      <dgm:spPr/>
      <dgm:t>
        <a:bodyPr/>
        <a:lstStyle/>
        <a:p>
          <a:endParaRPr lang="ru-RU"/>
        </a:p>
      </dgm:t>
    </dgm:pt>
    <dgm:pt modelId="{846DD02E-DA23-48C9-B53E-39F4CADAE25B}" type="pres">
      <dgm:prSet presAssocID="{02295F8A-B608-474F-95D8-03BEFECA03D6}" presName="connTx" presStyleLbl="parChTrans1D2" presStyleIdx="2" presStyleCnt="3"/>
      <dgm:spPr/>
      <dgm:t>
        <a:bodyPr/>
        <a:lstStyle/>
        <a:p>
          <a:endParaRPr lang="ru-RU"/>
        </a:p>
      </dgm:t>
    </dgm:pt>
    <dgm:pt modelId="{CB06B4C0-3AAB-440F-A5F4-7F9F3D9147A9}" type="pres">
      <dgm:prSet presAssocID="{A9227CC3-A96B-4F59-9424-98BD6BAE5052}" presName="root2" presStyleCnt="0"/>
      <dgm:spPr/>
    </dgm:pt>
    <dgm:pt modelId="{935174F5-5DC3-4AD4-B00D-B150AC7890BF}" type="pres">
      <dgm:prSet presAssocID="{A9227CC3-A96B-4F59-9424-98BD6BAE5052}" presName="LevelTwoTextNode" presStyleLbl="node2" presStyleIdx="2" presStyleCnt="3" custScaleX="19509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E05C359-9A68-4A1C-A8A5-DA168339482D}" type="pres">
      <dgm:prSet presAssocID="{A9227CC3-A96B-4F59-9424-98BD6BAE5052}" presName="level3hierChild" presStyleCnt="0"/>
      <dgm:spPr/>
    </dgm:pt>
  </dgm:ptLst>
  <dgm:cxnLst>
    <dgm:cxn modelId="{228FFF57-A0BD-442D-9EB8-9D3A74B097F5}" type="presOf" srcId="{2C2BCFDC-4A4A-4559-B575-7BC2B9D5A46D}" destId="{4F13247A-795F-4C91-AD84-E4FF9511C8BD}" srcOrd="1" destOrd="0" presId="urn:microsoft.com/office/officeart/2008/layout/HorizontalMultiLevelHierarchy"/>
    <dgm:cxn modelId="{E8F3437A-E5F9-4A49-AC10-F08A17154B23}" type="presOf" srcId="{46A5D3D2-0B46-43CA-BD80-3F2ED8142D96}" destId="{631CEAD8-1779-4EE7-94F8-FA436DBFAE4F}" srcOrd="0" destOrd="0" presId="urn:microsoft.com/office/officeart/2008/layout/HorizontalMultiLevelHierarchy"/>
    <dgm:cxn modelId="{C47E6012-337C-4E95-BFAC-F468F1CFDA9A}" srcId="{0F0379F9-6E01-436A-B25A-C2ACD984D105}" destId="{46A5D3D2-0B46-43CA-BD80-3F2ED8142D96}" srcOrd="0" destOrd="0" parTransId="{2C2BCFDC-4A4A-4559-B575-7BC2B9D5A46D}" sibTransId="{698227FE-25F3-4F27-864E-794249A3D109}"/>
    <dgm:cxn modelId="{A528C5BC-BD49-4BFA-8806-E21D8D87D5E5}" type="presOf" srcId="{02295F8A-B608-474F-95D8-03BEFECA03D6}" destId="{846DD02E-DA23-48C9-B53E-39F4CADAE25B}" srcOrd="1" destOrd="0" presId="urn:microsoft.com/office/officeart/2008/layout/HorizontalMultiLevelHierarchy"/>
    <dgm:cxn modelId="{72C80285-684B-47D3-B5ED-DEAA3D100417}" type="presOf" srcId="{9360942C-A05F-4A43-9337-A543403FA76D}" destId="{9E940E2C-4086-48BE-8546-08256FF0BA7A}" srcOrd="0" destOrd="0" presId="urn:microsoft.com/office/officeart/2008/layout/HorizontalMultiLevelHierarchy"/>
    <dgm:cxn modelId="{E03F6F99-B14D-4777-90C5-74E5E955088A}" srcId="{0F0379F9-6E01-436A-B25A-C2ACD984D105}" destId="{CAB7486B-264D-4A81-A7B8-A0B9718E63F7}" srcOrd="1" destOrd="0" parTransId="{A34A1CE3-8AAE-475C-976F-5A5D1EBECFE4}" sibTransId="{40088C52-D4CE-409E-9951-060CB3954D69}"/>
    <dgm:cxn modelId="{37659971-470E-4ADC-8D74-BBC7CBD94600}" srcId="{9360942C-A05F-4A43-9337-A543403FA76D}" destId="{0F0379F9-6E01-436A-B25A-C2ACD984D105}" srcOrd="0" destOrd="0" parTransId="{90B72402-5FC7-4676-8FCA-420F577C1E94}" sibTransId="{E0D74B11-F38B-47A0-BD55-9BFCD11FB97B}"/>
    <dgm:cxn modelId="{99662669-3143-4E51-A106-5C86B6F5C369}" type="presOf" srcId="{2C2BCFDC-4A4A-4559-B575-7BC2B9D5A46D}" destId="{E31E166B-97DE-4225-A4F1-2477EF802CBF}" srcOrd="0" destOrd="0" presId="urn:microsoft.com/office/officeart/2008/layout/HorizontalMultiLevelHierarchy"/>
    <dgm:cxn modelId="{6CA90FCD-ECBC-4D84-B964-FC8D8F339985}" type="presOf" srcId="{A34A1CE3-8AAE-475C-976F-5A5D1EBECFE4}" destId="{A2E62B71-BF74-4EDA-B99B-4DEFDEED8523}" srcOrd="0" destOrd="0" presId="urn:microsoft.com/office/officeart/2008/layout/HorizontalMultiLevelHierarchy"/>
    <dgm:cxn modelId="{441145AD-AD1E-4E3B-8104-73D0D836F1AF}" type="presOf" srcId="{A9227CC3-A96B-4F59-9424-98BD6BAE5052}" destId="{935174F5-5DC3-4AD4-B00D-B150AC7890BF}" srcOrd="0" destOrd="0" presId="urn:microsoft.com/office/officeart/2008/layout/HorizontalMultiLevelHierarchy"/>
    <dgm:cxn modelId="{5C47E6AC-5E72-477A-98A8-10D2D7D50055}" type="presOf" srcId="{A34A1CE3-8AAE-475C-976F-5A5D1EBECFE4}" destId="{703412B5-4D74-4595-B9C2-E78535C71D11}" srcOrd="1" destOrd="0" presId="urn:microsoft.com/office/officeart/2008/layout/HorizontalMultiLevelHierarchy"/>
    <dgm:cxn modelId="{7BCD0BB2-9CEC-4700-9F9C-5CEA0DDC5971}" type="presOf" srcId="{CAB7486B-264D-4A81-A7B8-A0B9718E63F7}" destId="{3C64454F-0DAD-4DCA-956A-1825D87F78B0}" srcOrd="0" destOrd="0" presId="urn:microsoft.com/office/officeart/2008/layout/HorizontalMultiLevelHierarchy"/>
    <dgm:cxn modelId="{10DB0FB3-EDD2-495E-8E4D-F8CA900C3549}" srcId="{0F0379F9-6E01-436A-B25A-C2ACD984D105}" destId="{A9227CC3-A96B-4F59-9424-98BD6BAE5052}" srcOrd="2" destOrd="0" parTransId="{02295F8A-B608-474F-95D8-03BEFECA03D6}" sibTransId="{61FF3129-954D-4AD0-888B-7FAAD218A6C2}"/>
    <dgm:cxn modelId="{42229EE9-16A0-4AC1-9E63-D3F3707BF9FD}" type="presOf" srcId="{02295F8A-B608-474F-95D8-03BEFECA03D6}" destId="{75358465-7276-4627-A15D-E4C605DFA7D6}" srcOrd="0" destOrd="0" presId="urn:microsoft.com/office/officeart/2008/layout/HorizontalMultiLevelHierarchy"/>
    <dgm:cxn modelId="{EF248A97-0A24-41A1-9FEF-26DF2C2C562D}" type="presOf" srcId="{0F0379F9-6E01-436A-B25A-C2ACD984D105}" destId="{2CA70D3A-89CC-49C6-8A27-2328FF42F2E5}" srcOrd="0" destOrd="0" presId="urn:microsoft.com/office/officeart/2008/layout/HorizontalMultiLevelHierarchy"/>
    <dgm:cxn modelId="{9422394A-A971-4C99-891C-BE6D2B70E7A4}" type="presParOf" srcId="{9E940E2C-4086-48BE-8546-08256FF0BA7A}" destId="{BB724458-D053-443A-9F64-3D9CCEBF4EE0}" srcOrd="0" destOrd="0" presId="urn:microsoft.com/office/officeart/2008/layout/HorizontalMultiLevelHierarchy"/>
    <dgm:cxn modelId="{53C214D4-2A2F-4E8C-ABAA-8E1056690E5A}" type="presParOf" srcId="{BB724458-D053-443A-9F64-3D9CCEBF4EE0}" destId="{2CA70D3A-89CC-49C6-8A27-2328FF42F2E5}" srcOrd="0" destOrd="0" presId="urn:microsoft.com/office/officeart/2008/layout/HorizontalMultiLevelHierarchy"/>
    <dgm:cxn modelId="{645AC037-C688-4B7E-B61E-2A0F15D2976F}" type="presParOf" srcId="{BB724458-D053-443A-9F64-3D9CCEBF4EE0}" destId="{78CD404E-3246-43AE-8702-110D4EC68D5F}" srcOrd="1" destOrd="0" presId="urn:microsoft.com/office/officeart/2008/layout/HorizontalMultiLevelHierarchy"/>
    <dgm:cxn modelId="{5A5BD846-0645-44BF-8090-69A29C7D6074}" type="presParOf" srcId="{78CD404E-3246-43AE-8702-110D4EC68D5F}" destId="{E31E166B-97DE-4225-A4F1-2477EF802CBF}" srcOrd="0" destOrd="0" presId="urn:microsoft.com/office/officeart/2008/layout/HorizontalMultiLevelHierarchy"/>
    <dgm:cxn modelId="{671B3B29-F02C-49AC-9826-609A4679EB2A}" type="presParOf" srcId="{E31E166B-97DE-4225-A4F1-2477EF802CBF}" destId="{4F13247A-795F-4C91-AD84-E4FF9511C8BD}" srcOrd="0" destOrd="0" presId="urn:microsoft.com/office/officeart/2008/layout/HorizontalMultiLevelHierarchy"/>
    <dgm:cxn modelId="{F09BB69E-AFC5-4DC7-817B-03E34618DDAC}" type="presParOf" srcId="{78CD404E-3246-43AE-8702-110D4EC68D5F}" destId="{AE0A2829-CE3E-4A57-B0FB-A2125CD570D1}" srcOrd="1" destOrd="0" presId="urn:microsoft.com/office/officeart/2008/layout/HorizontalMultiLevelHierarchy"/>
    <dgm:cxn modelId="{95BB09DF-F9A2-4645-9BF7-176C6A0B6641}" type="presParOf" srcId="{AE0A2829-CE3E-4A57-B0FB-A2125CD570D1}" destId="{631CEAD8-1779-4EE7-94F8-FA436DBFAE4F}" srcOrd="0" destOrd="0" presId="urn:microsoft.com/office/officeart/2008/layout/HorizontalMultiLevelHierarchy"/>
    <dgm:cxn modelId="{91974B3B-D579-4724-A691-77BA279F0C42}" type="presParOf" srcId="{AE0A2829-CE3E-4A57-B0FB-A2125CD570D1}" destId="{11CF05AB-A05D-4C29-9FD0-2A860F61AFC9}" srcOrd="1" destOrd="0" presId="urn:microsoft.com/office/officeart/2008/layout/HorizontalMultiLevelHierarchy"/>
    <dgm:cxn modelId="{ED2B29D3-65FD-4039-9774-BEBA313027D8}" type="presParOf" srcId="{78CD404E-3246-43AE-8702-110D4EC68D5F}" destId="{A2E62B71-BF74-4EDA-B99B-4DEFDEED8523}" srcOrd="2" destOrd="0" presId="urn:microsoft.com/office/officeart/2008/layout/HorizontalMultiLevelHierarchy"/>
    <dgm:cxn modelId="{AA31E398-F122-4E85-B000-5E6419E02C12}" type="presParOf" srcId="{A2E62B71-BF74-4EDA-B99B-4DEFDEED8523}" destId="{703412B5-4D74-4595-B9C2-E78535C71D11}" srcOrd="0" destOrd="0" presId="urn:microsoft.com/office/officeart/2008/layout/HorizontalMultiLevelHierarchy"/>
    <dgm:cxn modelId="{33165E37-DDB3-480B-AC79-8A7A481A8664}" type="presParOf" srcId="{78CD404E-3246-43AE-8702-110D4EC68D5F}" destId="{8D5A7D3E-864B-4BCB-B72C-9A8EF372E15B}" srcOrd="3" destOrd="0" presId="urn:microsoft.com/office/officeart/2008/layout/HorizontalMultiLevelHierarchy"/>
    <dgm:cxn modelId="{D3AB98EE-44C0-4242-BFE1-39811EF84B5D}" type="presParOf" srcId="{8D5A7D3E-864B-4BCB-B72C-9A8EF372E15B}" destId="{3C64454F-0DAD-4DCA-956A-1825D87F78B0}" srcOrd="0" destOrd="0" presId="urn:microsoft.com/office/officeart/2008/layout/HorizontalMultiLevelHierarchy"/>
    <dgm:cxn modelId="{642E7A44-36EA-4B9D-A6A1-513723D98CA4}" type="presParOf" srcId="{8D5A7D3E-864B-4BCB-B72C-9A8EF372E15B}" destId="{DA6B0478-D714-4E65-A6E8-70319A522A30}" srcOrd="1" destOrd="0" presId="urn:microsoft.com/office/officeart/2008/layout/HorizontalMultiLevelHierarchy"/>
    <dgm:cxn modelId="{F54E7D99-AA30-4785-8C55-1D4C088B2533}" type="presParOf" srcId="{78CD404E-3246-43AE-8702-110D4EC68D5F}" destId="{75358465-7276-4627-A15D-E4C605DFA7D6}" srcOrd="4" destOrd="0" presId="urn:microsoft.com/office/officeart/2008/layout/HorizontalMultiLevelHierarchy"/>
    <dgm:cxn modelId="{A0C7CE4D-D8DD-4C41-BEF6-9581A08D7626}" type="presParOf" srcId="{75358465-7276-4627-A15D-E4C605DFA7D6}" destId="{846DD02E-DA23-48C9-B53E-39F4CADAE25B}" srcOrd="0" destOrd="0" presId="urn:microsoft.com/office/officeart/2008/layout/HorizontalMultiLevelHierarchy"/>
    <dgm:cxn modelId="{0098E924-ACCC-41D8-BC85-ECD5251CE16D}" type="presParOf" srcId="{78CD404E-3246-43AE-8702-110D4EC68D5F}" destId="{CB06B4C0-3AAB-440F-A5F4-7F9F3D9147A9}" srcOrd="5" destOrd="0" presId="urn:microsoft.com/office/officeart/2008/layout/HorizontalMultiLevelHierarchy"/>
    <dgm:cxn modelId="{8B7CFA6F-E6CD-4730-B579-0B705DFB21F6}" type="presParOf" srcId="{CB06B4C0-3AAB-440F-A5F4-7F9F3D9147A9}" destId="{935174F5-5DC3-4AD4-B00D-B150AC7890BF}" srcOrd="0" destOrd="0" presId="urn:microsoft.com/office/officeart/2008/layout/HorizontalMultiLevelHierarchy"/>
    <dgm:cxn modelId="{1136D6A7-552A-4D57-A573-E550EB531069}" type="presParOf" srcId="{CB06B4C0-3AAB-440F-A5F4-7F9F3D9147A9}" destId="{8E05C359-9A68-4A1C-A8A5-DA168339482D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B8EA4E2-92A3-4528-86D1-403F967A949E}" type="doc">
      <dgm:prSet loTypeId="urn:microsoft.com/office/officeart/2005/8/layout/vList3#1" loCatId="list" qsTypeId="urn:microsoft.com/office/officeart/2005/8/quickstyle/3d1" qsCatId="3D" csTypeId="urn:microsoft.com/office/officeart/2005/8/colors/colorful2" csCatId="colorful" phldr="1"/>
      <dgm:spPr/>
    </dgm:pt>
    <dgm:pt modelId="{3CCC2B84-8859-4A50-8A60-B934CD055553}">
      <dgm:prSet phldrT="[Текст]" custT="1"/>
      <dgm:spPr/>
      <dgm:t>
        <a:bodyPr/>
        <a:lstStyle/>
        <a:p>
          <a:r>
            <a:rPr lang="ru-RU" sz="3200" b="1" dirty="0" smtClean="0">
              <a:effectLst/>
              <a:latin typeface="Arial" pitchFamily="34" charset="0"/>
              <a:cs typeface="Arial" pitchFamily="34" charset="0"/>
            </a:rPr>
            <a:t>Политические идеологии активно заимствуют идеи друг друга, осуществляя их синтез</a:t>
          </a:r>
          <a:endParaRPr lang="ru-RU" sz="3200" b="1" dirty="0">
            <a:effectLst/>
            <a:latin typeface="Arial" pitchFamily="34" charset="0"/>
            <a:cs typeface="Arial" pitchFamily="34" charset="0"/>
          </a:endParaRPr>
        </a:p>
      </dgm:t>
    </dgm:pt>
    <dgm:pt modelId="{4BAA523A-BBC6-42E9-8A22-A01847AB1C80}" type="parTrans" cxnId="{E2FF4880-3213-47A8-A0B9-EA41818F0444}">
      <dgm:prSet/>
      <dgm:spPr/>
      <dgm:t>
        <a:bodyPr/>
        <a:lstStyle/>
        <a:p>
          <a:endParaRPr lang="ru-RU"/>
        </a:p>
      </dgm:t>
    </dgm:pt>
    <dgm:pt modelId="{6A8875DC-F2F4-488F-B50D-0C7CC8885575}" type="sibTrans" cxnId="{E2FF4880-3213-47A8-A0B9-EA41818F0444}">
      <dgm:prSet/>
      <dgm:spPr/>
      <dgm:t>
        <a:bodyPr/>
        <a:lstStyle/>
        <a:p>
          <a:endParaRPr lang="ru-RU"/>
        </a:p>
      </dgm:t>
    </dgm:pt>
    <dgm:pt modelId="{72A49196-02E3-43FA-92E3-83F926990B80}">
      <dgm:prSet phldrT="[Текст]" custT="1"/>
      <dgm:spPr/>
      <dgm:t>
        <a:bodyPr/>
        <a:lstStyle/>
        <a:p>
          <a:r>
            <a:rPr lang="ru-RU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Превращение национализма в самостоятельную идеологию (это может быть источник национальной гордости и межэтнический конфликт)</a:t>
          </a:r>
          <a:endParaRPr lang="ru-RU" sz="32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3863E325-2805-4D35-B2F3-343290690F86}" type="parTrans" cxnId="{04F56596-BBFC-41A7-9091-E8BF78ED6362}">
      <dgm:prSet/>
      <dgm:spPr/>
      <dgm:t>
        <a:bodyPr/>
        <a:lstStyle/>
        <a:p>
          <a:endParaRPr lang="ru-RU"/>
        </a:p>
      </dgm:t>
    </dgm:pt>
    <dgm:pt modelId="{716F0B17-3292-46F5-9376-0363AD26EF1B}" type="sibTrans" cxnId="{04F56596-BBFC-41A7-9091-E8BF78ED6362}">
      <dgm:prSet/>
      <dgm:spPr/>
      <dgm:t>
        <a:bodyPr/>
        <a:lstStyle/>
        <a:p>
          <a:endParaRPr lang="ru-RU"/>
        </a:p>
      </dgm:t>
    </dgm:pt>
    <dgm:pt modelId="{A1CE0B59-AA7D-4429-9936-4447E1020443}" type="pres">
      <dgm:prSet presAssocID="{0B8EA4E2-92A3-4528-86D1-403F967A949E}" presName="linearFlow" presStyleCnt="0">
        <dgm:presLayoutVars>
          <dgm:dir/>
          <dgm:resizeHandles val="exact"/>
        </dgm:presLayoutVars>
      </dgm:prSet>
      <dgm:spPr/>
    </dgm:pt>
    <dgm:pt modelId="{4E9344B4-0D87-4617-A982-EFFE2006EE3A}" type="pres">
      <dgm:prSet presAssocID="{3CCC2B84-8859-4A50-8A60-B934CD055553}" presName="composite" presStyleCnt="0"/>
      <dgm:spPr/>
    </dgm:pt>
    <dgm:pt modelId="{16C5470E-404F-4300-9906-02F5A8EC66AD}" type="pres">
      <dgm:prSet presAssocID="{3CCC2B84-8859-4A50-8A60-B934CD055553}" presName="imgShp" presStyleLbl="fgImgPlace1" presStyleIdx="0" presStyleCnt="2" custScaleX="88145" custScaleY="78410" custLinFactNeighborX="-47787" custLinFactNeighborY="-1098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B04DC0CA-7CEB-4C7E-B7E1-E3B50B75C8F4}" type="pres">
      <dgm:prSet presAssocID="{3CCC2B84-8859-4A50-8A60-B934CD055553}" presName="txShp" presStyleLbl="node1" presStyleIdx="0" presStyleCnt="2" custScaleX="143024" custLinFactNeighborX="455" custLinFactNeighborY="148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2A0C22-347B-4C7C-B6EE-DE13A0CD20FD}" type="pres">
      <dgm:prSet presAssocID="{6A8875DC-F2F4-488F-B50D-0C7CC8885575}" presName="spacing" presStyleCnt="0"/>
      <dgm:spPr/>
    </dgm:pt>
    <dgm:pt modelId="{36CA4EA0-29FC-4FCD-9DDD-91A98F1A875E}" type="pres">
      <dgm:prSet presAssocID="{72A49196-02E3-43FA-92E3-83F926990B80}" presName="composite" presStyleCnt="0"/>
      <dgm:spPr/>
    </dgm:pt>
    <dgm:pt modelId="{D1117121-215E-4FC6-BB60-08867543198B}" type="pres">
      <dgm:prSet presAssocID="{72A49196-02E3-43FA-92E3-83F926990B80}" presName="imgShp" presStyleLbl="fgImgPlace1" presStyleIdx="1" presStyleCnt="2" custScaleX="89145" custScaleY="75289" custLinFactNeighborX="-51811" custLinFactNeighborY="-7739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E5DC2383-F93E-4BD5-9BCB-2554D878AE47}" type="pres">
      <dgm:prSet presAssocID="{72A49196-02E3-43FA-92E3-83F926990B80}" presName="txShp" presStyleLbl="node1" presStyleIdx="1" presStyleCnt="2" custScaleX="1424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AFBBAD5-C9EA-4649-9388-5EBF99C9EFFC}" type="presOf" srcId="{0B8EA4E2-92A3-4528-86D1-403F967A949E}" destId="{A1CE0B59-AA7D-4429-9936-4447E1020443}" srcOrd="0" destOrd="0" presId="urn:microsoft.com/office/officeart/2005/8/layout/vList3#1"/>
    <dgm:cxn modelId="{23984F29-E7B1-42CB-B418-0B7CDB7C7453}" type="presOf" srcId="{3CCC2B84-8859-4A50-8A60-B934CD055553}" destId="{B04DC0CA-7CEB-4C7E-B7E1-E3B50B75C8F4}" srcOrd="0" destOrd="0" presId="urn:microsoft.com/office/officeart/2005/8/layout/vList3#1"/>
    <dgm:cxn modelId="{2466F96F-CDF6-44BD-8D9B-02FAFFAB436A}" type="presOf" srcId="{72A49196-02E3-43FA-92E3-83F926990B80}" destId="{E5DC2383-F93E-4BD5-9BCB-2554D878AE47}" srcOrd="0" destOrd="0" presId="urn:microsoft.com/office/officeart/2005/8/layout/vList3#1"/>
    <dgm:cxn modelId="{E2FF4880-3213-47A8-A0B9-EA41818F0444}" srcId="{0B8EA4E2-92A3-4528-86D1-403F967A949E}" destId="{3CCC2B84-8859-4A50-8A60-B934CD055553}" srcOrd="0" destOrd="0" parTransId="{4BAA523A-BBC6-42E9-8A22-A01847AB1C80}" sibTransId="{6A8875DC-F2F4-488F-B50D-0C7CC8885575}"/>
    <dgm:cxn modelId="{04F56596-BBFC-41A7-9091-E8BF78ED6362}" srcId="{0B8EA4E2-92A3-4528-86D1-403F967A949E}" destId="{72A49196-02E3-43FA-92E3-83F926990B80}" srcOrd="1" destOrd="0" parTransId="{3863E325-2805-4D35-B2F3-343290690F86}" sibTransId="{716F0B17-3292-46F5-9376-0363AD26EF1B}"/>
    <dgm:cxn modelId="{AF0E7626-47CA-4251-AE68-50C0AEF6964D}" type="presParOf" srcId="{A1CE0B59-AA7D-4429-9936-4447E1020443}" destId="{4E9344B4-0D87-4617-A982-EFFE2006EE3A}" srcOrd="0" destOrd="0" presId="urn:microsoft.com/office/officeart/2005/8/layout/vList3#1"/>
    <dgm:cxn modelId="{DBCAA70A-4A8D-46C5-8DA3-A99740E3D963}" type="presParOf" srcId="{4E9344B4-0D87-4617-A982-EFFE2006EE3A}" destId="{16C5470E-404F-4300-9906-02F5A8EC66AD}" srcOrd="0" destOrd="0" presId="urn:microsoft.com/office/officeart/2005/8/layout/vList3#1"/>
    <dgm:cxn modelId="{758BE263-C8CA-4923-91BA-FA4D046161B8}" type="presParOf" srcId="{4E9344B4-0D87-4617-A982-EFFE2006EE3A}" destId="{B04DC0CA-7CEB-4C7E-B7E1-E3B50B75C8F4}" srcOrd="1" destOrd="0" presId="urn:microsoft.com/office/officeart/2005/8/layout/vList3#1"/>
    <dgm:cxn modelId="{31B9816C-4844-40C6-912C-F5FACD9230B0}" type="presParOf" srcId="{A1CE0B59-AA7D-4429-9936-4447E1020443}" destId="{992A0C22-347B-4C7C-B6EE-DE13A0CD20FD}" srcOrd="1" destOrd="0" presId="urn:microsoft.com/office/officeart/2005/8/layout/vList3#1"/>
    <dgm:cxn modelId="{6CD54DEA-ABC7-4084-8AF3-A961F103A12A}" type="presParOf" srcId="{A1CE0B59-AA7D-4429-9936-4447E1020443}" destId="{36CA4EA0-29FC-4FCD-9DDD-91A98F1A875E}" srcOrd="2" destOrd="0" presId="urn:microsoft.com/office/officeart/2005/8/layout/vList3#1"/>
    <dgm:cxn modelId="{C909B351-4C99-4DEE-9FF7-F57CC109ACD7}" type="presParOf" srcId="{36CA4EA0-29FC-4FCD-9DDD-91A98F1A875E}" destId="{D1117121-215E-4FC6-BB60-08867543198B}" srcOrd="0" destOrd="0" presId="urn:microsoft.com/office/officeart/2005/8/layout/vList3#1"/>
    <dgm:cxn modelId="{A473C8C0-3F71-4630-B181-C4762F270F49}" type="presParOf" srcId="{36CA4EA0-29FC-4FCD-9DDD-91A98F1A875E}" destId="{E5DC2383-F93E-4BD5-9BCB-2554D878AE47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0E7065-AEF1-45E4-9DC9-94D32695B952}">
      <dsp:nvSpPr>
        <dsp:cNvPr id="0" name=""/>
        <dsp:cNvSpPr/>
      </dsp:nvSpPr>
      <dsp:spPr>
        <a:xfrm>
          <a:off x="0" y="0"/>
          <a:ext cx="81280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1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88900" dist="38100" dir="504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508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A3D6034-3FD0-4B1A-81D3-6CAA63FEBD44}">
      <dsp:nvSpPr>
        <dsp:cNvPr id="0" name=""/>
        <dsp:cNvSpPr/>
      </dsp:nvSpPr>
      <dsp:spPr>
        <a:xfrm>
          <a:off x="0" y="0"/>
          <a:ext cx="1625600" cy="3442954"/>
        </a:xfrm>
        <a:prstGeom prst="rect">
          <a:avLst/>
        </a:prstGeom>
        <a:noFill/>
        <a:ln>
          <a:noFill/>
        </a:ln>
        <a:effectLst>
          <a:outerShdw blurRad="149987" dist="250190" dir="8460000" algn="ctr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vert270" wrap="square" lIns="106680" tIns="106680" rIns="106680" bIns="106680" numCol="1" spcCol="1270" anchor="t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Уровни идеологии</a:t>
          </a:r>
          <a:endParaRPr lang="ru-RU" sz="2800" b="1" kern="1200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0" y="0"/>
        <a:ext cx="1625600" cy="3442954"/>
      </dsp:txXfrm>
    </dsp:sp>
    <dsp:sp modelId="{B91AE52F-1E11-47BE-A4F6-4F7CC82BEA1D}">
      <dsp:nvSpPr>
        <dsp:cNvPr id="0" name=""/>
        <dsp:cNvSpPr/>
      </dsp:nvSpPr>
      <dsp:spPr>
        <a:xfrm>
          <a:off x="1747520" y="53796"/>
          <a:ext cx="6380480" cy="1075923"/>
        </a:xfrm>
        <a:prstGeom prst="rect">
          <a:avLst/>
        </a:prstGeom>
        <a:noFill/>
        <a:ln w="38100">
          <a:solidFill>
            <a:schemeClr val="accent1"/>
          </a:solidFill>
        </a:ln>
        <a:effectLst>
          <a:outerShdw blurRad="149987" dist="250190" dir="8460000" algn="ctr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Концептуально-теоретический</a:t>
          </a:r>
          <a:endParaRPr lang="ru-RU" sz="2800" b="1" kern="1200" dirty="0">
            <a:solidFill>
              <a:srgbClr val="00B05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1747520" y="53796"/>
        <a:ext cx="6380480" cy="1075923"/>
      </dsp:txXfrm>
    </dsp:sp>
    <dsp:sp modelId="{6C315B45-A159-47C9-9577-4E0DC0120F30}">
      <dsp:nvSpPr>
        <dsp:cNvPr id="0" name=""/>
        <dsp:cNvSpPr/>
      </dsp:nvSpPr>
      <dsp:spPr>
        <a:xfrm>
          <a:off x="1625599" y="1129719"/>
          <a:ext cx="6502400" cy="0"/>
        </a:xfrm>
        <a:prstGeom prst="line">
          <a:avLst/>
        </a:prstGeom>
        <a:noFill/>
        <a:ln w="12700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1EDAF015-5533-4C08-A286-AFAC6A13F42C}">
      <dsp:nvSpPr>
        <dsp:cNvPr id="0" name=""/>
        <dsp:cNvSpPr/>
      </dsp:nvSpPr>
      <dsp:spPr>
        <a:xfrm>
          <a:off x="1747520" y="1183515"/>
          <a:ext cx="6380480" cy="1075923"/>
        </a:xfrm>
        <a:prstGeom prst="rect">
          <a:avLst/>
        </a:prstGeom>
        <a:noFill/>
        <a:ln w="38100">
          <a:solidFill>
            <a:schemeClr val="accent1"/>
          </a:solidFill>
        </a:ln>
        <a:effectLst>
          <a:outerShdw blurRad="149987" dist="250190" dir="8460000" algn="ctr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Программно-политический</a:t>
          </a:r>
          <a:endParaRPr lang="ru-RU" sz="2800" b="1" kern="1200" dirty="0">
            <a:solidFill>
              <a:srgbClr val="00B0F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1747520" y="1183515"/>
        <a:ext cx="6380480" cy="1075923"/>
      </dsp:txXfrm>
    </dsp:sp>
    <dsp:sp modelId="{F4519607-57CD-4553-99B0-1CD17CE05A2B}">
      <dsp:nvSpPr>
        <dsp:cNvPr id="0" name=""/>
        <dsp:cNvSpPr/>
      </dsp:nvSpPr>
      <dsp:spPr>
        <a:xfrm>
          <a:off x="1625599" y="2259438"/>
          <a:ext cx="6502400" cy="0"/>
        </a:xfrm>
        <a:prstGeom prst="line">
          <a:avLst/>
        </a:prstGeom>
        <a:noFill/>
        <a:ln w="12700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63F6912F-65B3-4F63-A534-E475AA332E9C}">
      <dsp:nvSpPr>
        <dsp:cNvPr id="0" name=""/>
        <dsp:cNvSpPr/>
      </dsp:nvSpPr>
      <dsp:spPr>
        <a:xfrm>
          <a:off x="1747520" y="2313234"/>
          <a:ext cx="6380480" cy="1075923"/>
        </a:xfrm>
        <a:prstGeom prst="rect">
          <a:avLst/>
        </a:prstGeom>
        <a:noFill/>
        <a:ln w="38100">
          <a:solidFill>
            <a:schemeClr val="accent1"/>
          </a:solidFill>
        </a:ln>
        <a:effectLst>
          <a:outerShdw blurRad="149987" dist="250190" dir="8460000" algn="ctr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Актуализированный</a:t>
          </a:r>
          <a:endParaRPr lang="ru-RU" sz="2800" b="1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1747520" y="2313234"/>
        <a:ext cx="6380480" cy="1075923"/>
      </dsp:txXfrm>
    </dsp:sp>
    <dsp:sp modelId="{5DE3B06E-68F5-4849-A97F-5E68BEC71CE6}">
      <dsp:nvSpPr>
        <dsp:cNvPr id="0" name=""/>
        <dsp:cNvSpPr/>
      </dsp:nvSpPr>
      <dsp:spPr>
        <a:xfrm>
          <a:off x="1625599" y="3389157"/>
          <a:ext cx="6502400" cy="0"/>
        </a:xfrm>
        <a:prstGeom prst="line">
          <a:avLst/>
        </a:prstGeom>
        <a:noFill/>
        <a:ln w="12700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BDBDB1-C11E-4ABF-BF56-ADF0C2F4C35E}">
      <dsp:nvSpPr>
        <dsp:cNvPr id="0" name=""/>
        <dsp:cNvSpPr/>
      </dsp:nvSpPr>
      <dsp:spPr>
        <a:xfrm>
          <a:off x="0" y="153913"/>
          <a:ext cx="11521280" cy="959400"/>
        </a:xfrm>
        <a:prstGeom prst="roundRect">
          <a:avLst/>
        </a:prstGeom>
        <a:solidFill>
          <a:schemeClr val="accent3"/>
        </a:solidFill>
        <a:ln w="22225" cap="rnd" cmpd="sng" algn="ctr">
          <a:solidFill>
            <a:schemeClr val="accent3">
              <a:shade val="50000"/>
            </a:schemeClr>
          </a:solidFill>
          <a:prstDash val="solid"/>
        </a:ln>
        <a:effectLst/>
        <a:scene3d>
          <a:camera prst="orthographicFront"/>
          <a:lightRig rig="chilly" dir="t"/>
        </a:scene3d>
      </dsp:spPr>
      <dsp:style>
        <a:lnRef idx="2">
          <a:schemeClr val="accent3">
            <a:shade val="50000"/>
          </a:schemeClr>
        </a:lnRef>
        <a:fillRef idx="1">
          <a:schemeClr val="accent3"/>
        </a:fillRef>
        <a:effectRef idx="0">
          <a:schemeClr val="accent3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1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1-Интегрирующая</a:t>
          </a:r>
          <a:endParaRPr lang="ru-RU" sz="41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46834" y="200747"/>
        <a:ext cx="11427612" cy="865732"/>
      </dsp:txXfrm>
    </dsp:sp>
    <dsp:sp modelId="{3E6048F5-8EB6-4F81-8773-C45685EAA108}">
      <dsp:nvSpPr>
        <dsp:cNvPr id="0" name=""/>
        <dsp:cNvSpPr/>
      </dsp:nvSpPr>
      <dsp:spPr>
        <a:xfrm>
          <a:off x="0" y="1113313"/>
          <a:ext cx="11521280" cy="1400355"/>
        </a:xfrm>
        <a:prstGeom prst="rect">
          <a:avLst/>
        </a:prstGeom>
        <a:solidFill>
          <a:schemeClr val="bg1"/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5801" tIns="52070" rIns="291592" bIns="5207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200" b="1" kern="1200" dirty="0" smtClean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Служит ослаблению социальной напряженности, сплочению общества на базе общегосударственных, патриотических или иных ценностей</a:t>
          </a:r>
          <a:endParaRPr lang="ru-RU" sz="3200" b="1" kern="1200" dirty="0">
            <a:solidFill>
              <a:schemeClr val="tx1"/>
            </a:solidFill>
            <a:effectLst/>
            <a:latin typeface="Times New Roman" pitchFamily="18" charset="0"/>
            <a:cs typeface="Times New Roman" pitchFamily="18" charset="0"/>
          </a:endParaRPr>
        </a:p>
      </dsp:txBody>
      <dsp:txXfrm>
        <a:off x="0" y="1113313"/>
        <a:ext cx="11521280" cy="1400355"/>
      </dsp:txXfrm>
    </dsp:sp>
    <dsp:sp modelId="{E7354862-CD11-43DC-8A21-C7F718CCA64F}">
      <dsp:nvSpPr>
        <dsp:cNvPr id="0" name=""/>
        <dsp:cNvSpPr/>
      </dsp:nvSpPr>
      <dsp:spPr>
        <a:xfrm>
          <a:off x="0" y="2513668"/>
          <a:ext cx="11521280" cy="959400"/>
        </a:xfrm>
        <a:prstGeom prst="roundRect">
          <a:avLst/>
        </a:prstGeom>
        <a:gradFill rotWithShape="1">
          <a:gsLst>
            <a:gs pos="0">
              <a:schemeClr val="accent6">
                <a:tint val="98000"/>
                <a:lumMod val="110000"/>
              </a:schemeClr>
            </a:gs>
            <a:gs pos="84000">
              <a:schemeClr val="accent6"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88900" dist="38100" dir="5040000" rotWithShape="0">
            <a:srgbClr val="000000">
              <a:alpha val="60000"/>
            </a:srgbClr>
          </a:outerShdw>
        </a:effectLst>
        <a:scene3d>
          <a:camera prst="orthographicFront"/>
          <a:lightRig rig="chilly" dir="t"/>
        </a:scene3d>
        <a:sp3d>
          <a:bevelT w="38100" h="50800"/>
        </a:sp3d>
      </dsp:spPr>
      <dsp:style>
        <a:lnRef idx="0">
          <a:schemeClr val="accent6"/>
        </a:lnRef>
        <a:fillRef idx="3">
          <a:schemeClr val="accent6"/>
        </a:fillRef>
        <a:effectRef idx="3">
          <a:schemeClr val="accent6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1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2-Пропагандистская</a:t>
          </a:r>
          <a:endParaRPr lang="ru-RU" sz="41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46834" y="2560502"/>
        <a:ext cx="11427612" cy="865732"/>
      </dsp:txXfrm>
    </dsp:sp>
    <dsp:sp modelId="{6FCD7E74-C5C6-43B6-83E7-BBD2B8ED1301}">
      <dsp:nvSpPr>
        <dsp:cNvPr id="0" name=""/>
        <dsp:cNvSpPr/>
      </dsp:nvSpPr>
      <dsp:spPr>
        <a:xfrm>
          <a:off x="0" y="3626981"/>
          <a:ext cx="11521280" cy="954787"/>
        </a:xfrm>
        <a:prstGeom prst="rect">
          <a:avLst/>
        </a:prstGeom>
        <a:solidFill>
          <a:schemeClr val="bg1"/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5801" tIns="52070" rIns="291592" bIns="5207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200" b="1" kern="1200" dirty="0" smtClean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rPr>
            <a:t>Создаёт позитивный образ проводимой политической линии, демонстрирует  её соответствие интересам людей</a:t>
          </a:r>
          <a:endParaRPr lang="ru-RU" sz="3200" b="1" kern="1200" dirty="0">
            <a:solidFill>
              <a:schemeClr val="tx1"/>
            </a:solidFill>
            <a:effectLst/>
            <a:latin typeface="Times New Roman" pitchFamily="18" charset="0"/>
            <a:cs typeface="Times New Roman" pitchFamily="18" charset="0"/>
          </a:endParaRPr>
        </a:p>
      </dsp:txBody>
      <dsp:txXfrm>
        <a:off x="0" y="3626981"/>
        <a:ext cx="11521280" cy="95478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BDBDB1-C11E-4ABF-BF56-ADF0C2F4C35E}">
      <dsp:nvSpPr>
        <dsp:cNvPr id="0" name=""/>
        <dsp:cNvSpPr/>
      </dsp:nvSpPr>
      <dsp:spPr>
        <a:xfrm>
          <a:off x="0" y="29544"/>
          <a:ext cx="11521280" cy="912600"/>
        </a:xfrm>
        <a:prstGeom prst="roundRect">
          <a:avLst/>
        </a:prstGeom>
        <a:solidFill>
          <a:schemeClr val="accent3"/>
        </a:solidFill>
        <a:ln w="22225" cap="rnd" cmpd="sng" algn="ctr">
          <a:solidFill>
            <a:schemeClr val="accent3">
              <a:shade val="50000"/>
            </a:schemeClr>
          </a:solidFill>
          <a:prstDash val="solid"/>
        </a:ln>
        <a:effectLst/>
        <a:scene3d>
          <a:camera prst="orthographicFront"/>
          <a:lightRig rig="chilly" dir="t"/>
        </a:scene3d>
      </dsp:spPr>
      <dsp:style>
        <a:lnRef idx="2">
          <a:schemeClr val="accent3">
            <a:shade val="50000"/>
          </a:schemeClr>
        </a:lnRef>
        <a:fillRef idx="1">
          <a:schemeClr val="accent3"/>
        </a:fillRef>
        <a:effectRef idx="0">
          <a:schemeClr val="accent3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9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3-Ориентационная</a:t>
          </a:r>
          <a:endParaRPr lang="ru-RU" sz="39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44549" y="74093"/>
        <a:ext cx="11432182" cy="823502"/>
      </dsp:txXfrm>
    </dsp:sp>
    <dsp:sp modelId="{3E6048F5-8EB6-4F81-8773-C45685EAA108}">
      <dsp:nvSpPr>
        <dsp:cNvPr id="0" name=""/>
        <dsp:cNvSpPr/>
      </dsp:nvSpPr>
      <dsp:spPr>
        <a:xfrm>
          <a:off x="0" y="942144"/>
          <a:ext cx="11521280" cy="1291680"/>
        </a:xfrm>
        <a:prstGeom prst="rect">
          <a:avLst/>
        </a:prstGeom>
        <a:solidFill>
          <a:schemeClr val="bg1"/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5801" tIns="49530" rIns="277368" bIns="4953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000" b="1" kern="1200" dirty="0" smtClean="0"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rPr>
            <a:t>Внедряет в сознание основополагающие представления об обществе и государстве, которые позволяют человеку  сориентироваться в социальной реальности</a:t>
          </a:r>
          <a:endParaRPr lang="ru-RU" sz="3000" b="1" kern="1200" dirty="0">
            <a:solidFill>
              <a:srgbClr val="002060"/>
            </a:solidFill>
            <a:effectLst/>
            <a:latin typeface="Times New Roman" pitchFamily="18" charset="0"/>
            <a:cs typeface="Times New Roman" pitchFamily="18" charset="0"/>
          </a:endParaRPr>
        </a:p>
      </dsp:txBody>
      <dsp:txXfrm>
        <a:off x="0" y="942144"/>
        <a:ext cx="11521280" cy="1291680"/>
      </dsp:txXfrm>
    </dsp:sp>
    <dsp:sp modelId="{E7354862-CD11-43DC-8A21-C7F718CCA64F}">
      <dsp:nvSpPr>
        <dsp:cNvPr id="0" name=""/>
        <dsp:cNvSpPr/>
      </dsp:nvSpPr>
      <dsp:spPr>
        <a:xfrm>
          <a:off x="0" y="2233824"/>
          <a:ext cx="11521280" cy="912600"/>
        </a:xfrm>
        <a:prstGeom prst="roundRect">
          <a:avLst/>
        </a:prstGeom>
        <a:gradFill rotWithShape="1">
          <a:gsLst>
            <a:gs pos="0">
              <a:schemeClr val="accent6">
                <a:tint val="98000"/>
                <a:lumMod val="110000"/>
              </a:schemeClr>
            </a:gs>
            <a:gs pos="84000">
              <a:schemeClr val="accent6"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88900" dist="38100" dir="5040000" rotWithShape="0">
            <a:srgbClr val="000000">
              <a:alpha val="60000"/>
            </a:srgbClr>
          </a:outerShdw>
        </a:effectLst>
        <a:scene3d>
          <a:camera prst="orthographicFront"/>
          <a:lightRig rig="chilly" dir="t"/>
        </a:scene3d>
        <a:sp3d>
          <a:bevelT w="38100" h="50800"/>
        </a:sp3d>
      </dsp:spPr>
      <dsp:style>
        <a:lnRef idx="0">
          <a:schemeClr val="accent6"/>
        </a:lnRef>
        <a:fillRef idx="3">
          <a:schemeClr val="accent6"/>
        </a:fillRef>
        <a:effectRef idx="3">
          <a:schemeClr val="accent6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9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4-Мобилизационная</a:t>
          </a:r>
          <a:endParaRPr lang="ru-RU" sz="39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44549" y="2278373"/>
        <a:ext cx="11432182" cy="823502"/>
      </dsp:txXfrm>
    </dsp:sp>
    <dsp:sp modelId="{6FCD7E74-C5C6-43B6-83E7-BBD2B8ED1301}">
      <dsp:nvSpPr>
        <dsp:cNvPr id="0" name=""/>
        <dsp:cNvSpPr/>
      </dsp:nvSpPr>
      <dsp:spPr>
        <a:xfrm>
          <a:off x="0" y="3146425"/>
          <a:ext cx="11521280" cy="888030"/>
        </a:xfrm>
        <a:prstGeom prst="rect">
          <a:avLst/>
        </a:prstGeom>
        <a:solidFill>
          <a:schemeClr val="bg1"/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5801" tIns="49530" rIns="277368" bIns="4953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000" b="1" kern="1200" dirty="0" smtClean="0"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rPr>
            <a:t>Стимулирует целенаправленные действия граждан для выполнения поставленных задач</a:t>
          </a:r>
          <a:endParaRPr lang="ru-RU" sz="3000" b="1" kern="1200" dirty="0">
            <a:solidFill>
              <a:srgbClr val="002060"/>
            </a:solidFill>
            <a:effectLst/>
            <a:latin typeface="Times New Roman" pitchFamily="18" charset="0"/>
            <a:cs typeface="Times New Roman" pitchFamily="18" charset="0"/>
          </a:endParaRPr>
        </a:p>
      </dsp:txBody>
      <dsp:txXfrm>
        <a:off x="0" y="3146425"/>
        <a:ext cx="11521280" cy="88803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358465-7276-4627-A15D-E4C605DFA7D6}">
      <dsp:nvSpPr>
        <dsp:cNvPr id="0" name=""/>
        <dsp:cNvSpPr/>
      </dsp:nvSpPr>
      <dsp:spPr>
        <a:xfrm>
          <a:off x="1019368" y="2559166"/>
          <a:ext cx="2290907" cy="178283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145453" y="0"/>
              </a:lnTo>
              <a:lnTo>
                <a:pt x="1145453" y="1782836"/>
              </a:lnTo>
              <a:lnTo>
                <a:pt x="2290907" y="1782836"/>
              </a:lnTo>
            </a:path>
          </a:pathLst>
        </a:custGeom>
        <a:noFill/>
        <a:ln w="2222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/>
        </a:p>
      </dsp:txBody>
      <dsp:txXfrm>
        <a:off x="2092249" y="3378012"/>
        <a:ext cx="145144" cy="145144"/>
      </dsp:txXfrm>
    </dsp:sp>
    <dsp:sp modelId="{A2E62B71-BF74-4EDA-B99B-4DEFDEED8523}">
      <dsp:nvSpPr>
        <dsp:cNvPr id="0" name=""/>
        <dsp:cNvSpPr/>
      </dsp:nvSpPr>
      <dsp:spPr>
        <a:xfrm>
          <a:off x="1019368" y="2559166"/>
          <a:ext cx="2261562" cy="1552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130781" y="0"/>
              </a:lnTo>
              <a:lnTo>
                <a:pt x="1130781" y="155254"/>
              </a:lnTo>
              <a:lnTo>
                <a:pt x="2261562" y="155254"/>
              </a:lnTo>
            </a:path>
          </a:pathLst>
        </a:custGeom>
        <a:noFill/>
        <a:ln w="2222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/>
        </a:p>
      </dsp:txBody>
      <dsp:txXfrm>
        <a:off x="2093476" y="2580121"/>
        <a:ext cx="113344" cy="113344"/>
      </dsp:txXfrm>
    </dsp:sp>
    <dsp:sp modelId="{E31E166B-97DE-4225-A4F1-2477EF802CBF}">
      <dsp:nvSpPr>
        <dsp:cNvPr id="0" name=""/>
        <dsp:cNvSpPr/>
      </dsp:nvSpPr>
      <dsp:spPr>
        <a:xfrm>
          <a:off x="1019368" y="909613"/>
          <a:ext cx="2290907" cy="1649552"/>
        </a:xfrm>
        <a:custGeom>
          <a:avLst/>
          <a:gdLst/>
          <a:ahLst/>
          <a:cxnLst/>
          <a:rect l="0" t="0" r="0" b="0"/>
          <a:pathLst>
            <a:path>
              <a:moveTo>
                <a:pt x="0" y="1649552"/>
              </a:moveTo>
              <a:lnTo>
                <a:pt x="1145453" y="1649552"/>
              </a:lnTo>
              <a:lnTo>
                <a:pt x="1145453" y="0"/>
              </a:lnTo>
              <a:lnTo>
                <a:pt x="2290907" y="0"/>
              </a:lnTo>
            </a:path>
          </a:pathLst>
        </a:custGeom>
        <a:noFill/>
        <a:ln w="2222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/>
        </a:p>
      </dsp:txBody>
      <dsp:txXfrm>
        <a:off x="2094247" y="1663815"/>
        <a:ext cx="141149" cy="141149"/>
      </dsp:txXfrm>
    </dsp:sp>
    <dsp:sp modelId="{2CA70D3A-89CC-49C6-8A27-2328FF42F2E5}">
      <dsp:nvSpPr>
        <dsp:cNvPr id="0" name=""/>
        <dsp:cNvSpPr/>
      </dsp:nvSpPr>
      <dsp:spPr>
        <a:xfrm rot="16200000">
          <a:off x="-2026039" y="2072924"/>
          <a:ext cx="5118332" cy="972483"/>
        </a:xfrm>
        <a:prstGeom prst="rect">
          <a:avLst/>
        </a:prstGeom>
        <a:solidFill>
          <a:srgbClr val="C00000"/>
        </a:soli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По модели желаемого общества</a:t>
          </a:r>
          <a:endParaRPr lang="ru-RU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-2026039" y="2072924"/>
        <a:ext cx="5118332" cy="972483"/>
      </dsp:txXfrm>
    </dsp:sp>
    <dsp:sp modelId="{631CEAD8-1779-4EE7-94F8-FA436DBFAE4F}">
      <dsp:nvSpPr>
        <dsp:cNvPr id="0" name=""/>
        <dsp:cNvSpPr/>
      </dsp:nvSpPr>
      <dsp:spPr>
        <a:xfrm>
          <a:off x="3310275" y="39736"/>
          <a:ext cx="6223128" cy="1739752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6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Правые (консерватизм, фашизм)</a:t>
          </a:r>
          <a:endParaRPr lang="ru-RU" sz="32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3310275" y="39736"/>
        <a:ext cx="6223128" cy="1739752"/>
      </dsp:txXfrm>
    </dsp:sp>
    <dsp:sp modelId="{3C64454F-0DAD-4DCA-956A-1825D87F78B0}">
      <dsp:nvSpPr>
        <dsp:cNvPr id="0" name=""/>
        <dsp:cNvSpPr/>
      </dsp:nvSpPr>
      <dsp:spPr>
        <a:xfrm>
          <a:off x="3280930" y="2049587"/>
          <a:ext cx="6223128" cy="1329666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6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Центристские (либерализм)</a:t>
          </a:r>
          <a:endParaRPr lang="ru-RU" sz="32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3280930" y="2049587"/>
        <a:ext cx="6223128" cy="1329666"/>
      </dsp:txXfrm>
    </dsp:sp>
    <dsp:sp modelId="{935174F5-5DC3-4AD4-B00D-B150AC7890BF}">
      <dsp:nvSpPr>
        <dsp:cNvPr id="0" name=""/>
        <dsp:cNvSpPr/>
      </dsp:nvSpPr>
      <dsp:spPr>
        <a:xfrm>
          <a:off x="3310275" y="3595398"/>
          <a:ext cx="6223128" cy="1493209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6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Левые социализм, коммунизм, анархизм)</a:t>
          </a:r>
          <a:endParaRPr lang="ru-RU" sz="32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3310275" y="3595398"/>
        <a:ext cx="6223128" cy="149320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358465-7276-4627-A15D-E4C605DFA7D6}">
      <dsp:nvSpPr>
        <dsp:cNvPr id="0" name=""/>
        <dsp:cNvSpPr/>
      </dsp:nvSpPr>
      <dsp:spPr>
        <a:xfrm>
          <a:off x="1944431" y="2559166"/>
          <a:ext cx="1851818" cy="12206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925909" y="0"/>
              </a:lnTo>
              <a:lnTo>
                <a:pt x="925909" y="1220609"/>
              </a:lnTo>
              <a:lnTo>
                <a:pt x="1851818" y="1220609"/>
              </a:lnTo>
            </a:path>
          </a:pathLst>
        </a:custGeom>
        <a:noFill/>
        <a:ln w="222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/>
        </a:p>
      </dsp:txBody>
      <dsp:txXfrm>
        <a:off x="2814893" y="3114023"/>
        <a:ext cx="110895" cy="110895"/>
      </dsp:txXfrm>
    </dsp:sp>
    <dsp:sp modelId="{A2E62B71-BF74-4EDA-B99B-4DEFDEED8523}">
      <dsp:nvSpPr>
        <dsp:cNvPr id="0" name=""/>
        <dsp:cNvSpPr/>
      </dsp:nvSpPr>
      <dsp:spPr>
        <a:xfrm>
          <a:off x="1944431" y="2513446"/>
          <a:ext cx="182247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911236" y="45720"/>
              </a:lnTo>
              <a:lnTo>
                <a:pt x="911236" y="77702"/>
              </a:lnTo>
              <a:lnTo>
                <a:pt x="1822472" y="77702"/>
              </a:lnTo>
            </a:path>
          </a:pathLst>
        </a:custGeom>
        <a:noFill/>
        <a:ln w="222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kern="1200"/>
        </a:p>
      </dsp:txBody>
      <dsp:txXfrm>
        <a:off x="2810099" y="2513597"/>
        <a:ext cx="91137" cy="91137"/>
      </dsp:txXfrm>
    </dsp:sp>
    <dsp:sp modelId="{E31E166B-97DE-4225-A4F1-2477EF802CBF}">
      <dsp:nvSpPr>
        <dsp:cNvPr id="0" name=""/>
        <dsp:cNvSpPr/>
      </dsp:nvSpPr>
      <dsp:spPr>
        <a:xfrm>
          <a:off x="1944431" y="1348568"/>
          <a:ext cx="1851818" cy="1210598"/>
        </a:xfrm>
        <a:custGeom>
          <a:avLst/>
          <a:gdLst/>
          <a:ahLst/>
          <a:cxnLst/>
          <a:rect l="0" t="0" r="0" b="0"/>
          <a:pathLst>
            <a:path>
              <a:moveTo>
                <a:pt x="0" y="1210598"/>
              </a:moveTo>
              <a:lnTo>
                <a:pt x="925909" y="1210598"/>
              </a:lnTo>
              <a:lnTo>
                <a:pt x="925909" y="0"/>
              </a:lnTo>
              <a:lnTo>
                <a:pt x="1851818" y="0"/>
              </a:lnTo>
            </a:path>
          </a:pathLst>
        </a:custGeom>
        <a:noFill/>
        <a:ln w="222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/>
        </a:p>
      </dsp:txBody>
      <dsp:txXfrm>
        <a:off x="2815030" y="1898556"/>
        <a:ext cx="110620" cy="110620"/>
      </dsp:txXfrm>
    </dsp:sp>
    <dsp:sp modelId="{2CA70D3A-89CC-49C6-8A27-2328FF42F2E5}">
      <dsp:nvSpPr>
        <dsp:cNvPr id="0" name=""/>
        <dsp:cNvSpPr/>
      </dsp:nvSpPr>
      <dsp:spPr>
        <a:xfrm rot="16200000">
          <a:off x="-1586950" y="1586950"/>
          <a:ext cx="5118332" cy="1944431"/>
        </a:xfrm>
        <a:prstGeom prst="rect">
          <a:avLst/>
        </a:prstGeom>
        <a:solidFill>
          <a:srgbClr val="FF00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По методам и средствам реализации идей</a:t>
          </a:r>
          <a:endParaRPr lang="ru-RU" sz="3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-1586950" y="1586950"/>
        <a:ext cx="5118332" cy="1944431"/>
      </dsp:txXfrm>
    </dsp:sp>
    <dsp:sp modelId="{631CEAD8-1779-4EE7-94F8-FA436DBFAE4F}">
      <dsp:nvSpPr>
        <dsp:cNvPr id="0" name=""/>
        <dsp:cNvSpPr/>
      </dsp:nvSpPr>
      <dsp:spPr>
        <a:xfrm>
          <a:off x="3796250" y="862326"/>
          <a:ext cx="6223128" cy="972483"/>
        </a:xfrm>
        <a:prstGeom prst="rect">
          <a:avLst/>
        </a:prstGeom>
        <a:solidFill>
          <a:srgbClr val="00206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Консервативные</a:t>
          </a:r>
          <a:endParaRPr lang="ru-RU" sz="36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3796250" y="862326"/>
        <a:ext cx="6223128" cy="972483"/>
      </dsp:txXfrm>
    </dsp:sp>
    <dsp:sp modelId="{3C64454F-0DAD-4DCA-956A-1825D87F78B0}">
      <dsp:nvSpPr>
        <dsp:cNvPr id="0" name=""/>
        <dsp:cNvSpPr/>
      </dsp:nvSpPr>
      <dsp:spPr>
        <a:xfrm>
          <a:off x="3766904" y="2104907"/>
          <a:ext cx="6223128" cy="972483"/>
        </a:xfrm>
        <a:prstGeom prst="rect">
          <a:avLst/>
        </a:prstGeom>
        <a:solidFill>
          <a:schemeClr val="accent5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Умеренные</a:t>
          </a:r>
          <a:endParaRPr lang="ru-RU" sz="36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3766904" y="2104907"/>
        <a:ext cx="6223128" cy="972483"/>
      </dsp:txXfrm>
    </dsp:sp>
    <dsp:sp modelId="{935174F5-5DC3-4AD4-B00D-B150AC7890BF}">
      <dsp:nvSpPr>
        <dsp:cNvPr id="0" name=""/>
        <dsp:cNvSpPr/>
      </dsp:nvSpPr>
      <dsp:spPr>
        <a:xfrm>
          <a:off x="3796250" y="3293534"/>
          <a:ext cx="6223128" cy="972483"/>
        </a:xfrm>
        <a:prstGeom prst="rect">
          <a:avLst/>
        </a:prstGeom>
        <a:solidFill>
          <a:srgbClr val="0070C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Радикальные</a:t>
          </a:r>
          <a:endParaRPr lang="ru-RU" sz="32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3796250" y="3293534"/>
        <a:ext cx="6223128" cy="97248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4DC0CA-7CEB-4C7E-B7E1-E3B50B75C8F4}">
      <dsp:nvSpPr>
        <dsp:cNvPr id="0" name=""/>
        <dsp:cNvSpPr/>
      </dsp:nvSpPr>
      <dsp:spPr>
        <a:xfrm rot="10800000">
          <a:off x="313862" y="319885"/>
          <a:ext cx="10866683" cy="2134260"/>
        </a:xfrm>
        <a:prstGeom prst="homePlat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2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41150" tIns="121920" rIns="227584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effectLst/>
              <a:latin typeface="Arial" pitchFamily="34" charset="0"/>
              <a:cs typeface="Arial" pitchFamily="34" charset="0"/>
            </a:rPr>
            <a:t>Политические идеологии активно заимствуют идеи друг друга, осуществляя их синтез</a:t>
          </a:r>
          <a:endParaRPr lang="ru-RU" sz="3200" b="1" kern="1200" dirty="0">
            <a:effectLst/>
            <a:latin typeface="Arial" pitchFamily="34" charset="0"/>
            <a:cs typeface="Arial" pitchFamily="34" charset="0"/>
          </a:endParaRPr>
        </a:p>
      </dsp:txBody>
      <dsp:txXfrm rot="10800000">
        <a:off x="847427" y="319885"/>
        <a:ext cx="10333118" cy="2134260"/>
      </dsp:txXfrm>
    </dsp:sp>
    <dsp:sp modelId="{16C5470E-404F-4300-9906-02F5A8EC66AD}">
      <dsp:nvSpPr>
        <dsp:cNvPr id="0" name=""/>
        <dsp:cNvSpPr/>
      </dsp:nvSpPr>
      <dsp:spPr>
        <a:xfrm>
          <a:off x="0" y="210312"/>
          <a:ext cx="1881243" cy="1673473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E5DC2383-F93E-4BD5-9BCB-2554D878AE47}">
      <dsp:nvSpPr>
        <dsp:cNvPr id="0" name=""/>
        <dsp:cNvSpPr/>
      </dsp:nvSpPr>
      <dsp:spPr>
        <a:xfrm rot="10800000">
          <a:off x="302732" y="2774706"/>
          <a:ext cx="10819804" cy="2134260"/>
        </a:xfrm>
        <a:prstGeom prst="homePlate">
          <a:avLst/>
        </a:prstGeom>
        <a:gradFill rotWithShape="0">
          <a:gsLst>
            <a:gs pos="0">
              <a:schemeClr val="accent2">
                <a:hueOff val="1191735"/>
                <a:satOff val="6913"/>
                <a:lumOff val="6864"/>
                <a:alphaOff val="0"/>
                <a:tint val="98000"/>
                <a:lumMod val="110000"/>
              </a:schemeClr>
            </a:gs>
            <a:gs pos="84000">
              <a:schemeClr val="accent2">
                <a:hueOff val="1191735"/>
                <a:satOff val="6913"/>
                <a:lumOff val="6864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41150" tIns="121920" rIns="227584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Превращение национализма в самостоятельную идеологию (это может быть источник национальной гордости и межэтнический конфликт)</a:t>
          </a:r>
          <a:endParaRPr lang="ru-RU" sz="3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 rot="10800000">
        <a:off x="836297" y="2774706"/>
        <a:ext cx="10286239" cy="2134260"/>
      </dsp:txXfrm>
    </dsp:sp>
    <dsp:sp modelId="{D1117121-215E-4FC6-BB60-08867543198B}">
      <dsp:nvSpPr>
        <dsp:cNvPr id="0" name=""/>
        <dsp:cNvSpPr/>
      </dsp:nvSpPr>
      <dsp:spPr>
        <a:xfrm>
          <a:off x="0" y="2873234"/>
          <a:ext cx="1902586" cy="1606863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2479A1-F579-49A9-B4BC-D027669D95B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1826B178-5E85-4DEB-9211-8DE092C6350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4B8934-52F4-426C-A2ED-7A5A6282BAD0}" type="datetime1">
              <a:rPr lang="ru-RU" smtClean="0"/>
              <a:t>ср 05.03.25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74DD5A1-CDC8-4322-835C-75B848EE603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984B1F5-3F96-49B3-8C9A-B6AAFB92F31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996285-A69B-47DB-BC0C-068C136106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26084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8747DA66-B3E3-437B-8FC5-B0E11E6A7170}" type="datetime1">
              <a:rPr lang="ru-RU" noProof="0" smtClean="0"/>
              <a:t>ср 05.03.25</a:t>
            </a:fld>
            <a:endParaRPr lang="ru-RU" noProof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12E1C88-3939-4832-BAAB-091D6FA96EB5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31050048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5EABF5-31C6-40A7-81B9-D75D8687CBDB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6643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 6"/>
          <p:cNvSpPr/>
          <p:nvPr/>
        </p:nvSpPr>
        <p:spPr bwMode="white">
          <a:xfrm>
            <a:off x="464567" y="3085765"/>
            <a:ext cx="11262866" cy="3304800"/>
          </a:xfrm>
          <a:prstGeom prst="rect">
            <a:avLst/>
          </a:prstGeom>
          <a:gradFill flip="none" rotWithShape="1">
            <a:gsLst>
              <a:gs pos="100000">
                <a:schemeClr val="accent2"/>
              </a:gs>
              <a:gs pos="58000">
                <a:schemeClr val="accent2">
                  <a:lumMod val="75000"/>
                </a:schemeClr>
              </a:gs>
              <a:gs pos="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Заголовок 1"/>
          <p:cNvSpPr>
            <a:spLocks noGrp="1"/>
          </p:cNvSpPr>
          <p:nvPr>
            <p:ph type="ctrTitle"/>
          </p:nvPr>
        </p:nvSpPr>
        <p:spPr>
          <a:xfrm>
            <a:off x="599226" y="1020431"/>
            <a:ext cx="10993549" cy="1475013"/>
          </a:xfrm>
          <a:effectLst/>
        </p:spPr>
        <p:txBody>
          <a:bodyPr rtlCol="0" anchor="ctr" anchorCtr="0">
            <a:normAutofit/>
          </a:bodyPr>
          <a:lstStyle>
            <a:lvl1pPr algn="ctr">
              <a:defRPr sz="5400">
                <a:solidFill>
                  <a:schemeClr val="accent1"/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20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ru-RU" noProof="0" smtClean="0"/>
              <a:t>Образец подзаголовка</a:t>
            </a:r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02820519-4FCA-4CD4-B509-B11A098F3438}" type="datetime8">
              <a:rPr lang="ru-RU" noProof="0" smtClean="0"/>
              <a:t>ср 05.03.25 8:39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C5C3056E-1632-4A65-A24F-3F10A1450A6E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168848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33C994CB-2BC6-164B-80D4-304B4CB6D8C3}"/>
              </a:ext>
            </a:extLst>
          </p:cNvPr>
          <p:cNvSpPr>
            <a:spLocks noChangeAspect="1"/>
          </p:cNvSpPr>
          <p:nvPr userDrawn="1"/>
        </p:nvSpPr>
        <p:spPr bwMode="white">
          <a:xfrm>
            <a:off x="445982" y="606554"/>
            <a:ext cx="11300036" cy="1258827"/>
          </a:xfrm>
          <a:prstGeom prst="rect">
            <a:avLst/>
          </a:prstGeom>
          <a:gradFill flip="none" rotWithShape="1">
            <a:gsLst>
              <a:gs pos="100000">
                <a:schemeClr val="accent2"/>
              </a:gs>
              <a:gs pos="60000">
                <a:schemeClr val="accent1">
                  <a:lumMod val="95000"/>
                  <a:lumOff val="5000"/>
                </a:schemeClr>
              </a:gs>
              <a:gs pos="0">
                <a:schemeClr val="accent1">
                  <a:lumMod val="4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E6ABC70-E83A-40EC-8F66-7A466C2B63C1}" type="datetime8">
              <a:rPr lang="ru-RU" noProof="0" smtClean="0"/>
              <a:t>ср 05.03.25 8:39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 rtlCol="0"/>
          <a:lstStyle/>
          <a:p>
            <a:pPr rtl="0"/>
            <a:fld id="{C5C3056E-1632-4A65-A24F-3F10A1450A6E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9" name="Заголовок 1">
            <a:extLst>
              <a:ext uri="{FF2B5EF4-FFF2-40B4-BE49-F238E27FC236}">
                <a16:creationId xmlns:a16="http://schemas.microsoft.com/office/drawing/2014/main" id="{B5BE0FDB-DB48-E242-8A1F-5B06F79B40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 rtlCol="0" anchor="ctr" anchorCtr="0">
            <a:normAutofit/>
          </a:bodyPr>
          <a:lstStyle>
            <a:lvl1pPr algn="ctr">
              <a:defRPr sz="400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546653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Изображение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spect="1"/>
          </p:cNvSpPr>
          <p:nvPr/>
        </p:nvSpPr>
        <p:spPr>
          <a:xfrm>
            <a:off x="440286" y="614407"/>
            <a:ext cx="5655714" cy="5244392"/>
          </a:xfrm>
          <a:prstGeom prst="rect">
            <a:avLst/>
          </a:prstGeom>
          <a:gradFill flip="none" rotWithShape="1">
            <a:gsLst>
              <a:gs pos="100000">
                <a:schemeClr val="accent2"/>
              </a:gs>
              <a:gs pos="65000">
                <a:schemeClr val="accent1">
                  <a:lumMod val="95000"/>
                  <a:lumOff val="5000"/>
                </a:schemeClr>
              </a:gs>
              <a:gs pos="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295292" y="773724"/>
            <a:ext cx="5315516" cy="4958862"/>
          </a:xfrm>
        </p:spPr>
        <p:txBody>
          <a:bodyPr rtlCol="0" anchor="ctr" anchorCtr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1192" y="773724"/>
            <a:ext cx="5388785" cy="4958862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9D7B237-23E7-457C-8167-3AFBD3D561B6}" type="datetime8">
              <a:rPr lang="ru-RU" noProof="0" smtClean="0"/>
              <a:t>ср 05.03.25 8:39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 rtlCol="0"/>
          <a:lstStyle/>
          <a:p>
            <a:pPr rtl="0"/>
            <a:fld id="{C5C3056E-1632-4A65-A24F-3F10A1450A6E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637820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 7"/>
          <p:cNvSpPr>
            <a:spLocks noChangeAspect="1"/>
          </p:cNvSpPr>
          <p:nvPr/>
        </p:nvSpPr>
        <p:spPr bwMode="white">
          <a:xfrm>
            <a:off x="447817" y="5141974"/>
            <a:ext cx="11290860" cy="1258827"/>
          </a:xfrm>
          <a:prstGeom prst="rect">
            <a:avLst/>
          </a:prstGeom>
          <a:gradFill flip="none" rotWithShape="1">
            <a:gsLst>
              <a:gs pos="100000">
                <a:srgbClr val="903163"/>
              </a:gs>
              <a:gs pos="60000">
                <a:schemeClr val="accent1">
                  <a:lumMod val="95000"/>
                  <a:lumOff val="5000"/>
                </a:schemeClr>
              </a:gs>
              <a:gs pos="1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rtlCol="0"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rtlCol="0"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EA8814AC-2270-4838-988B-68D8EBE782EB}" type="datetime8">
              <a:rPr lang="ru-RU" noProof="0" smtClean="0"/>
              <a:t>ср 05.03.25 8:39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C5C3056E-1632-4A65-A24F-3F10A1450A6E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492441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 7"/>
          <p:cNvSpPr>
            <a:spLocks noChangeAspect="1"/>
          </p:cNvSpPr>
          <p:nvPr/>
        </p:nvSpPr>
        <p:spPr bwMode="white">
          <a:xfrm>
            <a:off x="445982" y="606554"/>
            <a:ext cx="11300036" cy="1258827"/>
          </a:xfrm>
          <a:prstGeom prst="rect">
            <a:avLst/>
          </a:prstGeom>
          <a:gradFill flip="none" rotWithShape="1">
            <a:gsLst>
              <a:gs pos="100000">
                <a:schemeClr val="accent2"/>
              </a:gs>
              <a:gs pos="60000">
                <a:schemeClr val="accent1">
                  <a:lumMod val="95000"/>
                  <a:lumOff val="5000"/>
                </a:schemeClr>
              </a:gs>
              <a:gs pos="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 rtlCol="0" anchor="ctr" anchorCtr="0">
            <a:normAutofit/>
          </a:bodyPr>
          <a:lstStyle>
            <a:lvl1pPr algn="ctr">
              <a:defRPr sz="400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Объект 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 rtlCol="0">
            <a:normAutofit/>
          </a:bodyPr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 rtlCol="0">
            <a:normAutofit/>
          </a:bodyPr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8ED8D8D-D04B-4B69-9788-069BAA51E881}" type="datetime8">
              <a:rPr lang="ru-RU" noProof="0" smtClean="0"/>
              <a:t>ср 05.03.25 8:39</a:t>
            </a:fld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5C3056E-1632-4A65-A24F-3F10A1450A6E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2369661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равнение 3 столбц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 10"/>
          <p:cNvSpPr>
            <a:spLocks noChangeAspect="1"/>
          </p:cNvSpPr>
          <p:nvPr/>
        </p:nvSpPr>
        <p:spPr bwMode="white">
          <a:xfrm>
            <a:off x="445982" y="606554"/>
            <a:ext cx="11300036" cy="1258827"/>
          </a:xfrm>
          <a:prstGeom prst="rect">
            <a:avLst/>
          </a:prstGeom>
          <a:gradFill flip="none" rotWithShape="1">
            <a:gsLst>
              <a:gs pos="100000">
                <a:schemeClr val="accent2"/>
              </a:gs>
              <a:gs pos="60000">
                <a:schemeClr val="accent1">
                  <a:lumMod val="95000"/>
                  <a:lumOff val="5000"/>
                </a:schemeClr>
              </a:gs>
              <a:gs pos="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Заголовок 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 rtlCol="0" anchor="ctr" anchorCtr="0">
            <a:normAutofit/>
          </a:bodyPr>
          <a:lstStyle>
            <a:lvl1pPr algn="ctr">
              <a:defRPr sz="400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677396" y="2023139"/>
            <a:ext cx="3198328" cy="536005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581194" y="2714624"/>
            <a:ext cx="3378403" cy="3194051"/>
          </a:xfrm>
        </p:spPr>
        <p:txBody>
          <a:bodyPr rtlCol="0" anchor="t"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rgbClr val="903163"/>
                </a:solidFill>
              </a:defRPr>
            </a:lvl1pPr>
          </a:lstStyle>
          <a:p>
            <a:pPr rtl="0"/>
            <a:fld id="{CFF97B57-F5C4-4836-A8F1-DEDF1BA38BE0}" type="datetime8">
              <a:rPr lang="ru-RU" noProof="0" smtClean="0"/>
              <a:t>ср 05.03.25 8:39</a:t>
            </a:fld>
            <a:endParaRPr lang="ru-RU" noProof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 rtlCol="0"/>
          <a:lstStyle>
            <a:lvl1pPr>
              <a:defRPr>
                <a:solidFill>
                  <a:srgbClr val="903163"/>
                </a:solidFill>
              </a:defRPr>
            </a:lvl1pPr>
          </a:lstStyle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23" name="Объект 3">
            <a:extLst>
              <a:ext uri="{FF2B5EF4-FFF2-40B4-BE49-F238E27FC236}">
                <a16:creationId xmlns:a16="http://schemas.microsoft.com/office/drawing/2014/main" id="{6D289ABA-BA71-41AF-AA30-58CB8F426F6C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8145430" y="2714624"/>
            <a:ext cx="3378403" cy="3194051"/>
          </a:xfrm>
        </p:spPr>
        <p:txBody>
          <a:bodyPr rtlCol="0" anchor="t"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rgbClr val="903163"/>
                </a:solidFill>
              </a:defRPr>
            </a:lvl1pPr>
          </a:lstStyle>
          <a:p>
            <a:pPr rtl="0"/>
            <a:fld id="{C5C3056E-1632-4A65-A24F-3F10A1450A6E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22" name="Объект 3">
            <a:extLst>
              <a:ext uri="{FF2B5EF4-FFF2-40B4-BE49-F238E27FC236}">
                <a16:creationId xmlns:a16="http://schemas.microsoft.com/office/drawing/2014/main" id="{C06DFC81-3912-4844-B25C-E1D7CBCD80A0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4400414" y="2714624"/>
            <a:ext cx="3378403" cy="3194051"/>
          </a:xfrm>
        </p:spPr>
        <p:txBody>
          <a:bodyPr rtlCol="0" anchor="t"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24" name="Текст 2">
            <a:extLst>
              <a:ext uri="{FF2B5EF4-FFF2-40B4-BE49-F238E27FC236}">
                <a16:creationId xmlns:a16="http://schemas.microsoft.com/office/drawing/2014/main" id="{11556C46-FD2A-4916-B30C-DB066CAEA471}"/>
              </a:ext>
            </a:extLst>
          </p:cNvPr>
          <p:cNvSpPr>
            <a:spLocks noGrp="1"/>
          </p:cNvSpPr>
          <p:nvPr>
            <p:ph type="body" idx="16"/>
          </p:nvPr>
        </p:nvSpPr>
        <p:spPr>
          <a:xfrm>
            <a:off x="8241852" y="2023139"/>
            <a:ext cx="3198328" cy="536005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cxnSp>
        <p:nvCxnSpPr>
          <p:cNvPr id="19" name="Прямая соединительная линия 18">
            <a:extLst>
              <a:ext uri="{FF2B5EF4-FFF2-40B4-BE49-F238E27FC236}">
                <a16:creationId xmlns:a16="http://schemas.microsoft.com/office/drawing/2014/main" id="{E2328988-0888-4C1A-8F73-17D455B6F88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4180115" y="2714625"/>
            <a:ext cx="0" cy="3194051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>
            <a:extLst>
              <a:ext uri="{FF2B5EF4-FFF2-40B4-BE49-F238E27FC236}">
                <a16:creationId xmlns:a16="http://schemas.microsoft.com/office/drawing/2014/main" id="{D81892BA-72AB-4029-BF58-4D6F90C4362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7962123" y="2714625"/>
            <a:ext cx="0" cy="3194051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1" name="Текст 2">
            <a:extLst>
              <a:ext uri="{FF2B5EF4-FFF2-40B4-BE49-F238E27FC236}">
                <a16:creationId xmlns:a16="http://schemas.microsoft.com/office/drawing/2014/main" id="{8E232301-6803-418F-8637-ABBAC64416DA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4496836" y="2023139"/>
            <a:ext cx="3198328" cy="536005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5711902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 10"/>
          <p:cNvSpPr>
            <a:spLocks noChangeAspect="1"/>
          </p:cNvSpPr>
          <p:nvPr/>
        </p:nvSpPr>
        <p:spPr bwMode="white">
          <a:xfrm>
            <a:off x="445982" y="606554"/>
            <a:ext cx="11300036" cy="1258827"/>
          </a:xfrm>
          <a:prstGeom prst="rect">
            <a:avLst/>
          </a:prstGeom>
          <a:gradFill flip="none" rotWithShape="1">
            <a:gsLst>
              <a:gs pos="100000">
                <a:schemeClr val="accent2"/>
              </a:gs>
              <a:gs pos="60000">
                <a:schemeClr val="accent1">
                  <a:lumMod val="95000"/>
                  <a:lumOff val="5000"/>
                </a:schemeClr>
              </a:gs>
              <a:gs pos="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Заголовок 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 rtlCol="0" anchor="ctr" anchorCtr="0">
            <a:normAutofit/>
          </a:bodyPr>
          <a:lstStyle>
            <a:lvl1pPr algn="ctr">
              <a:defRPr sz="400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581193" y="2250892"/>
            <a:ext cx="5393102" cy="536005"/>
          </a:xfrm>
        </p:spPr>
        <p:txBody>
          <a:bodyPr rtlCol="0" anchor="b">
            <a:noAutofit/>
          </a:bodyPr>
          <a:lstStyle>
            <a:lvl1pPr marL="0" indent="0"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rtlCol="0" anchor="t"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5" name="Текст 4"/>
          <p:cNvSpPr>
            <a:spLocks noGrp="1"/>
          </p:cNvSpPr>
          <p:nvPr>
            <p:ph type="body" sz="quarter" idx="3"/>
          </p:nvPr>
        </p:nvSpPr>
        <p:spPr>
          <a:xfrm>
            <a:off x="6217707" y="2250892"/>
            <a:ext cx="5393102" cy="553373"/>
          </a:xfrm>
        </p:spPr>
        <p:txBody>
          <a:bodyPr rtlCol="0" anchor="b">
            <a:noAutofit/>
          </a:bodyPr>
          <a:lstStyle>
            <a:lvl1pPr marL="0" indent="0"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6" name="Объект 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rtlCol="0" anchor="t"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rgbClr val="903163"/>
                </a:solidFill>
              </a:defRPr>
            </a:lvl1pPr>
          </a:lstStyle>
          <a:p>
            <a:pPr rtl="0"/>
            <a:fld id="{C46ED3AB-5B27-4BD0-8843-22DC8B1400D7}" type="datetime8">
              <a:rPr lang="ru-RU" noProof="0" smtClean="0"/>
              <a:t>ср 05.03.25 8:39</a:t>
            </a:fld>
            <a:endParaRPr lang="ru-RU" noProof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rgbClr val="903163"/>
                </a:solidFill>
              </a:defRPr>
            </a:lvl1pPr>
          </a:lstStyle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rgbClr val="903163"/>
                </a:solidFill>
              </a:defRPr>
            </a:lvl1pPr>
          </a:lstStyle>
          <a:p>
            <a:pPr rtl="0"/>
            <a:fld id="{C5C3056E-1632-4A65-A24F-3F10A1450A6E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416690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 6"/>
          <p:cNvSpPr>
            <a:spLocks noChangeAspect="1"/>
          </p:cNvSpPr>
          <p:nvPr/>
        </p:nvSpPr>
        <p:spPr bwMode="white">
          <a:xfrm>
            <a:off x="440683" y="606554"/>
            <a:ext cx="11300036" cy="1258827"/>
          </a:xfrm>
          <a:prstGeom prst="rect">
            <a:avLst/>
          </a:prstGeom>
          <a:gradFill flip="none" rotWithShape="1">
            <a:gsLst>
              <a:gs pos="100000">
                <a:schemeClr val="accent2"/>
              </a:gs>
              <a:gs pos="60000">
                <a:schemeClr val="accent1">
                  <a:lumMod val="95000"/>
                  <a:lumOff val="5000"/>
                </a:schemeClr>
              </a:gs>
              <a:gs pos="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94C4D89-0DC8-477F-8F68-26657ECE25D1}" type="datetime8">
              <a:rPr lang="ru-RU" noProof="0" smtClean="0"/>
              <a:t>ср 05.03.25 8:39</a:t>
            </a:fld>
            <a:endParaRPr lang="ru-RU" noProof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5C3056E-1632-4A65-A24F-3F10A1450A6E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9" name="Заголовок 1">
            <a:extLst>
              <a:ext uri="{FF2B5EF4-FFF2-40B4-BE49-F238E27FC236}">
                <a16:creationId xmlns:a16="http://schemas.microsoft.com/office/drawing/2014/main" id="{5CEC16FA-81A4-6F41-9FCE-6262A4533E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 rtlCol="0" anchor="ctr" anchorCtr="0">
            <a:normAutofit/>
          </a:bodyPr>
          <a:lstStyle>
            <a:lvl1pPr algn="ctr">
              <a:defRPr sz="400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545445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rgbClr val="903163"/>
                </a:solidFill>
              </a:defRPr>
            </a:lvl1pPr>
          </a:lstStyle>
          <a:p>
            <a:pPr rtl="0"/>
            <a:fld id="{358E66DC-3648-46F0-856B-14A3437EA7C3}" type="datetime8">
              <a:rPr lang="ru-RU" noProof="0" smtClean="0"/>
              <a:t>ср 05.03.25 8:39</a:t>
            </a:fld>
            <a:endParaRPr lang="ru-RU" noProof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rgbClr val="903163"/>
                </a:solidFill>
              </a:defRPr>
            </a:lvl1pPr>
          </a:lstStyle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rgbClr val="903163"/>
                </a:solidFill>
              </a:defRPr>
            </a:lvl1pPr>
          </a:lstStyle>
          <a:p>
            <a:pPr rtl="0"/>
            <a:fld id="{C5C3056E-1632-4A65-A24F-3F10A1450A6E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DFBB0525-CFF9-4A39-B5EA-579253994F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7858699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 8"/>
          <p:cNvSpPr>
            <a:spLocks noChangeAspect="1"/>
          </p:cNvSpPr>
          <p:nvPr/>
        </p:nvSpPr>
        <p:spPr bwMode="white">
          <a:xfrm>
            <a:off x="447817" y="5141973"/>
            <a:ext cx="11298200" cy="1274702"/>
          </a:xfrm>
          <a:prstGeom prst="rect">
            <a:avLst/>
          </a:prstGeom>
          <a:gradFill flip="none" rotWithShape="1">
            <a:gsLst>
              <a:gs pos="100000">
                <a:schemeClr val="accent2"/>
              </a:gs>
              <a:gs pos="59000">
                <a:schemeClr val="accent1">
                  <a:lumMod val="95000"/>
                  <a:lumOff val="5000"/>
                </a:schemeClr>
              </a:gs>
              <a:gs pos="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rtlCol="0" anchor="ctr"/>
          <a:lstStyle>
            <a:lvl1pPr algn="l">
              <a:defRPr sz="2000" b="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rtlCol="0" anchor="t" anchorCtr="0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rtlCol="0"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3D111BD8-AC77-4888-861B-8D89FE92A05D}" type="datetime8">
              <a:rPr lang="ru-RU" noProof="0" smtClean="0"/>
              <a:t>ср 05.03.25 8:39</a:t>
            </a:fld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C5C3056E-1632-4A65-A24F-3F10A1450A6E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416972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rtlCol="0"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Рисунок 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447817" y="599725"/>
            <a:ext cx="11290859" cy="3557252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ru-RU" noProof="0"/>
              <a:t>Щелкните значок, чтобы добавить изображение</a:t>
            </a:r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 rtlCol="0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779219D-F9C5-437E-A37D-E52F9C747077}" type="datetime8">
              <a:rPr lang="ru-RU" noProof="0" smtClean="0"/>
              <a:t>ср 05.03.25 8:39</a:t>
            </a:fld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5C3056E-1632-4A65-A24F-3F10A1450A6E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6692101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ср 05.03.25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5718442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gradFill flip="none"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100000" b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pPr rtl="0"/>
            <a:fld id="{8D9912C3-7888-4E08-83DA-AB1313639487}" type="datetime8">
              <a:rPr lang="ru-RU" noProof="0" smtClean="0"/>
              <a:t>ср 05.03.25 8:39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pPr rtl="0"/>
            <a:fld id="{C5C3056E-1632-4A65-A24F-3F10A1450A6E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9" name="Прямоугольник 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Прямоугольник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Прямоугольник 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870731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63" r:id="rId4"/>
    <p:sldLayoutId id="2147483664" r:id="rId5"/>
    <p:sldLayoutId id="2147483665" r:id="rId6"/>
    <p:sldLayoutId id="2147483673" r:id="rId7"/>
    <p:sldLayoutId id="2147483666" r:id="rId8"/>
    <p:sldLayoutId id="2147483667" r:id="rId9"/>
    <p:sldLayoutId id="2147483668" r:id="rId10"/>
    <p:sldLayoutId id="2147483669" r:id="rId11"/>
    <p:sldLayoutId id="2147483674" r:id="rId12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microsoft.com/office/2007/relationships/hdphoto" Target="../media/hdphoto2.wdp"/><Relationship Id="rId7" Type="http://schemas.openxmlformats.org/officeDocument/2006/relationships/diagramColors" Target="../diagrams/colors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0733"/>
          <a:stretch/>
        </p:blipFill>
        <p:spPr bwMode="auto">
          <a:xfrm>
            <a:off x="330818" y="1927035"/>
            <a:ext cx="6304444" cy="3793827"/>
          </a:xfrm>
          <a:prstGeom prst="rect">
            <a:avLst/>
          </a:prstGeom>
          <a:ln w="38100">
            <a:solidFill>
              <a:schemeClr val="tx1"/>
            </a:solidFill>
            <a:miter lim="800000"/>
            <a:headEnd/>
            <a:tailEnd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27605" y="817657"/>
            <a:ext cx="793678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5400" b="1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Политические идеологии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095999" y="2722374"/>
            <a:ext cx="5591908" cy="2308324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sz="4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Обществознание  11 </a:t>
            </a:r>
            <a:r>
              <a:rPr lang="ru-RU" sz="4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класс (</a:t>
            </a:r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углубленное изучение)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23632" y="5880220"/>
            <a:ext cx="5591908" cy="707886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Автор: учитель истории, обществознания и права МАОУ «МСОШ №16»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г.Миасса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4135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836" y="1196752"/>
            <a:ext cx="2976331" cy="33752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31034" y="4939428"/>
            <a:ext cx="209993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Дестют</a:t>
            </a: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де </a:t>
            </a:r>
            <a:r>
              <a:rPr lang="ru-RU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Траси</a:t>
            </a:r>
            <a:endParaRPr lang="ru-RU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1754-1836 </a:t>
            </a:r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079655" y="750647"/>
            <a:ext cx="7776864" cy="2246769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Идеология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(от греч.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Idea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идея, образ и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logos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слово, понятие) – совокупность политико-правовых и нравственно-философских взглядов на общественно-историческую действительность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113703495"/>
              </p:ext>
            </p:extLst>
          </p:nvPr>
        </p:nvGraphicFramePr>
        <p:xfrm>
          <a:off x="3632629" y="3160951"/>
          <a:ext cx="8128000" cy="34429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383831064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08855" y="379998"/>
            <a:ext cx="11974286" cy="1504866"/>
          </a:xfrm>
          <a:solidFill>
            <a:srgbClr val="A62C6F"/>
          </a:solidFill>
        </p:spPr>
        <p:txBody>
          <a:bodyPr>
            <a:noAutofit/>
          </a:bodyPr>
          <a:lstStyle/>
          <a:p>
            <a:r>
              <a:rPr lang="ru-RU" sz="6600" b="1" dirty="0" smtClean="0"/>
              <a:t>Политическая Идеология</a:t>
            </a:r>
          </a:p>
        </p:txBody>
      </p:sp>
      <p:sp>
        <p:nvSpPr>
          <p:cNvPr id="91140" name="Rectangle 4"/>
          <p:cNvSpPr>
            <a:spLocks noChangeArrowheads="1"/>
          </p:cNvSpPr>
          <p:nvPr/>
        </p:nvSpPr>
        <p:spPr bwMode="auto">
          <a:xfrm>
            <a:off x="0" y="2644419"/>
            <a:ext cx="12322627" cy="4100555"/>
          </a:xfrm>
          <a:prstGeom prst="rect">
            <a:avLst/>
          </a:prstGeom>
          <a:solidFill>
            <a:schemeClr val="bg1"/>
          </a:solidFill>
          <a:ln w="76200" cmpd="tri">
            <a:solidFill>
              <a:srgbClr val="AA2C71"/>
            </a:solidFill>
            <a:miter lim="800000"/>
            <a:headEnd/>
            <a:tailEnd/>
          </a:ln>
          <a:effectLst/>
        </p:spPr>
        <p:txBody>
          <a:bodyPr/>
          <a:lstStyle/>
          <a:p>
            <a:pPr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hlink"/>
              </a:buClr>
              <a:buSzPct val="60000"/>
              <a:buFont typeface="Wingdings" pitchFamily="2" charset="2"/>
              <a:buNone/>
              <a:defRPr/>
            </a:pPr>
            <a:r>
              <a:rPr lang="ru-RU" sz="3200" b="1" dirty="0" smtClean="0">
                <a:solidFill>
                  <a:srgbClr val="AA2C71"/>
                </a:solidFill>
                <a:latin typeface="Times New Roman" pitchFamily="18" charset="0"/>
                <a:cs typeface="Times New Roman" pitchFamily="18" charset="0"/>
              </a:rPr>
              <a:t>1-Система </a:t>
            </a:r>
            <a:r>
              <a:rPr lang="ru-RU" sz="3200" b="1" dirty="0">
                <a:solidFill>
                  <a:srgbClr val="AA2C71"/>
                </a:solidFill>
                <a:latin typeface="Times New Roman" pitchFamily="18" charset="0"/>
                <a:cs typeface="Times New Roman" pitchFamily="18" charset="0"/>
              </a:rPr>
              <a:t>идей, теорий и взглядов, выражающих интересы субъектов </a:t>
            </a:r>
            <a:r>
              <a:rPr lang="ru-RU" sz="3200" b="1" dirty="0" smtClean="0">
                <a:solidFill>
                  <a:srgbClr val="AA2C71"/>
                </a:solidFill>
                <a:latin typeface="Times New Roman" pitchFamily="18" charset="0"/>
                <a:cs typeface="Times New Roman" pitchFamily="18" charset="0"/>
              </a:rPr>
              <a:t>политики;</a:t>
            </a:r>
          </a:p>
          <a:p>
            <a:pPr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hlink"/>
              </a:buClr>
              <a:buSzPct val="60000"/>
              <a:buFont typeface="Wingdings" pitchFamily="2" charset="2"/>
              <a:buNone/>
              <a:defRPr/>
            </a:pPr>
            <a:r>
              <a:rPr lang="ru-RU" sz="3200" b="1" dirty="0" smtClean="0">
                <a:solidFill>
                  <a:srgbClr val="AA2C71"/>
                </a:solidFill>
                <a:latin typeface="Times New Roman" pitchFamily="18" charset="0"/>
                <a:cs typeface="Times New Roman" pitchFamily="18" charset="0"/>
              </a:rPr>
              <a:t>2-Разделяется большинством,  обладает формами влияния на массы;</a:t>
            </a:r>
          </a:p>
          <a:p>
            <a:pPr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hlink"/>
              </a:buClr>
              <a:buSzPct val="60000"/>
              <a:buFont typeface="Wingdings" pitchFamily="2" charset="2"/>
              <a:buNone/>
              <a:defRPr/>
            </a:pPr>
            <a:r>
              <a:rPr lang="ru-RU" sz="3200" b="1" dirty="0" smtClean="0">
                <a:solidFill>
                  <a:srgbClr val="AA2C71"/>
                </a:solidFill>
                <a:latin typeface="Times New Roman" pitchFamily="18" charset="0"/>
                <a:cs typeface="Times New Roman" pitchFamily="18" charset="0"/>
              </a:rPr>
              <a:t>3-Разрабатывается учеными целенаправленно; </a:t>
            </a:r>
          </a:p>
          <a:p>
            <a:pPr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60000"/>
              <a:defRPr/>
            </a:pPr>
            <a:r>
              <a:rPr lang="ru-RU" sz="3200" b="1" dirty="0" smtClean="0">
                <a:solidFill>
                  <a:srgbClr val="AA2C71"/>
                </a:solidFill>
                <a:latin typeface="Times New Roman" pitchFamily="18" charset="0"/>
                <a:cs typeface="Times New Roman" pitchFamily="18" charset="0"/>
              </a:rPr>
              <a:t>4-Теоретически </a:t>
            </a:r>
            <a:r>
              <a:rPr lang="ru-RU" sz="3200" b="1" dirty="0">
                <a:solidFill>
                  <a:srgbClr val="AA2C71"/>
                </a:solidFill>
                <a:latin typeface="Times New Roman" pitchFamily="18" charset="0"/>
                <a:cs typeface="Times New Roman" pitchFamily="18" charset="0"/>
              </a:rPr>
              <a:t>обоснована через научный анализ действительности</a:t>
            </a:r>
            <a:r>
              <a:rPr lang="ru-RU" sz="3200" b="1" dirty="0" smtClean="0">
                <a:solidFill>
                  <a:srgbClr val="AA2C7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r>
              <a:rPr lang="ru-RU" sz="3200" b="1" dirty="0">
                <a:solidFill>
                  <a:srgbClr val="AA2C7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dirty="0" smtClean="0">
              <a:solidFill>
                <a:srgbClr val="AA2C7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60000"/>
              <a:defRPr/>
            </a:pPr>
            <a:r>
              <a:rPr lang="ru-RU" sz="3200" b="1" dirty="0" smtClean="0">
                <a:solidFill>
                  <a:srgbClr val="AA2C71"/>
                </a:solidFill>
                <a:latin typeface="Times New Roman" pitchFamily="18" charset="0"/>
                <a:cs typeface="Times New Roman" pitchFamily="18" charset="0"/>
              </a:rPr>
              <a:t>5-Закреплена </a:t>
            </a:r>
            <a:r>
              <a:rPr lang="ru-RU" sz="3200" b="1" dirty="0">
                <a:solidFill>
                  <a:srgbClr val="AA2C71"/>
                </a:solidFill>
                <a:latin typeface="Times New Roman" pitchFamily="18" charset="0"/>
                <a:cs typeface="Times New Roman" pitchFamily="18" charset="0"/>
              </a:rPr>
              <a:t>в доктринах, учениях, концепциях, отражающих оптимальное (идеальное) устройство </a:t>
            </a:r>
            <a:r>
              <a:rPr lang="ru-RU" sz="3200" b="1" dirty="0" smtClean="0">
                <a:solidFill>
                  <a:srgbClr val="AA2C71"/>
                </a:solidFill>
                <a:latin typeface="Times New Roman" pitchFamily="18" charset="0"/>
                <a:cs typeface="Times New Roman" pitchFamily="18" charset="0"/>
              </a:rPr>
              <a:t>общества.</a:t>
            </a:r>
            <a:endParaRPr lang="ru-RU" sz="3200" b="1" dirty="0">
              <a:solidFill>
                <a:srgbClr val="AA2C71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hlink"/>
              </a:buClr>
              <a:buSzPct val="60000"/>
              <a:buFont typeface="Wingdings" pitchFamily="2" charset="2"/>
              <a:buNone/>
              <a:defRPr/>
            </a:pPr>
            <a:endParaRPr lang="ru-RU" sz="3200" b="1" dirty="0">
              <a:solidFill>
                <a:srgbClr val="AA2C7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5872841" y="1657266"/>
            <a:ext cx="446314" cy="972908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5606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114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91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91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91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91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91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40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7200" y="280066"/>
            <a:ext cx="11312769" cy="707886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 w="11430"/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Функции идеологии</a:t>
            </a:r>
            <a:endParaRPr lang="ru-RU" sz="4000" b="1" cap="none" spc="0" dirty="0">
              <a:ln w="11430"/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158069414"/>
              </p:ext>
            </p:extLst>
          </p:nvPr>
        </p:nvGraphicFramePr>
        <p:xfrm>
          <a:off x="431371" y="1396999"/>
          <a:ext cx="11521280" cy="45817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56048508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6860" y="244896"/>
            <a:ext cx="11347940" cy="707886"/>
          </a:xfrm>
          <a:prstGeom prst="rect">
            <a:avLst/>
          </a:prstGeom>
          <a:solidFill>
            <a:schemeClr val="bg1"/>
          </a:solidFill>
          <a:ln w="38100">
            <a:solidFill>
              <a:srgbClr val="AA2C71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 w="11430"/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Функции идеологии</a:t>
            </a:r>
            <a:endParaRPr lang="ru-RU" sz="4000" b="1" cap="none" spc="0" dirty="0">
              <a:ln w="11430"/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692831758"/>
              </p:ext>
            </p:extLst>
          </p:nvPr>
        </p:nvGraphicFramePr>
        <p:xfrm>
          <a:off x="431371" y="1397000"/>
          <a:ext cx="1152128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72269235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4824" y="205372"/>
            <a:ext cx="11360314" cy="707886"/>
          </a:xfrm>
          <a:prstGeom prst="rect">
            <a:avLst/>
          </a:prstGeom>
          <a:solidFill>
            <a:schemeClr val="bg1"/>
          </a:solidFill>
          <a:ln w="38100">
            <a:solidFill>
              <a:srgbClr val="AA2C71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dirty="0" smtClean="0">
                <a:ln w="11430"/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Виды политических идеологий</a:t>
            </a:r>
            <a:endParaRPr lang="ru-RU" sz="4000" b="1" cap="none" spc="0" dirty="0">
              <a:ln w="11430"/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642287099"/>
              </p:ext>
            </p:extLst>
          </p:nvPr>
        </p:nvGraphicFramePr>
        <p:xfrm>
          <a:off x="719403" y="1397000"/>
          <a:ext cx="11233248" cy="5128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95217083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899793546"/>
              </p:ext>
            </p:extLst>
          </p:nvPr>
        </p:nvGraphicFramePr>
        <p:xfrm>
          <a:off x="719403" y="1397000"/>
          <a:ext cx="11233248" cy="5128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36129108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73946" y="0"/>
            <a:ext cx="11418277" cy="830997"/>
          </a:xfrm>
          <a:prstGeom prst="rect">
            <a:avLst/>
          </a:prstGeom>
          <a:solidFill>
            <a:schemeClr val="bg1"/>
          </a:solidFill>
          <a:ln w="38100">
            <a:solidFill>
              <a:srgbClr val="AA2C71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800" b="1" cap="none" spc="0" dirty="0" smtClean="0">
                <a:ln/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1-Консерватизм</a:t>
            </a:r>
            <a:endParaRPr lang="ru-RU" sz="4800" b="1" cap="none" spc="0" dirty="0">
              <a:ln/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6200" y="856357"/>
            <a:ext cx="12017829" cy="6001643"/>
          </a:xfrm>
          <a:prstGeom prst="rect">
            <a:avLst/>
          </a:prstGeom>
          <a:solidFill>
            <a:schemeClr val="bg1"/>
          </a:solidFill>
          <a:ln w="38100">
            <a:solidFill>
              <a:srgbClr val="AA2C71"/>
            </a:solidFill>
          </a:ln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Ценность порядка, традиций и стабильности развития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Незыблемость моральных принципов, лежащих в основе семьи, религии и собственности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Рыночная экономика при защите ч/собственности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Сильное государство, чёткая политическая стратификация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Признание приоритета прав и свобод личности (неоконсерватизм)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Признание естественного неравенства.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Ограничение экономических и социальных функций государства (неоконсерватизм)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Признание иерархичности общества (сословность, привилегии)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6100675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342646" y="2174196"/>
            <a:ext cx="11234056" cy="4564061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  <a:defRPr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оформились к 18 веку</a:t>
            </a:r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Основоположник – Э. </a:t>
            </a:r>
            <a:r>
              <a:rPr lang="ru-RU" sz="4400" b="1" dirty="0" err="1" smtClean="0">
                <a:latin typeface="Times New Roman" pitchFamily="18" charset="0"/>
                <a:cs typeface="Times New Roman" pitchFamily="18" charset="0"/>
              </a:rPr>
              <a:t>Берк</a:t>
            </a:r>
            <a:endParaRPr lang="ru-RU" sz="4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90000"/>
              </a:lnSpc>
              <a:buNone/>
              <a:defRPr/>
            </a:pPr>
            <a:endParaRPr lang="ru-RU" sz="4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Республиканская партия (США)</a:t>
            </a:r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Консервативная партия (Великобритания)</a:t>
            </a:r>
          </a:p>
        </p:txBody>
      </p:sp>
      <p:sp>
        <p:nvSpPr>
          <p:cNvPr id="4" name="WordArt 4"/>
          <p:cNvSpPr>
            <a:spLocks noChangeArrowheads="1" noChangeShapeType="1" noTextEdit="1"/>
          </p:cNvSpPr>
          <p:nvPr/>
        </p:nvSpPr>
        <p:spPr bwMode="auto">
          <a:xfrm>
            <a:off x="809219" y="750076"/>
            <a:ext cx="10767483" cy="64294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300"/>
              </a:avLst>
            </a:prstTxWarp>
          </a:bodyPr>
          <a:lstStyle/>
          <a:p>
            <a:r>
              <a:rPr lang="ru-RU" sz="3600" b="1" kern="1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Консервативные  партии</a:t>
            </a:r>
            <a:endParaRPr lang="ru-RU" sz="3600" b="1" kern="10" dirty="0">
              <a:ln w="9525">
                <a:noFill/>
                <a:round/>
                <a:headEnd/>
                <a:tailEnd/>
              </a:ln>
              <a:solidFill>
                <a:schemeClr val="bg1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  <p:pic>
        <p:nvPicPr>
          <p:cNvPr id="2050" name="Picture 2" descr="https://upload.wikimedia.org/wikipedia/commons/thumb/5/50/Burke.jpg/260px-Burk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0202" y="2141184"/>
            <a:ext cx="2476500" cy="3114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998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5478" y="0"/>
            <a:ext cx="11257300" cy="769441"/>
          </a:xfrm>
          <a:prstGeom prst="rect">
            <a:avLst/>
          </a:prstGeom>
          <a:solidFill>
            <a:schemeClr val="bg1"/>
          </a:solidFill>
          <a:ln w="38100">
            <a:solidFill>
              <a:srgbClr val="AA2C71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/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2-Либерализм</a:t>
            </a:r>
            <a:endParaRPr lang="ru-RU" sz="4400" b="1" cap="none" spc="0" dirty="0">
              <a:ln/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4043" y="228600"/>
            <a:ext cx="2139350" cy="16328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68708" y="2025908"/>
            <a:ext cx="11434070" cy="4832092"/>
          </a:xfrm>
          <a:prstGeom prst="rect">
            <a:avLst/>
          </a:prstGeom>
          <a:solidFill>
            <a:schemeClr val="bg1"/>
          </a:solidFill>
          <a:ln w="38100">
            <a:solidFill>
              <a:srgbClr val="AA2C71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Священность и </a:t>
            </a:r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неотчуждаемость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естественных прав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личности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Правовое равенство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граждан перед законом.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Равенство возможностей граждан.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Политический плюрализм, свобода прав граждан.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Развитое гражданское общество и правовое государство.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Свободная рыночная экономика.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Активная экономическая и социальная политика государства (неолиберализм).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Приоритет прав граждан над 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интересами общества и государства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Индивидуализм.</a:t>
            </a:r>
          </a:p>
          <a:p>
            <a:pPr marL="457200" indent="-457200">
              <a:buFont typeface="+mj-lt"/>
              <a:buAutoNum type="arabicPeriod"/>
            </a:pP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6357717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61258" y="2041491"/>
            <a:ext cx="11466286" cy="4239566"/>
          </a:xfrm>
          <a:solidFill>
            <a:schemeClr val="bg1"/>
          </a:solidFill>
          <a:ln w="38100">
            <a:solidFill>
              <a:srgbClr val="AA2C71"/>
            </a:solidFill>
          </a:ln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90000"/>
              </a:lnSpc>
              <a:buNone/>
              <a:defRPr/>
            </a:pPr>
            <a:r>
              <a:rPr lang="ru-RU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Зародились на рубеже18-19 веков в Западной Европе</a:t>
            </a:r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ru-RU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Основоположник – А. Смит</a:t>
            </a:r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ru-RU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Демократическая партия (США)</a:t>
            </a:r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ru-RU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Центристская партия (Финляндия)</a:t>
            </a:r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ru-RU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Лейбористская партия (Великобритания)</a:t>
            </a:r>
          </a:p>
        </p:txBody>
      </p:sp>
      <p:sp>
        <p:nvSpPr>
          <p:cNvPr id="17411" name="WordArt 4"/>
          <p:cNvSpPr>
            <a:spLocks noChangeArrowheads="1" noChangeShapeType="1" noTextEdit="1"/>
          </p:cNvSpPr>
          <p:nvPr/>
        </p:nvSpPr>
        <p:spPr bwMode="auto">
          <a:xfrm>
            <a:off x="809219" y="750076"/>
            <a:ext cx="10767483" cy="64294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300"/>
              </a:avLst>
            </a:prstTxWarp>
          </a:bodyPr>
          <a:lstStyle/>
          <a:p>
            <a:r>
              <a:rPr lang="ru-RU" sz="3600" b="1" kern="1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Либеральные партии</a:t>
            </a:r>
            <a:endParaRPr lang="ru-RU" sz="3600" b="1" kern="10" dirty="0">
              <a:ln w="9525">
                <a:noFill/>
                <a:round/>
                <a:headEnd/>
                <a:tailEnd/>
              </a:ln>
              <a:solidFill>
                <a:schemeClr val="bg1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  <p:pic>
        <p:nvPicPr>
          <p:cNvPr id="3074" name="Picture 2" descr="https://upload.wikimedia.org/wikipedia/commons/thumb/4/43/Adam_Smith_The_Muir_portrait.jpg/265px-Adam_Smith_The_Muir_portrai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3418" y="2514600"/>
            <a:ext cx="2407651" cy="2934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323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9599" y="87085"/>
            <a:ext cx="11291706" cy="830997"/>
          </a:xfrm>
          <a:prstGeom prst="rect">
            <a:avLst/>
          </a:prstGeom>
          <a:solidFill>
            <a:schemeClr val="bg1"/>
          </a:solidFill>
          <a:ln w="38100">
            <a:solidFill>
              <a:srgbClr val="AA2C71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800" b="1" cap="none" spc="0" dirty="0" smtClean="0">
                <a:ln/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3-Коммунизм</a:t>
            </a:r>
            <a:endParaRPr lang="ru-RU" sz="4800" b="1" cap="none" spc="0" dirty="0">
              <a:ln/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6570" y="2483924"/>
            <a:ext cx="11420661" cy="3785652"/>
          </a:xfrm>
          <a:prstGeom prst="rect">
            <a:avLst/>
          </a:prstGeom>
          <a:solidFill>
            <a:schemeClr val="bg1"/>
          </a:solidFill>
          <a:ln w="38100">
            <a:solidFill>
              <a:srgbClr val="AA2C71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Общественная собственность на средства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производства (г/с)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Ликвидация всех форм социального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неравенства (социальное равенство).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Диктатура пролетариата.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Формирование «нового человека», ориентированного только на деятельность во имя общего блага, моральные стимулы.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Непосредственное участие масс в социальном управлении.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Бесклассовое общество.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Классовая борьба и социальные революции – движущая сила общественного развития.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«От каждого – по потребностям, каждому – по способностям»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File:Hammer and Sickle Red Star with Glow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657" y="215769"/>
            <a:ext cx="2569561" cy="2052386"/>
          </a:xfrm>
          <a:prstGeom prst="rect">
            <a:avLst/>
          </a:prstGeom>
          <a:ln w="28575">
            <a:solidFill>
              <a:srgbClr val="AA2C7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3436043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029" y="1965291"/>
            <a:ext cx="11490371" cy="4642338"/>
          </a:xfrm>
          <a:solidFill>
            <a:schemeClr val="bg1"/>
          </a:solidFill>
          <a:ln w="57150">
            <a:solidFill>
              <a:srgbClr val="AA2C71"/>
            </a:solidFill>
          </a:ln>
        </p:spPr>
        <p:txBody>
          <a:bodyPr>
            <a:normAutofit lnSpcReduction="10000"/>
          </a:bodyPr>
          <a:lstStyle/>
          <a:p>
            <a:pPr eaLnBrk="1" hangingPunct="1">
              <a:buFont typeface="Wingdings" pitchFamily="2" charset="2"/>
              <a:buChar char="«"/>
              <a:defRPr/>
            </a:pP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Зародились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XX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веке</a:t>
            </a:r>
          </a:p>
          <a:p>
            <a:pPr eaLnBrk="1" hangingPunct="1">
              <a:buFont typeface="Wingdings" pitchFamily="2" charset="2"/>
              <a:buChar char="«"/>
              <a:defRPr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Основоположники 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К.Маркс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Ф.Энгельс</a:t>
            </a:r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Wingdings" pitchFamily="2" charset="2"/>
              <a:buChar char="«"/>
              <a:defRPr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КПСС</a:t>
            </a:r>
          </a:p>
          <a:p>
            <a:pPr eaLnBrk="1" hangingPunct="1">
              <a:buFont typeface="Wingdings" pitchFamily="2" charset="2"/>
              <a:buChar char="«"/>
              <a:defRPr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КПК (Китай)</a:t>
            </a:r>
          </a:p>
          <a:p>
            <a:pPr eaLnBrk="1" hangingPunct="1">
              <a:buFont typeface="Wingdings" pitchFamily="2" charset="2"/>
              <a:buChar char="«"/>
              <a:defRPr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ТПК (КНДР)</a:t>
            </a:r>
          </a:p>
          <a:p>
            <a:pPr eaLnBrk="1" hangingPunct="1">
              <a:buFont typeface="Wingdings" pitchFamily="2" charset="2"/>
              <a:buChar char="«"/>
              <a:defRPr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КПК (Куба)</a:t>
            </a:r>
          </a:p>
          <a:p>
            <a:pPr eaLnBrk="1" hangingPunct="1">
              <a:buFont typeface="Wingdings" pitchFamily="2" charset="2"/>
              <a:buChar char="«"/>
              <a:defRPr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КПРФ</a:t>
            </a:r>
          </a:p>
          <a:p>
            <a:pPr eaLnBrk="1" hangingPunct="1">
              <a:buFont typeface="Wingdings" pitchFamily="2" charset="2"/>
              <a:buChar char="«"/>
              <a:defRPr/>
            </a:pPr>
            <a:endParaRPr lang="ru-RU" sz="2800" b="1" dirty="0" smtClean="0"/>
          </a:p>
        </p:txBody>
      </p:sp>
      <p:pic>
        <p:nvPicPr>
          <p:cNvPr id="4098" name="Picture 2" descr="Карл Маркс, 1875 год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4375" y="2098447"/>
            <a:ext cx="1868935" cy="2691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Энгельс в 1879 году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2938" y="3444080"/>
            <a:ext cx="2120437" cy="2824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WordArt 4"/>
          <p:cNvSpPr>
            <a:spLocks noChangeArrowheads="1" noChangeShapeType="1" noTextEdit="1"/>
          </p:cNvSpPr>
          <p:nvPr/>
        </p:nvSpPr>
        <p:spPr bwMode="auto">
          <a:xfrm>
            <a:off x="532624" y="582955"/>
            <a:ext cx="10767483" cy="64294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300"/>
              </a:avLst>
            </a:prstTxWarp>
          </a:bodyPr>
          <a:lstStyle/>
          <a:p>
            <a:r>
              <a:rPr lang="ru-RU" sz="3600" b="1" kern="1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Коммунистические  партии</a:t>
            </a:r>
            <a:endParaRPr lang="ru-RU" sz="3600" b="1" kern="10" dirty="0">
              <a:ln w="9525">
                <a:noFill/>
                <a:round/>
                <a:headEnd/>
                <a:tailEnd/>
              </a:ln>
              <a:solidFill>
                <a:schemeClr val="bg1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</p:spTree>
    <p:extLst>
      <p:ext uri="{BB962C8B-B14F-4D97-AF65-F5344CB8AC3E}">
        <p14:creationId xmlns:p14="http://schemas.microsoft.com/office/powerpoint/2010/main" val="4268108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1370" y="0"/>
            <a:ext cx="11291706" cy="830997"/>
          </a:xfrm>
          <a:prstGeom prst="rect">
            <a:avLst/>
          </a:prstGeom>
          <a:solidFill>
            <a:schemeClr val="bg1"/>
          </a:solidFill>
          <a:ln w="38100">
            <a:solidFill>
              <a:srgbClr val="AA2C71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800" b="1" cap="none" spc="0" dirty="0" smtClean="0">
                <a:ln/>
                <a:solidFill>
                  <a:schemeClr val="accent3"/>
                </a:solidFill>
                <a:effectLst/>
                <a:latin typeface="Arial" pitchFamily="34" charset="0"/>
                <a:cs typeface="Arial" pitchFamily="34" charset="0"/>
              </a:rPr>
              <a:t>4-социализм</a:t>
            </a:r>
            <a:endParaRPr lang="ru-RU" sz="4800" b="1" cap="none" spc="0" dirty="0">
              <a:ln/>
              <a:solidFill>
                <a:schemeClr val="accent3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6570" y="2483924"/>
            <a:ext cx="11420661" cy="3416320"/>
          </a:xfrm>
          <a:prstGeom prst="rect">
            <a:avLst/>
          </a:prstGeom>
          <a:solidFill>
            <a:schemeClr val="bg1"/>
          </a:solidFill>
          <a:ln w="38100">
            <a:solidFill>
              <a:srgbClr val="AA2C71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Общественная собственность на средства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производства (г/с)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Ликвидация всех форм социального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неравенства (социальное равенство).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Нет диктатуры пролетариата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Формирование «нового человека», ориентированного только на деятельность во имя общего блага, моральные стимулы.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Непосредственное участие масс в социальном управлении.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Наличие социальных групп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движущая сила общественного развития –революции и реформы.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«От каждого – по потребностям, каждому – по способностям»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File:Hammer and Sickle Red Star with Glow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657" y="215769"/>
            <a:ext cx="2569561" cy="2052386"/>
          </a:xfrm>
          <a:prstGeom prst="rect">
            <a:avLst/>
          </a:prstGeom>
          <a:ln w="28575">
            <a:solidFill>
              <a:srgbClr val="AA2C7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6636453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2711" y="2227385"/>
            <a:ext cx="11247967" cy="4285172"/>
          </a:xfrm>
          <a:solidFill>
            <a:schemeClr val="bg1"/>
          </a:solidFill>
          <a:ln w="38100">
            <a:solidFill>
              <a:srgbClr val="AA2C71"/>
            </a:solidFill>
          </a:ln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  <a:defRPr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20 век</a:t>
            </a:r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Египетская арабская социалистическая партия</a:t>
            </a:r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Всемирная социалистическая партия (Индия)</a:t>
            </a:r>
            <a:endParaRPr lang="ru-RU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buNone/>
              <a:defRPr/>
            </a:pPr>
            <a:endParaRPr lang="en-US" sz="6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WordArt 4"/>
          <p:cNvSpPr>
            <a:spLocks noChangeArrowheads="1" noChangeShapeType="1" noTextEdit="1"/>
          </p:cNvSpPr>
          <p:nvPr/>
        </p:nvSpPr>
        <p:spPr bwMode="auto">
          <a:xfrm>
            <a:off x="809219" y="750076"/>
            <a:ext cx="10767483" cy="64294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300"/>
              </a:avLst>
            </a:prstTxWarp>
          </a:bodyPr>
          <a:lstStyle/>
          <a:p>
            <a:r>
              <a:rPr lang="ru-RU" sz="3600" b="1" kern="1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Социалистические  партии</a:t>
            </a:r>
            <a:endParaRPr lang="ru-RU" sz="3600" b="1" kern="10" dirty="0">
              <a:ln w="9525">
                <a:noFill/>
                <a:round/>
                <a:headEnd/>
                <a:tailEnd/>
              </a:ln>
              <a:solidFill>
                <a:schemeClr val="bg1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</p:spTree>
    <p:extLst>
      <p:ext uri="{BB962C8B-B14F-4D97-AF65-F5344CB8AC3E}">
        <p14:creationId xmlns:p14="http://schemas.microsoft.com/office/powerpoint/2010/main" val="2062212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81193" y="808325"/>
            <a:ext cx="11029616" cy="830997"/>
          </a:xfrm>
          <a:prstGeom prst="rect">
            <a:avLst/>
          </a:prstGeom>
          <a:solidFill>
            <a:schemeClr val="bg1"/>
          </a:solidFill>
          <a:ln w="38100">
            <a:solidFill>
              <a:srgbClr val="AA2C71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800" b="1" cap="none" spc="0" dirty="0" smtClean="0">
                <a:ln/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5-Социал демократизм</a:t>
            </a:r>
            <a:endParaRPr lang="ru-RU" sz="4800" b="1" cap="none" spc="0" dirty="0">
              <a:ln/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Объект 4"/>
          <p:cNvSpPr txBox="1">
            <a:spLocks noGrp="1"/>
          </p:cNvSpPr>
          <p:nvPr>
            <p:ph idx="1"/>
          </p:nvPr>
        </p:nvSpPr>
        <p:spPr>
          <a:xfrm>
            <a:off x="581193" y="2028096"/>
            <a:ext cx="11029615" cy="4622804"/>
          </a:xfrm>
          <a:prstGeom prst="rect">
            <a:avLst/>
          </a:prstGeom>
          <a:solidFill>
            <a:schemeClr val="bg1"/>
          </a:solidFill>
          <a:ln w="38100">
            <a:solidFill>
              <a:srgbClr val="AA2C71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Защита всех форм собственности(в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т.ч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 и ч/с).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Правовое равенство граждан перед законом.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Равенство возможностей граждан.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Политический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плюрализм.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Развитое гражданское общество и правовое государство.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Свободная рыночная экономика.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Государственное регулирование рыночной экономики.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Доступность социальных благ, перераспределение доходов.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Основной путь развития – реформы.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513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2711" y="2227385"/>
            <a:ext cx="11247967" cy="4285172"/>
          </a:xfrm>
          <a:solidFill>
            <a:schemeClr val="bg1"/>
          </a:solidFill>
          <a:ln w="38100">
            <a:solidFill>
              <a:srgbClr val="AA2C71"/>
            </a:solidFill>
          </a:ln>
        </p:spPr>
        <p:txBody>
          <a:bodyPr>
            <a:normAutofit lnSpcReduction="10000"/>
          </a:bodyPr>
          <a:lstStyle/>
          <a:p>
            <a:pPr marL="0" indent="0">
              <a:lnSpc>
                <a:spcPct val="90000"/>
              </a:lnSpc>
              <a:buNone/>
              <a:defRPr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19-20 века</a:t>
            </a:r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ru-RU" sz="3200" b="1" u="sng" dirty="0" smtClean="0">
                <a:latin typeface="Times New Roman" pitchFamily="18" charset="0"/>
                <a:cs typeface="Times New Roman" pitchFamily="18" charset="0"/>
              </a:rPr>
              <a:t>Основоположники: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Э. Бернштейн,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Ф.Лассаль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К.Каутский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Г.В.Плеханов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СДПГ (Германия)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Лейбористская партия (Ирландия)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РСДРП(Россия)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СДРП (Швеция)</a:t>
            </a:r>
            <a:endParaRPr lang="en-US" sz="3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WordArt 4"/>
          <p:cNvSpPr>
            <a:spLocks noChangeArrowheads="1" noChangeShapeType="1" noTextEdit="1"/>
          </p:cNvSpPr>
          <p:nvPr/>
        </p:nvSpPr>
        <p:spPr bwMode="auto">
          <a:xfrm>
            <a:off x="809219" y="750076"/>
            <a:ext cx="10767483" cy="64294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300"/>
              </a:avLst>
            </a:prstTxWarp>
          </a:bodyPr>
          <a:lstStyle/>
          <a:p>
            <a:r>
              <a:rPr lang="ru-RU" sz="3600" b="1" kern="1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Социал-демократические  партии</a:t>
            </a:r>
            <a:endParaRPr lang="ru-RU" sz="3600" b="1" kern="10" dirty="0">
              <a:ln w="9525">
                <a:noFill/>
                <a:round/>
                <a:headEnd/>
                <a:tailEnd/>
              </a:ln>
              <a:solidFill>
                <a:schemeClr val="bg1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</p:spTree>
    <p:extLst>
      <p:ext uri="{BB962C8B-B14F-4D97-AF65-F5344CB8AC3E}">
        <p14:creationId xmlns:p14="http://schemas.microsoft.com/office/powerpoint/2010/main" val="3833765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9014" y="215425"/>
            <a:ext cx="11437353" cy="769441"/>
          </a:xfrm>
          <a:prstGeom prst="rect">
            <a:avLst/>
          </a:prstGeom>
          <a:solidFill>
            <a:schemeClr val="bg1"/>
          </a:solidFill>
          <a:ln w="38100">
            <a:solidFill>
              <a:srgbClr val="AA2C71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/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6-Фашизм</a:t>
            </a:r>
            <a:endParaRPr lang="ru-RU" sz="4400" b="1" cap="none" spc="0" dirty="0">
              <a:ln/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7207" y="1580751"/>
            <a:ext cx="2424165" cy="2521181"/>
          </a:xfrm>
          <a:prstGeom prst="rect">
            <a:avLst/>
          </a:prstGeom>
          <a:ln w="38100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28" y="423793"/>
            <a:ext cx="1713202" cy="14396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42857" y="2325122"/>
            <a:ext cx="9303914" cy="4524315"/>
          </a:xfrm>
          <a:prstGeom prst="rect">
            <a:avLst/>
          </a:prstGeom>
          <a:solidFill>
            <a:schemeClr val="bg1"/>
          </a:solidFill>
          <a:ln w="38100">
            <a:solidFill>
              <a:srgbClr val="AA2C71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Идеи расового неравенства и превосходства одной нации над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другой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Диктаторская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сильная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власть, отрицание демократии.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Полный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контроль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над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личностью и обществом.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Принцип фюрерства (вождизма), обозначающий принцип единства государства.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Поощрение милитаризма, восхваление войны, которая должна вести к сплочению нации.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Основной метод управление – насилие и агрессия.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Постоянный поиск врага.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Подавление оппозиции.</a:t>
            </a:r>
          </a:p>
          <a:p>
            <a:pPr marL="457200" indent="-457200">
              <a:buFont typeface="+mj-lt"/>
              <a:buAutoNum type="arabicPeriod"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0929884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2711" y="2227385"/>
            <a:ext cx="11247967" cy="4285172"/>
          </a:xfrm>
          <a:solidFill>
            <a:schemeClr val="bg1"/>
          </a:solidFill>
          <a:ln w="38100">
            <a:solidFill>
              <a:srgbClr val="AA2C71"/>
            </a:solidFill>
          </a:ln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  <a:defRPr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20 век</a:t>
            </a:r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ru-RU" sz="4000" b="1" u="sng" dirty="0" smtClean="0">
                <a:latin typeface="Times New Roman" pitchFamily="18" charset="0"/>
                <a:cs typeface="Times New Roman" pitchFamily="18" charset="0"/>
              </a:rPr>
              <a:t>Основоположник 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Б.Муссолини</a:t>
            </a:r>
            <a:endParaRPr lang="ru-RU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Фашио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ди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комбатименто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» (Италия)</a:t>
            </a:r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«Национал-социалистическая немецкая </a:t>
            </a:r>
            <a:r>
              <a:rPr lang="ru-RU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рабочаЂ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партия» (Германия)</a:t>
            </a:r>
            <a:endParaRPr lang="en-US" sz="3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WordArt 4"/>
          <p:cNvSpPr>
            <a:spLocks noChangeArrowheads="1" noChangeShapeType="1" noTextEdit="1"/>
          </p:cNvSpPr>
          <p:nvPr/>
        </p:nvSpPr>
        <p:spPr bwMode="auto">
          <a:xfrm>
            <a:off x="809219" y="750076"/>
            <a:ext cx="10767483" cy="64294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300"/>
              </a:avLst>
            </a:prstTxWarp>
          </a:bodyPr>
          <a:lstStyle/>
          <a:p>
            <a:r>
              <a:rPr lang="ru-RU" sz="3600" b="1" kern="1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Фашистские  партии</a:t>
            </a:r>
            <a:endParaRPr lang="ru-RU" sz="3600" b="1" kern="10" dirty="0">
              <a:ln w="9525">
                <a:noFill/>
                <a:round/>
                <a:headEnd/>
                <a:tailEnd/>
              </a:ln>
              <a:solidFill>
                <a:schemeClr val="bg1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</p:spTree>
    <p:extLst>
      <p:ext uri="{BB962C8B-B14F-4D97-AF65-F5344CB8AC3E}">
        <p14:creationId xmlns:p14="http://schemas.microsoft.com/office/powerpoint/2010/main" val="3459701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9014" y="215425"/>
            <a:ext cx="11437353" cy="769441"/>
          </a:xfrm>
          <a:prstGeom prst="rect">
            <a:avLst/>
          </a:prstGeom>
          <a:solidFill>
            <a:schemeClr val="bg1"/>
          </a:solidFill>
          <a:ln w="38100">
            <a:solidFill>
              <a:srgbClr val="AA2C71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/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7-Анархизм</a:t>
            </a:r>
            <a:endParaRPr lang="ru-RU" sz="4400" b="1" cap="none" spc="0" dirty="0">
              <a:ln/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2857" y="1214779"/>
            <a:ext cx="9303914" cy="3970318"/>
          </a:xfrm>
          <a:prstGeom prst="rect">
            <a:avLst/>
          </a:prstGeom>
          <a:solidFill>
            <a:schemeClr val="bg1"/>
          </a:solidFill>
          <a:ln w="38100">
            <a:solidFill>
              <a:srgbClr val="AA2C71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Отвержение государства как конструкции органов управления.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Свободный союз развитых членов (федерации, коммуны, провинции)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Приоритет прав граждан над интересами общества и государства. Индивидуализм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Безгосударственный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общественный строй.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Самоуправление </a:t>
            </a:r>
          </a:p>
          <a:p>
            <a:pPr marL="457200" indent="-457200">
              <a:buFont typeface="+mj-lt"/>
              <a:buAutoNum type="arabicPeriod"/>
            </a:pP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П. А. Кропоткин в 1880-х годах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8713" y="459945"/>
            <a:ext cx="1789308" cy="2390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upload.wikimedia.org/wikipedia/commons/thumb/6/6c/Bakunin_Nadar.jpg/250px-Bakunin_Nada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6771" y="3676650"/>
            <a:ext cx="2381250" cy="318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01165" y="5544495"/>
            <a:ext cx="9303914" cy="2062103"/>
          </a:xfrm>
          <a:prstGeom prst="rect">
            <a:avLst/>
          </a:prstGeom>
          <a:solidFill>
            <a:schemeClr val="bg1"/>
          </a:solidFill>
          <a:ln w="38100">
            <a:solidFill>
              <a:srgbClr val="AA2C71"/>
            </a:solidFill>
          </a:ln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Основоположники 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П.Кропоткин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М.Бакунин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Анархо-коммунизм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Анархо-синдикализм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Анархо-индивидуализм (Россия)</a:t>
            </a:r>
          </a:p>
          <a:p>
            <a:pPr marL="457200" indent="-457200">
              <a:buFont typeface="+mj-lt"/>
              <a:buAutoNum type="arabicPeriod"/>
            </a:pP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6556588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57200" y="88141"/>
            <a:ext cx="11277600" cy="1446550"/>
          </a:xfrm>
          <a:prstGeom prst="rect">
            <a:avLst/>
          </a:prstGeom>
          <a:solidFill>
            <a:schemeClr val="bg1"/>
          </a:solidFill>
          <a:ln w="38100">
            <a:solidFill>
              <a:srgbClr val="AA2C71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Черты современного  развития политических идеологий</a:t>
            </a:r>
            <a:endParaRPr lang="ru-RU" sz="4400" b="1" cap="none" spc="0" dirty="0">
              <a:ln w="11430"/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51673822"/>
              </p:ext>
            </p:extLst>
          </p:nvPr>
        </p:nvGraphicFramePr>
        <p:xfrm>
          <a:off x="143339" y="1397000"/>
          <a:ext cx="11425269" cy="4912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38131930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0960" y="357165"/>
            <a:ext cx="11430080" cy="1436465"/>
          </a:xfrm>
          <a:solidFill>
            <a:schemeClr val="accent2">
              <a:lumMod val="75000"/>
            </a:schemeClr>
          </a:solidFill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Роль идеологии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в политической жизни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3" name="Прямоугольник 4"/>
          <p:cNvSpPr>
            <a:spLocks noChangeArrowheads="1"/>
          </p:cNvSpPr>
          <p:nvPr/>
        </p:nvSpPr>
        <p:spPr bwMode="auto">
          <a:xfrm>
            <a:off x="381001" y="2454143"/>
            <a:ext cx="11213122" cy="3243965"/>
          </a:xfrm>
          <a:prstGeom prst="rect">
            <a:avLst/>
          </a:prstGeom>
          <a:solidFill>
            <a:schemeClr val="bg1"/>
          </a:solidFill>
          <a:ln w="38100">
            <a:solidFill>
              <a:srgbClr val="AA2C7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1.Сплачивает, мобилизует членов общества. </a:t>
            </a:r>
          </a:p>
          <a:p>
            <a:pPr>
              <a:lnSpc>
                <a:spcPct val="80000"/>
              </a:lnSpc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2.Дает знание о социальной действительности.</a:t>
            </a:r>
          </a:p>
          <a:p>
            <a:pPr>
              <a:lnSpc>
                <a:spcPct val="80000"/>
              </a:lnSpc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3.Задает ориентиры политической деятельности.</a:t>
            </a:r>
          </a:p>
          <a:p>
            <a:pPr>
              <a:lnSpc>
                <a:spcPct val="80000"/>
              </a:lnSpc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4.Выражает интересы определенных социальных групп и общества в целом.</a:t>
            </a:r>
          </a:p>
          <a:p>
            <a:pPr>
              <a:lnSpc>
                <a:spcPct val="80000"/>
              </a:lnSpc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5.Отражает общие национально-государственные интересы</a:t>
            </a:r>
          </a:p>
          <a:p>
            <a:pPr>
              <a:lnSpc>
                <a:spcPct val="80000"/>
              </a:lnSpc>
            </a:pP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9963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f00315753">
  <a:themeElements>
    <a:clrScheme name="Custom 11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Custom 2">
      <a:majorFont>
        <a:latin typeface="Candara"/>
        <a:ea typeface=""/>
        <a:cs typeface=""/>
      </a:majorFont>
      <a:minorFont>
        <a:latin typeface="Candara"/>
        <a:ea typeface=""/>
        <a:cs typeface="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_30478010_TF00315753" id="{631149A1-011A-45E4-9F57-2335CCF887A7}" vid="{5B467B52-6233-434E-AB57-8B3ADBE0F66F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EA25CC0A0AC24199CDC46C25B8B0BC" ma:contentTypeVersion="10" ma:contentTypeDescription="Create a new document." ma:contentTypeScope="" ma:versionID="e3b47856d4cf355c0dacb39e1084d14f">
  <xsd:schema xmlns:xsd="http://www.w3.org/2001/XMLSchema" xmlns:xs="http://www.w3.org/2001/XMLSchema" xmlns:p="http://schemas.microsoft.com/office/2006/metadata/properties" xmlns:ns1="http://schemas.microsoft.com/sharepoint/v3" xmlns:ns2="6dc4bcd6-49db-4c07-9060-8acfc67cef9f" xmlns:ns3="fb0879af-3eba-417a-a55a-ffe6dcd6ca77" targetNamespace="http://schemas.microsoft.com/office/2006/metadata/properties" ma:root="true" ma:fieldsID="a845a615265fdb1f7b12cc65ac20ecbd" ns1:_="" ns2:_="" ns3:_="">
    <xsd:import namespace="http://schemas.microsoft.com/sharepoint/v3"/>
    <xsd:import namespace="6dc4bcd6-49db-4c07-9060-8acfc67cef9f"/>
    <xsd:import namespace="fb0879af-3eba-417a-a55a-ffe6dcd6ca7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3:SharedWithUsers" minOccurs="0"/>
                <xsd:element ref="ns3:SharedWithDetails" minOccurs="0"/>
                <xsd:element ref="ns3:LastSharedByUser" minOccurs="0"/>
                <xsd:element ref="ns3:LastSharedByTime" minOccurs="0"/>
                <xsd:element ref="ns1:_ip_UnifiedCompliancePolicyProperties" minOccurs="0"/>
                <xsd:element ref="ns1:_ip_UnifiedCompliancePolicyUIAction" minOccurs="0"/>
                <xsd:element ref="ns2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5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6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c4bcd6-49db-4c07-9060-8acfc67cef9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7" nillable="true" ma:displayName="MediaServiceAutoTags" ma:internalName="MediaServiceAutoTag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0879af-3eba-417a-a55a-ffe6dcd6ca77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3" nillable="true" ma:displayName="Last Shared By User" ma:hidden="true" ma:internalName="LastSharedByUser" ma:readOnly="true">
      <xsd:simpleType>
        <xsd:restriction base="dms:Note"/>
      </xsd:simpleType>
    </xsd:element>
    <xsd:element name="LastSharedByTime" ma:index="14" nillable="true" ma:displayName="Last Shared By Time" ma:hidden="true" ma:internalName="LastSharedByTim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FC4EF74-2977-4065-95FE-55F8E4B639D4}">
  <ds:schemaRefs>
    <ds:schemaRef ds:uri="http://schemas.microsoft.com/office/2006/metadata/properties"/>
    <ds:schemaRef ds:uri="http://schemas.microsoft.com/sharepoint/v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fb0879af-3eba-417a-a55a-ffe6dcd6ca77"/>
    <ds:schemaRef ds:uri="http://purl.org/dc/elements/1.1/"/>
    <ds:schemaRef ds:uri="6dc4bcd6-49db-4c07-9060-8acfc67cef9f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2658AF07-9E42-47AF-83DF-C9E8FADF712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53253B1-1887-43EF-BBA6-7E1941C427F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6dc4bcd6-49db-4c07-9060-8acfc67cef9f"/>
    <ds:schemaRef ds:uri="fb0879af-3eba-417a-a55a-ffe6dcd6ca7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tf00315753</Template>
  <TotalTime>0</TotalTime>
  <Words>827</Words>
  <Application>Microsoft Office PowerPoint</Application>
  <PresentationFormat>Широкоэкранный</PresentationFormat>
  <Paragraphs>146</Paragraphs>
  <Slides>22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30" baseType="lpstr">
      <vt:lpstr>Arial</vt:lpstr>
      <vt:lpstr>Calibri</vt:lpstr>
      <vt:lpstr>Candara</vt:lpstr>
      <vt:lpstr>Impact</vt:lpstr>
      <vt:lpstr>Times New Roman</vt:lpstr>
      <vt:lpstr>Wingdings</vt:lpstr>
      <vt:lpstr>Wingdings 2</vt:lpstr>
      <vt:lpstr>tf00315753</vt:lpstr>
      <vt:lpstr>Презентация PowerPoint</vt:lpstr>
      <vt:lpstr>Презентация PowerPoint</vt:lpstr>
      <vt:lpstr>Политическая Идеология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5-Социал демократизм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Роль идеологии  в политической жизни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2021-02-10T17:46:23Z</dcterms:created>
  <dcterms:modified xsi:type="dcterms:W3CDTF">2025-03-05T03:39:36Z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0x010100DEEA25CC0A0AC24199CDC46C25B8B0BC</vt:lpwstr>
  </property>
</Properties>
</file>