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60" r:id="rId4"/>
    <p:sldId id="259" r:id="rId5"/>
    <p:sldId id="261" r:id="rId6"/>
    <p:sldId id="262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6CBE6"/>
    <a:srgbClr val="5FB5CD"/>
    <a:srgbClr val="50AEC8"/>
    <a:srgbClr val="FFFFCC"/>
    <a:srgbClr val="CCFFFF"/>
    <a:srgbClr val="FFCC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7F0DAB-DB77-4FF3-83E0-63ACE41689E2}" type="datetimeFigureOut">
              <a:rPr lang="ru-RU" smtClean="0"/>
              <a:t>09.10.2024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51E011-10E0-4B5B-AF5B-DE7D7AB54EDC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51E011-10E0-4B5B-AF5B-DE7D7AB54EDC}" type="slidenum">
              <a:rPr lang="ru-RU" smtClean="0"/>
              <a:t>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09.10.2024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09.10.2024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09.10.2024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09.10.2024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" name="Picture 10" descr="Picture backgroun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786" y="500042"/>
            <a:ext cx="7715304" cy="55987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Picture backgroun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285728"/>
            <a:ext cx="8215370" cy="607223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Основные правила безопасности 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ru-RU" b="1" u="sng" dirty="0" smtClean="0"/>
              <a:t>Первое правило</a:t>
            </a:r>
            <a:r>
              <a:rPr lang="ru-RU" dirty="0" smtClean="0"/>
              <a:t> — защищайте свои пароли. </a:t>
            </a:r>
            <a:r>
              <a:rPr lang="ru-RU" dirty="0" smtClean="0"/>
              <a:t>Помните</a:t>
            </a:r>
            <a:r>
              <a:rPr lang="ru-RU" dirty="0" smtClean="0"/>
              <a:t>, что пароли — это ключ к вашим </a:t>
            </a:r>
            <a:r>
              <a:rPr lang="ru-RU" dirty="0" err="1" smtClean="0"/>
              <a:t>аккаунтам</a:t>
            </a:r>
            <a:r>
              <a:rPr lang="ru-RU" dirty="0" smtClean="0"/>
              <a:t>, и никогда не передавайте их другим людям. Используйте надежные пароли, состоящие из букв, цифр и специальных символов. </a:t>
            </a:r>
          </a:p>
          <a:p>
            <a:r>
              <a:rPr lang="ru-RU" b="1" u="sng" dirty="0" smtClean="0"/>
              <a:t>Второе —</a:t>
            </a:r>
            <a:r>
              <a:rPr lang="ru-RU" dirty="0" smtClean="0"/>
              <a:t> ограничьте доступ к своим личным данным. Не делитесь конфиденциальными данными с незнакомыми людьми или на ненадежных сайтах. Помните, что ваша персональная информация — это ваша личная зона, которую нужно оберегать. </a:t>
            </a:r>
          </a:p>
          <a:p>
            <a:r>
              <a:rPr lang="ru-RU" b="1" u="sng" dirty="0" smtClean="0"/>
              <a:t>Третье правило</a:t>
            </a:r>
            <a:r>
              <a:rPr lang="ru-RU" dirty="0" smtClean="0"/>
              <a:t> — проверяйте достоверность источников информации. Там много ложной информации, поэтому всегда убеждайтесь, что она является достоверной и подтверждена надежными источниками.</a:t>
            </a:r>
          </a:p>
          <a:p>
            <a:r>
              <a:rPr lang="ru-RU" b="1" u="sng" dirty="0" smtClean="0"/>
              <a:t> Четвертое</a:t>
            </a:r>
            <a:r>
              <a:rPr lang="ru-RU" dirty="0" smtClean="0"/>
              <a:t> — будьте осторожны с вложениями и ссылками. Никогда не открывайте файлы или ссылки от незнакомых отправителей, так как они могут содержать вирусы или </a:t>
            </a:r>
            <a:r>
              <a:rPr lang="ru-RU" dirty="0" err="1" smtClean="0"/>
              <a:t>фишинговые</a:t>
            </a:r>
            <a:r>
              <a:rPr lang="ru-RU" dirty="0" smtClean="0"/>
              <a:t> сайты. 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115328" cy="582594"/>
          </a:xfrm>
        </p:spPr>
        <p:txBody>
          <a:bodyPr>
            <a:normAutofit fontScale="90000"/>
          </a:bodyPr>
          <a:lstStyle/>
          <a:p>
            <a:r>
              <a:rPr lang="ru-RU" sz="3000" b="1" dirty="0" smtClean="0"/>
              <a:t>Основные опасности интернета</a:t>
            </a:r>
            <a:br>
              <a:rPr lang="ru-RU" sz="3000" b="1" dirty="0" smtClean="0"/>
            </a:br>
            <a:endParaRPr lang="ru-RU" sz="3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857232"/>
            <a:ext cx="8229600" cy="5357850"/>
          </a:xfrm>
        </p:spPr>
        <p:txBody>
          <a:bodyPr>
            <a:normAutofit fontScale="25000" lnSpcReduction="20000"/>
          </a:bodyPr>
          <a:lstStyle/>
          <a:p>
            <a:pPr fontAlgn="base"/>
            <a:endParaRPr lang="ru-RU" dirty="0" smtClean="0"/>
          </a:p>
          <a:p>
            <a:pPr algn="just">
              <a:lnSpc>
                <a:spcPct val="120000"/>
              </a:lnSpc>
              <a:buNone/>
            </a:pPr>
            <a:r>
              <a:rPr lang="ru-RU" sz="56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5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5600" b="1" dirty="0" smtClean="0">
                <a:latin typeface="Times New Roman" pitchFamily="18" charset="0"/>
                <a:cs typeface="Times New Roman" pitchFamily="18" charset="0"/>
              </a:rPr>
              <a:t>Вирусы и вредоносные программы:</a:t>
            </a:r>
            <a:r>
              <a:rPr lang="ru-RU" sz="5600" dirty="0" smtClean="0">
                <a:latin typeface="Times New Roman" pitchFamily="18" charset="0"/>
                <a:cs typeface="Times New Roman" pitchFamily="18" charset="0"/>
              </a:rPr>
              <a:t> Это программы, которые могут нанести вред вашему компьютеру, украсть личные данные или причинить другие вредные последствия.</a:t>
            </a:r>
          </a:p>
          <a:p>
            <a:pPr algn="just">
              <a:lnSpc>
                <a:spcPct val="120000"/>
              </a:lnSpc>
              <a:buNone/>
            </a:pPr>
            <a:r>
              <a:rPr lang="ru-RU" sz="5600" b="1" dirty="0" smtClean="0">
                <a:latin typeface="Times New Roman" pitchFamily="18" charset="0"/>
                <a:cs typeface="Times New Roman" pitchFamily="18" charset="0"/>
              </a:rPr>
              <a:t> 2. </a:t>
            </a:r>
            <a:r>
              <a:rPr lang="ru-RU" sz="5600" b="1" dirty="0" err="1" smtClean="0">
                <a:latin typeface="Times New Roman" pitchFamily="18" charset="0"/>
                <a:cs typeface="Times New Roman" pitchFamily="18" charset="0"/>
              </a:rPr>
              <a:t>Фишинг</a:t>
            </a:r>
            <a:r>
              <a:rPr lang="ru-RU" sz="56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sz="5600" dirty="0" smtClean="0">
                <a:latin typeface="Times New Roman" pitchFamily="18" charset="0"/>
                <a:cs typeface="Times New Roman" pitchFamily="18" charset="0"/>
              </a:rPr>
              <a:t> Это метод мошенничества, при котором злоумышленники выдают себя за доверенные источники, чтобы получить информацию, такую как пароли, номера банковских карт и т.д.</a:t>
            </a:r>
          </a:p>
          <a:p>
            <a:pPr algn="just">
              <a:lnSpc>
                <a:spcPct val="120000"/>
              </a:lnSpc>
              <a:buNone/>
            </a:pPr>
            <a:r>
              <a:rPr lang="ru-RU" sz="5600" b="1" dirty="0" smtClean="0">
                <a:latin typeface="Times New Roman" pitchFamily="18" charset="0"/>
                <a:cs typeface="Times New Roman" pitchFamily="18" charset="0"/>
              </a:rPr>
              <a:t> 3. </a:t>
            </a:r>
            <a:r>
              <a:rPr lang="ru-RU" sz="5600" b="1" dirty="0" err="1" smtClean="0">
                <a:latin typeface="Times New Roman" pitchFamily="18" charset="0"/>
                <a:cs typeface="Times New Roman" pitchFamily="18" charset="0"/>
              </a:rPr>
              <a:t>Кибербуллинг</a:t>
            </a:r>
            <a:r>
              <a:rPr lang="ru-RU" sz="56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sz="5600" dirty="0" smtClean="0">
                <a:latin typeface="Times New Roman" pitchFamily="18" charset="0"/>
                <a:cs typeface="Times New Roman" pitchFamily="18" charset="0"/>
              </a:rPr>
              <a:t> Это издевательства и оскорбления, которые происходят в социальных сетях. Жертвой такого поведения могут стать люди, активно участвующие в социальных сетях или форумах. </a:t>
            </a:r>
          </a:p>
          <a:p>
            <a:pPr algn="just">
              <a:lnSpc>
                <a:spcPct val="120000"/>
              </a:lnSpc>
              <a:buNone/>
            </a:pPr>
            <a:r>
              <a:rPr lang="ru-RU" sz="56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5600" b="1" dirty="0" smtClean="0">
                <a:latin typeface="Times New Roman" pitchFamily="18" charset="0"/>
                <a:cs typeface="Times New Roman" pitchFamily="18" charset="0"/>
              </a:rPr>
              <a:t>. Негативные комментарии и критика</a:t>
            </a:r>
            <a:r>
              <a:rPr lang="ru-RU" sz="5600" dirty="0" smtClean="0">
                <a:latin typeface="Times New Roman" pitchFamily="18" charset="0"/>
                <a:cs typeface="Times New Roman" pitchFamily="18" charset="0"/>
              </a:rPr>
              <a:t>: Люди могут оставлять агрессивные или оскорбительные комментарии, что может нанести вред эмоциональному состоянию других пользователей. </a:t>
            </a:r>
          </a:p>
          <a:p>
            <a:pPr algn="just">
              <a:lnSpc>
                <a:spcPct val="120000"/>
              </a:lnSpc>
              <a:buNone/>
            </a:pPr>
            <a:r>
              <a:rPr lang="ru-RU" sz="5600" b="1" dirty="0" smtClean="0">
                <a:latin typeface="Times New Roman" pitchFamily="18" charset="0"/>
                <a:cs typeface="Times New Roman" pitchFamily="18" charset="0"/>
              </a:rPr>
              <a:t>5. Дезинформация:</a:t>
            </a:r>
            <a:r>
              <a:rPr lang="ru-RU" sz="5600" dirty="0" smtClean="0">
                <a:latin typeface="Times New Roman" pitchFamily="18" charset="0"/>
                <a:cs typeface="Times New Roman" pitchFamily="18" charset="0"/>
              </a:rPr>
              <a:t> На сайтах часто распространяются ложные или искаженные новости, которые могут привести к вашим неправильным выводам или решениям. </a:t>
            </a:r>
          </a:p>
          <a:p>
            <a:pPr algn="just">
              <a:lnSpc>
                <a:spcPct val="120000"/>
              </a:lnSpc>
              <a:buNone/>
            </a:pPr>
            <a:r>
              <a:rPr lang="ru-RU" sz="5600" b="1" dirty="0" smtClean="0">
                <a:latin typeface="Times New Roman" pitchFamily="18" charset="0"/>
                <a:cs typeface="Times New Roman" pitchFamily="18" charset="0"/>
              </a:rPr>
              <a:t>6.</a:t>
            </a:r>
            <a:r>
              <a:rPr lang="ru-RU" sz="5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600" b="1" dirty="0" smtClean="0">
                <a:latin typeface="Times New Roman" pitchFamily="18" charset="0"/>
                <a:cs typeface="Times New Roman" pitchFamily="18" charset="0"/>
              </a:rPr>
              <a:t>Незащищенность личных данных</a:t>
            </a:r>
            <a:r>
              <a:rPr lang="ru-RU" sz="5600" dirty="0" smtClean="0">
                <a:latin typeface="Times New Roman" pitchFamily="18" charset="0"/>
                <a:cs typeface="Times New Roman" pitchFamily="18" charset="0"/>
              </a:rPr>
              <a:t>: Некоторые сайты и приложения могут недостаточно защищать персональные данные пользователей, что увеличивает риск их утечки или злоупотребления. </a:t>
            </a:r>
          </a:p>
          <a:p>
            <a:pPr algn="just">
              <a:lnSpc>
                <a:spcPct val="120000"/>
              </a:lnSpc>
              <a:buNone/>
            </a:pPr>
            <a:r>
              <a:rPr lang="ru-RU" sz="5600" b="1" dirty="0" smtClean="0">
                <a:latin typeface="Times New Roman" pitchFamily="18" charset="0"/>
                <a:cs typeface="Times New Roman" pitchFamily="18" charset="0"/>
              </a:rPr>
              <a:t>7. Нежелательная переписка:</a:t>
            </a:r>
            <a:r>
              <a:rPr lang="ru-RU" sz="5600" dirty="0" smtClean="0">
                <a:latin typeface="Times New Roman" pitchFamily="18" charset="0"/>
                <a:cs typeface="Times New Roman" pitchFamily="18" charset="0"/>
              </a:rPr>
              <a:t> Пользователи могут получать нежелательные сообщения, рекламу или спам на свои электронные почты или </a:t>
            </a:r>
            <a:r>
              <a:rPr lang="ru-RU" sz="5600" dirty="0" err="1" smtClean="0">
                <a:latin typeface="Times New Roman" pitchFamily="18" charset="0"/>
                <a:cs typeface="Times New Roman" pitchFamily="18" charset="0"/>
              </a:rPr>
              <a:t>мессенджеры</a:t>
            </a:r>
            <a:r>
              <a:rPr lang="ru-RU" sz="5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20000"/>
              </a:lnSpc>
              <a:buNone/>
            </a:pPr>
            <a:r>
              <a:rPr lang="ru-RU" sz="5600" b="1" dirty="0" smtClean="0">
                <a:latin typeface="Times New Roman" pitchFamily="18" charset="0"/>
                <a:cs typeface="Times New Roman" pitchFamily="18" charset="0"/>
              </a:rPr>
              <a:t> 8. Незащищенные транзакции:</a:t>
            </a:r>
            <a:r>
              <a:rPr lang="ru-RU" sz="5600" dirty="0" smtClean="0">
                <a:latin typeface="Times New Roman" pitchFamily="18" charset="0"/>
                <a:cs typeface="Times New Roman" pitchFamily="18" charset="0"/>
              </a:rPr>
              <a:t> При совершении покупок в виртуальных магазинах или проведении </a:t>
            </a:r>
            <a:r>
              <a:rPr lang="ru-RU" sz="5600" dirty="0" err="1" smtClean="0">
                <a:latin typeface="Times New Roman" pitchFamily="18" charset="0"/>
                <a:cs typeface="Times New Roman" pitchFamily="18" charset="0"/>
              </a:rPr>
              <a:t>онлайн-операций</a:t>
            </a:r>
            <a:r>
              <a:rPr lang="ru-RU" sz="5600" dirty="0" smtClean="0">
                <a:latin typeface="Times New Roman" pitchFamily="18" charset="0"/>
                <a:cs typeface="Times New Roman" pitchFamily="18" charset="0"/>
              </a:rPr>
              <a:t>, существует риск попасть на мошенничество или стать жертвой кражи финансовых данных.</a:t>
            </a:r>
          </a:p>
          <a:p>
            <a:pPr algn="just">
              <a:lnSpc>
                <a:spcPct val="120000"/>
              </a:lnSpc>
              <a:buNone/>
            </a:pPr>
            <a:r>
              <a:rPr lang="ru-RU" sz="5600" b="1" dirty="0" smtClean="0">
                <a:latin typeface="Times New Roman" pitchFamily="18" charset="0"/>
                <a:cs typeface="Times New Roman" pitchFamily="18" charset="0"/>
              </a:rPr>
              <a:t> 9. Негативные влияние и зависимость:</a:t>
            </a:r>
            <a:r>
              <a:rPr lang="ru-RU" sz="5600" dirty="0" smtClean="0">
                <a:latin typeface="Times New Roman" pitchFamily="18" charset="0"/>
                <a:cs typeface="Times New Roman" pitchFamily="18" charset="0"/>
              </a:rPr>
              <a:t> Неконтролируемое использование времени в </a:t>
            </a:r>
            <a:r>
              <a:rPr lang="ru-RU" sz="5600" dirty="0" err="1" smtClean="0">
                <a:latin typeface="Times New Roman" pitchFamily="18" charset="0"/>
                <a:cs typeface="Times New Roman" pitchFamily="18" charset="0"/>
              </a:rPr>
              <a:t>онлайне</a:t>
            </a:r>
            <a:r>
              <a:rPr lang="ru-RU" sz="5600" dirty="0" smtClean="0">
                <a:latin typeface="Times New Roman" pitchFamily="18" charset="0"/>
                <a:cs typeface="Times New Roman" pitchFamily="18" charset="0"/>
              </a:rPr>
              <a:t> может привести к негативному влиянию на психологическое состояние, а также создать зависимость от </a:t>
            </a:r>
            <a:r>
              <a:rPr lang="ru-RU" sz="5600" dirty="0" err="1" smtClean="0">
                <a:latin typeface="Times New Roman" pitchFamily="18" charset="0"/>
                <a:cs typeface="Times New Roman" pitchFamily="18" charset="0"/>
              </a:rPr>
              <a:t>онлайн-активностей</a:t>
            </a:r>
            <a:r>
              <a:rPr lang="ru-RU" sz="5600" dirty="0" smtClean="0">
                <a:latin typeface="Times New Roman" pitchFamily="18" charset="0"/>
                <a:cs typeface="Times New Roman" pitchFamily="18" charset="0"/>
              </a:rPr>
              <a:t>, таких как социальные сети и видеоигры. </a:t>
            </a:r>
          </a:p>
          <a:p>
            <a:pPr algn="just">
              <a:lnSpc>
                <a:spcPct val="120000"/>
              </a:lnSpc>
              <a:buNone/>
            </a:pPr>
            <a:r>
              <a:rPr lang="ru-RU" sz="5600" b="1" dirty="0" smtClean="0">
                <a:latin typeface="Times New Roman" pitchFamily="18" charset="0"/>
                <a:cs typeface="Times New Roman" pitchFamily="18" charset="0"/>
              </a:rPr>
              <a:t>10. Кража </a:t>
            </a:r>
            <a:r>
              <a:rPr lang="ru-RU" sz="5600" b="1" dirty="0" err="1" smtClean="0">
                <a:latin typeface="Times New Roman" pitchFamily="18" charset="0"/>
                <a:cs typeface="Times New Roman" pitchFamily="18" charset="0"/>
              </a:rPr>
              <a:t>аккаунтов</a:t>
            </a:r>
            <a:r>
              <a:rPr lang="ru-RU" sz="56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sz="5600" dirty="0" smtClean="0">
                <a:latin typeface="Times New Roman" pitchFamily="18" charset="0"/>
                <a:cs typeface="Times New Roman" pitchFamily="18" charset="0"/>
              </a:rPr>
              <a:t> Злоумышленники могут взломать </a:t>
            </a:r>
            <a:r>
              <a:rPr lang="ru-RU" sz="5600" dirty="0" err="1" smtClean="0">
                <a:latin typeface="Times New Roman" pitchFamily="18" charset="0"/>
                <a:cs typeface="Times New Roman" pitchFamily="18" charset="0"/>
              </a:rPr>
              <a:t>аккаунты</a:t>
            </a:r>
            <a:r>
              <a:rPr lang="ru-RU" sz="5600" dirty="0" smtClean="0">
                <a:latin typeface="Times New Roman" pitchFamily="18" charset="0"/>
                <a:cs typeface="Times New Roman" pitchFamily="18" charset="0"/>
              </a:rPr>
              <a:t> пользователей, получив доступ к их вашим данным и персональным сообщениям. </a:t>
            </a:r>
            <a:endParaRPr lang="ru-RU" sz="5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</p:spPr>
        <p:txBody>
          <a:bodyPr>
            <a:normAutofit/>
          </a:bodyPr>
          <a:lstStyle/>
          <a:p>
            <a:r>
              <a:rPr lang="ru-RU" sz="1600" b="1" dirty="0" smtClean="0"/>
              <a:t>Практические советы по предотвращению негативных ситуаций и </a:t>
            </a:r>
            <a:r>
              <a:rPr lang="ru-RU" sz="1600" b="1" dirty="0" smtClean="0"/>
              <a:t>обращению</a:t>
            </a:r>
            <a:br>
              <a:rPr lang="ru-RU" sz="1600" b="1" dirty="0" smtClean="0"/>
            </a:br>
            <a:r>
              <a:rPr lang="ru-RU" sz="1600" b="1" dirty="0" smtClean="0"/>
              <a:t> </a:t>
            </a:r>
            <a:r>
              <a:rPr lang="ru-RU" sz="1600" b="1" dirty="0" smtClean="0"/>
              <a:t>за помощью </a:t>
            </a:r>
            <a:endParaRPr lang="ru-RU" sz="16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14422"/>
            <a:ext cx="8229600" cy="5429288"/>
          </a:xfrm>
        </p:spPr>
        <p:txBody>
          <a:bodyPr>
            <a:noAutofit/>
          </a:bodyPr>
          <a:lstStyle/>
          <a:p>
            <a:r>
              <a:rPr lang="ru-RU" sz="1400" b="1" u="sng" dirty="0" smtClean="0">
                <a:latin typeface="Times New Roman" pitchFamily="18" charset="0"/>
                <a:cs typeface="Times New Roman" pitchFamily="18" charset="0"/>
              </a:rPr>
              <a:t>1. Защищайте свои пароли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: Используйте надежные пароли для всех своих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онлайнаккаунтов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. Не делитесь паролями с другими людьми, даже с близкими друзьями. Регулярно меняйте пароли и не используйте простые комбинации, такие как «123456» или «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password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».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Ограничьте доступ к личной информации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: Не размещайте данные о себе, такие как адрес, номер телефона или школа, на общедоступных страницах или социальных сервисах. </a:t>
            </a: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Будьте осторожны с вложениями и ссылками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: Не открывайте файлы или ссылки от незнакомых отправителей, так как они могут содержать вирусы или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фишинговые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сайты. </a:t>
            </a: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Узнайте о сетевом этикете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: Познакомьтесь с правилами уважительного общения и поведения в сети. Избегайте участия в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онлайн-конфликтах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, не публикуйте оскорбительные комментарии и не распространяйте ложные новости </a:t>
            </a: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Не раскрывайте собственные данные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онлайн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: Никогда не предоставляйте свои персональные данные, такие как номера банковских карт или паспортные данные, на ненадежных сайтах или по запросу незнакомых людей. </a:t>
            </a: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Обращайтесь за помощью: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Если вы столкнулись с неприятной ситуацией, такой как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кибербуллинг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или незаконные действия, обязательно обратитесь за помощью к своим родителям, учителям или другим доверенным взрослым. Не стесняйтесь сообщать о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проблемах.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7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Используйте антивирусное программное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обеспечение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8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Проверяйте достоверность источников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новостей. 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9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. Не участвуйте в опасных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челленджах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и играх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: Некоторые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онлайн-челленджи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и игры могут представлять опасность для здоровья и жизни. Не подвергайте себя риску и не следуйте опасным трендам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10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Будьте внимательными и бдительными: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Важно следить за своими эмоциями и реакциями на то, что происходит в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сети.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85728"/>
            <a:ext cx="8229600" cy="5840435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ru-RU" sz="4800" dirty="0" smtClean="0"/>
          </a:p>
          <a:p>
            <a:pPr algn="ctr">
              <a:buNone/>
            </a:pPr>
            <a:endParaRPr lang="ru-RU" sz="4800" dirty="0" smtClean="0"/>
          </a:p>
          <a:p>
            <a:pPr algn="ctr">
              <a:buNone/>
            </a:pPr>
            <a:r>
              <a:rPr lang="ru-RU" sz="4800" dirty="0" smtClean="0"/>
              <a:t>Спасибо за внимание</a:t>
            </a:r>
          </a:p>
          <a:p>
            <a:pPr algn="ctr">
              <a:buNone/>
            </a:pPr>
            <a:r>
              <a:rPr lang="ru-RU" sz="4800" dirty="0" smtClean="0"/>
              <a:t> </a:t>
            </a:r>
          </a:p>
          <a:p>
            <a:pPr algn="ctr">
              <a:buNone/>
            </a:pPr>
            <a:endParaRPr lang="ru-RU" sz="4800" dirty="0"/>
          </a:p>
        </p:txBody>
      </p:sp>
      <p:pic>
        <p:nvPicPr>
          <p:cNvPr id="4" name="Picture 2" descr="Ремонт osm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86446" y="3429000"/>
            <a:ext cx="2257425" cy="20955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</TotalTime>
  <Words>693</Words>
  <PresentationFormat>Экран (4:3)</PresentationFormat>
  <Paragraphs>33</Paragraphs>
  <Slides>6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Тема Office</vt:lpstr>
      <vt:lpstr>Слайд 1</vt:lpstr>
      <vt:lpstr>Слайд 2</vt:lpstr>
      <vt:lpstr>Основные правила безопасности </vt:lpstr>
      <vt:lpstr>Основные опасности интернета </vt:lpstr>
      <vt:lpstr>Практические советы по предотвращению негативных ситуаций и обращению  за помощью </vt:lpstr>
      <vt:lpstr>Слайд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Татьяна</dc:creator>
  <cp:lastModifiedBy>Татьяна</cp:lastModifiedBy>
  <cp:revision>14</cp:revision>
  <dcterms:created xsi:type="dcterms:W3CDTF">2024-10-09T06:21:17Z</dcterms:created>
  <dcterms:modified xsi:type="dcterms:W3CDTF">2024-10-09T08:25:21Z</dcterms:modified>
</cp:coreProperties>
</file>