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0" r:id="rId4"/>
    <p:sldId id="258" r:id="rId5"/>
    <p:sldId id="271" r:id="rId6"/>
    <p:sldId id="259" r:id="rId7"/>
    <p:sldId id="272" r:id="rId8"/>
    <p:sldId id="260" r:id="rId9"/>
    <p:sldId id="273" r:id="rId10"/>
    <p:sldId id="261" r:id="rId11"/>
    <p:sldId id="274" r:id="rId12"/>
    <p:sldId id="262" r:id="rId13"/>
    <p:sldId id="275" r:id="rId14"/>
    <p:sldId id="263" r:id="rId15"/>
    <p:sldId id="264" r:id="rId16"/>
    <p:sldId id="268" r:id="rId17"/>
    <p:sldId id="265" r:id="rId18"/>
    <p:sldId id="266" r:id="rId19"/>
    <p:sldId id="267" r:id="rId20"/>
    <p:sldId id="269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23" initials="1" lastIdx="1" clrIdx="0">
    <p:extLst>
      <p:ext uri="{19B8F6BF-5375-455C-9EA6-DF929625EA0E}">
        <p15:presenceInfo xmlns:p15="http://schemas.microsoft.com/office/powerpoint/2012/main" userId="123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7-03T16:48:27.168" idx="1">
    <p:pos x="6939" y="0"/>
    <p:text>@help_blog_mama</p:text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7/3/2020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7/3/2020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7/3/2020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1.jpg"/><Relationship Id="rId5" Type="http://schemas.openxmlformats.org/officeDocument/2006/relationships/image" Target="../media/image2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jp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8.jpeg"/><Relationship Id="rId5" Type="http://schemas.openxmlformats.org/officeDocument/2006/relationships/image" Target="../media/image2.jpg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microsoft.com/office/2007/relationships/media" Target="../media/media8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audio" Target="../media/media9.mp3"/><Relationship Id="rId5" Type="http://schemas.microsoft.com/office/2007/relationships/media" Target="../media/media9.mp3"/><Relationship Id="rId10" Type="http://schemas.openxmlformats.org/officeDocument/2006/relationships/image" Target="../media/image5.png"/><Relationship Id="rId4" Type="http://schemas.openxmlformats.org/officeDocument/2006/relationships/audio" Target="../media/media8.mp3"/><Relationship Id="rId9" Type="http://schemas.openxmlformats.org/officeDocument/2006/relationships/image" Target="../media/image2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5.pn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30.jpg"/><Relationship Id="rId5" Type="http://schemas.openxmlformats.org/officeDocument/2006/relationships/image" Target="../media/image26.jpg"/><Relationship Id="rId4" Type="http://schemas.openxmlformats.org/officeDocument/2006/relationships/image" Target="../media/image29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13.mp3"/><Relationship Id="rId7" Type="http://schemas.openxmlformats.org/officeDocument/2006/relationships/image" Target="../media/image26.jp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31.jp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3.mp3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1.jpg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Домашние животные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32274" y="6543525"/>
            <a:ext cx="1997992" cy="314475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@</a:t>
            </a:r>
            <a:r>
              <a:rPr lang="en-US" dirty="0" err="1" smtClean="0"/>
              <a:t>help_blog_mama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664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94" y="2522252"/>
            <a:ext cx="6310448" cy="42490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2238" y="418005"/>
            <a:ext cx="36694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-apple-system"/>
              </a:rPr>
              <a:t>- Му-му-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latin typeface="-apple-system"/>
              </a:rPr>
              <a:t>му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-apple-system"/>
              </a:rPr>
              <a:t>, расти здоровым,-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0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-apple-system"/>
              </a:rPr>
              <a:t>Говорит бычку корова.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0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-apple-system"/>
              </a:rPr>
              <a:t>А бычку одна забота-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0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-apple-system"/>
              </a:rPr>
              <a:t>Как сильней боднуть ворота!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6508" y="2229789"/>
            <a:ext cx="1359668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Корова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58937" y="4485288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Телёнок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04398" y="1419221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11247" y="2753009"/>
            <a:ext cx="2011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Что едят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8695880" y="3214674"/>
            <a:ext cx="679268" cy="6270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974" y="3528183"/>
            <a:ext cx="1763589" cy="14108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6660387" y="3516332"/>
            <a:ext cx="734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сено</a:t>
            </a:r>
            <a:endParaRPr lang="ru-RU" sz="20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2919" y="4485287"/>
            <a:ext cx="1796898" cy="18553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9802919" y="5971345"/>
            <a:ext cx="1866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Клевер луговой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324" y="5175480"/>
            <a:ext cx="2178956" cy="1452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7227790" y="5175480"/>
            <a:ext cx="81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Трава</a:t>
            </a:r>
            <a:endParaRPr lang="ru-RU" dirty="0"/>
          </a:p>
        </p:txBody>
      </p:sp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10736027" y="269013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d09cd18bd187d0b0d0bdd0b8d0b5-d0bad0bed180d0bed0b2d18b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46396" y="306585"/>
            <a:ext cx="1070691" cy="107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0034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634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3" grpId="0"/>
      <p:bldP spid="4" grpId="0" animBg="1"/>
      <p:bldP spid="6" grpId="0"/>
      <p:bldP spid="9" grpId="0"/>
      <p:bldP spid="12" grpId="0"/>
      <p:bldP spid="14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163"/>
            <a:ext cx="11016343" cy="69011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80343" y="1843314"/>
            <a:ext cx="9108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Бык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7141029" y="232228"/>
            <a:ext cx="11913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Корова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7642128" y="5123543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Телёнок</a:t>
            </a:r>
            <a:endParaRPr lang="ru-RU" sz="2400" dirty="0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016342" y="5585208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 rot="5400000">
            <a:off x="8059945" y="2771396"/>
            <a:ext cx="620837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@</a:t>
            </a:r>
            <a:r>
              <a:rPr lang="en-US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help_blog_mama</a:t>
            </a:r>
            <a:endParaRPr lang="ru-RU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601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2491605"/>
            <a:ext cx="5156835" cy="42011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15064" y="2491605"/>
            <a:ext cx="1258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Свинья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886892" y="6100355"/>
            <a:ext cx="1467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поросята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5325" y="561703"/>
            <a:ext cx="335416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Я видел трёх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поросят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И свинку - честно говорю.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И говорила свинка: "Уф!"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А поросята: "Хрю-хрю-хрю!"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68788" y="3135086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Что едят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8778053" y="3596751"/>
            <a:ext cx="509452" cy="6270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375" y="4223768"/>
            <a:ext cx="3130158" cy="2041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7952304" y="6265707"/>
            <a:ext cx="21242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Фрукты и овощи</a:t>
            </a:r>
            <a:endParaRPr lang="ru-RU" sz="2000" dirty="0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0763794" y="235132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zvuki_prirody_-_sviny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952304" y="235132"/>
            <a:ext cx="1185560" cy="118556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7595144" y="1499401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6260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218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6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97279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31036" y="5573485"/>
            <a:ext cx="17107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Поросята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33828" y="551543"/>
            <a:ext cx="1356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Свинья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708572" y="551543"/>
            <a:ext cx="849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Хряк</a:t>
            </a:r>
            <a:endParaRPr lang="ru-RU" sz="2400" dirty="0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0972797" y="5717882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5400000">
            <a:off x="9837944" y="1247763"/>
            <a:ext cx="276069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@</a:t>
            </a:r>
            <a:r>
              <a:rPr lang="en-US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help_blog_mama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905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06" y="2150481"/>
            <a:ext cx="5475514" cy="47075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90057" y="2873829"/>
            <a:ext cx="1282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Лошадь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33257" y="6035040"/>
            <a:ext cx="18004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Жеребёнок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8712" y="103767"/>
            <a:ext cx="6198618" cy="409342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Быстроногая лошадка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Утром делала зарядку.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Потянулась для начала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И копытом постучала.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Цок! Цок!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А теперь прыжки – вперёд,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Вбок, назад, наоборот.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Скок! Скок!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Бег на месте, а потом-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Махи гривой и хвостом.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Мах! Мах!</a:t>
            </a:r>
          </a:p>
          <a:p>
            <a:endParaRPr lang="ru-RU" sz="1600" dirty="0" smtClean="0">
              <a:solidFill>
                <a:schemeClr val="accent2">
                  <a:lumMod val="50000"/>
                </a:schemeClr>
              </a:solidFill>
              <a:latin typeface="Helvetica Neue"/>
            </a:endParaRPr>
          </a:p>
          <a:p>
            <a:endParaRPr lang="ru-RU" sz="1600" dirty="0">
              <a:solidFill>
                <a:schemeClr val="accent2">
                  <a:lumMod val="50000"/>
                </a:schemeClr>
              </a:solidFill>
              <a:latin typeface="Helvetica Neue"/>
            </a:endParaRPr>
          </a:p>
          <a:p>
            <a:endParaRPr lang="ru-RU" sz="1600" dirty="0" smtClean="0">
              <a:solidFill>
                <a:schemeClr val="accent2">
                  <a:lumMod val="50000"/>
                </a:schemeClr>
              </a:solidFill>
              <a:latin typeface="Helvetica Neue"/>
            </a:endParaRPr>
          </a:p>
          <a:p>
            <a:endParaRPr lang="ru-RU" sz="1600" dirty="0">
              <a:solidFill>
                <a:schemeClr val="accent2">
                  <a:lumMod val="50000"/>
                </a:schemeClr>
              </a:solidFill>
              <a:latin typeface="Helvetica Neue"/>
            </a:endParaRPr>
          </a:p>
          <a:p>
            <a:endParaRPr lang="ru-RU" sz="1600" dirty="0" smtClean="0">
              <a:solidFill>
                <a:schemeClr val="accent2">
                  <a:lumMod val="50000"/>
                </a:schemeClr>
              </a:solidFill>
              <a:latin typeface="Helvetica Neue"/>
            </a:endParaRPr>
          </a:p>
          <a:p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До 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чего же хвост и грива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Шелковисты и красивы!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Ах! Ах!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Громко фыркнула Лошадка: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- </a:t>
            </a:r>
            <a:r>
              <a:rPr lang="ru-RU" sz="1600" dirty="0" err="1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Фр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-р-р! Закончена зарядка!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Не пора ли подкрепиться?</a:t>
            </a:r>
          </a:p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Helvetica Neue"/>
              </a:rPr>
              <a:t>Дайте сена и водицы</a:t>
            </a:r>
            <a:endParaRPr lang="ru-RU" sz="1600" b="0" i="0" dirty="0">
              <a:solidFill>
                <a:schemeClr val="accent2">
                  <a:lumMod val="50000"/>
                </a:schemeClr>
              </a:solidFill>
              <a:effectLst/>
              <a:latin typeface="Helvetica Neue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30037" y="3251269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Что едят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8810710" y="3797159"/>
            <a:ext cx="633735" cy="6964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007" y="4439193"/>
            <a:ext cx="2207078" cy="176566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862085" y="4504241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сено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7016" y="4662073"/>
            <a:ext cx="2314174" cy="154278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743612" y="4613209"/>
            <a:ext cx="700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Овёс</a:t>
            </a:r>
            <a:endParaRPr lang="ru-RU" dirty="0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0669729" y="261257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7578891" y="1501877"/>
            <a:ext cx="1992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Послушайте 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5" name="zvuk-loshad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996645" y="235288"/>
            <a:ext cx="1134292" cy="113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5172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201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7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96966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78057" y="1465943"/>
            <a:ext cx="1282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Лошадь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20685" y="4078514"/>
            <a:ext cx="86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Конь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60287" y="5094514"/>
            <a:ext cx="18004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Жеребёнок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0969661" y="5556179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62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917" y="2065983"/>
            <a:ext cx="5681767" cy="43915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26080" y="2586445"/>
            <a:ext cx="8354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92D050"/>
                </a:solidFill>
              </a:rPr>
              <a:t>Коза</a:t>
            </a:r>
            <a:endParaRPr lang="ru-RU" sz="2400" dirty="0">
              <a:solidFill>
                <a:srgbClr val="92D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3072" y="6226683"/>
            <a:ext cx="15135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92D050"/>
                </a:solidFill>
              </a:rPr>
              <a:t>Козлёнок</a:t>
            </a:r>
            <a:endParaRPr lang="ru-RU" sz="2400" dirty="0">
              <a:solidFill>
                <a:srgbClr val="92D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2760" y="117566"/>
            <a:ext cx="6074229" cy="317009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Меж кустов блестят глаза –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Листья кушает коза.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Ветку чисто обгрызёт,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А потом как запоёт!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«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</a:rPr>
              <a:t>Ме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 –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</a:rPr>
              <a:t>ме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 -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</a:rPr>
              <a:t>ме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, ещё кусток</a:t>
            </a:r>
          </a:p>
          <a:p>
            <a:endParaRPr lang="ru-RU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2000" dirty="0" err="1" smtClean="0">
                <a:solidFill>
                  <a:schemeClr val="accent2">
                    <a:lumMod val="50000"/>
                  </a:schemeClr>
                </a:solidFill>
              </a:rPr>
              <a:t>Ощипаю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за часок,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Вкусно как, листва сладка,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А взамен дам молока!»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64730" y="2817277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Что едят?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8921744" y="3309719"/>
            <a:ext cx="613955" cy="6531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699" y="5039425"/>
            <a:ext cx="2625594" cy="179173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321" y="4006433"/>
            <a:ext cx="2755505" cy="20659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175067" y="5039424"/>
            <a:ext cx="81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Трава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7941465" y="6032881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Листья</a:t>
            </a:r>
            <a:endParaRPr lang="ru-RU" dirty="0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0848496" y="209006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zvuk-kozy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941465" y="209006"/>
            <a:ext cx="1288790" cy="128879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635820" y="1558873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4237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506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6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03632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15772" y="2351315"/>
            <a:ext cx="944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Коза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7286171" y="3432631"/>
            <a:ext cx="1018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Козёл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978042" y="5950856"/>
            <a:ext cx="13099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Козлята</a:t>
            </a:r>
            <a:endParaRPr lang="ru-RU" sz="2400" dirty="0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0855235" y="5429648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94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69" b="6614"/>
          <a:stretch/>
        </p:blipFill>
        <p:spPr>
          <a:xfrm>
            <a:off x="1369967" y="2481942"/>
            <a:ext cx="5719507" cy="40625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24743" y="2481942"/>
            <a:ext cx="8787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Овца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99017" y="5773783"/>
            <a:ext cx="1337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Ягнёнок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0080" y="365760"/>
            <a:ext cx="4204997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Я -Барашек. На макушке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И на спинке - завитушки.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Захочу позвать к себе-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Громко закричу «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Бее-бее!!»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236695" y="2992061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Что едят?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8708302" y="3531491"/>
            <a:ext cx="653143" cy="6792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0802983" y="246673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277" y="4489158"/>
            <a:ext cx="2053114" cy="16424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570" y="3677696"/>
            <a:ext cx="2426094" cy="162292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4964" y="5420754"/>
            <a:ext cx="2006014" cy="107423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350272" y="4513217"/>
            <a:ext cx="700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Сено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9764677" y="3346825"/>
            <a:ext cx="81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Трава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576118" y="6430454"/>
            <a:ext cx="891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Овощи</a:t>
            </a:r>
            <a:endParaRPr lang="ru-RU" dirty="0"/>
          </a:p>
        </p:txBody>
      </p:sp>
      <p:pic>
        <p:nvPicPr>
          <p:cNvPr id="16" name="barany-pasutsj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276989" y="246673"/>
            <a:ext cx="1158209" cy="115820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864798" y="1567766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2634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2081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7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450286" cy="68964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30515" y="638629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Овца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7112000" y="6334780"/>
            <a:ext cx="15311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Ягнёнок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606833" y="638629"/>
            <a:ext cx="1019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Баран</a:t>
            </a:r>
            <a:endParaRPr lang="ru-RU" sz="2400" dirty="0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0832627" y="5553974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19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57" y="1077683"/>
            <a:ext cx="5384800" cy="5384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34114" y="2686594"/>
            <a:ext cx="1221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Ослица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67097" y="623165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Ослёнок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5520" y="332103"/>
            <a:ext cx="306365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Про него известно много -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Ходит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, бродит по дорогам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,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Возит он людей и кладь,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Может громко закричать!</a:t>
            </a:r>
          </a:p>
          <a:p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И зовут его тогда,</a:t>
            </a:r>
          </a:p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Как кричит ...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</a:rPr>
              <a:t>Иа-Иа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!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0823013" y="115935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490856" y="3148259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Что едят?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8908868" y="3735979"/>
            <a:ext cx="692332" cy="6792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154" y="4411615"/>
            <a:ext cx="2426714" cy="182003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6194" y="4222629"/>
            <a:ext cx="2013637" cy="200968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234085" y="6231650"/>
            <a:ext cx="700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Сено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816194" y="6231650"/>
            <a:ext cx="2289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Траву и кустарники</a:t>
            </a:r>
            <a:endParaRPr lang="ru-RU" dirty="0"/>
          </a:p>
        </p:txBody>
      </p:sp>
      <p:pic>
        <p:nvPicPr>
          <p:cNvPr id="14" name="imitacija-golosom-krika-osl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992104" y="115935"/>
            <a:ext cx="1262743" cy="12627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740508" y="1480840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1993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613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8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02091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03519" y="4310743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Ослёнок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74319" y="2299063"/>
            <a:ext cx="1221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Ослица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818811" y="1267098"/>
            <a:ext cx="885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Осёл</a:t>
            </a:r>
            <a:endParaRPr lang="ru-RU" sz="2400" dirty="0"/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10776857" y="5499463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76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33" y="3304903"/>
            <a:ext cx="8035273" cy="355309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72046" y="4362994"/>
            <a:ext cx="10310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Курица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83726" y="5538652"/>
            <a:ext cx="1194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Цыплята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08717" y="6265334"/>
            <a:ext cx="9973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Петух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8012" y="199132"/>
            <a:ext cx="419377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Ко-ко-ко! – Кричит наседка,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Подзывает к дому деток.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Ко-ко-ко! Уже темно,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Не ходите далеко.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Пи-пи-пи! – Пищат цыплята.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Мы идем уже обратно.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У цыпляток теплый дом –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У наседки под крылом.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99417" y="3304903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Что едят?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8882743" y="3866606"/>
            <a:ext cx="640080" cy="6744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742" y="4641074"/>
            <a:ext cx="2608041" cy="151099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520075" y="6126834"/>
            <a:ext cx="8835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Зерно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0876261" y="199132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neizvesten-kudahtane-k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311393" y="186069"/>
            <a:ext cx="1014549" cy="1014549"/>
          </a:xfrm>
          <a:prstGeom prst="rect">
            <a:avLst/>
          </a:prstGeom>
        </p:spPr>
      </p:pic>
      <p:pic>
        <p:nvPicPr>
          <p:cNvPr id="15" name="zvuk-cyplenok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018417" y="186069"/>
            <a:ext cx="1158240" cy="1158240"/>
          </a:xfrm>
          <a:prstGeom prst="rect">
            <a:avLst/>
          </a:prstGeom>
        </p:spPr>
      </p:pic>
      <p:pic>
        <p:nvPicPr>
          <p:cNvPr id="16" name="d0b7d0b2d183d0bad0b8-d0bfd0b5d182d183d185d0b0-d0b2-d0b4d0b5d180d0b5d0b2d0bdd0b5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620705" y="212195"/>
            <a:ext cx="1132114" cy="113211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647597" y="1476268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3986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631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5099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933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" t="3940" r="1567" b="8807"/>
          <a:stretch/>
        </p:blipFill>
        <p:spPr>
          <a:xfrm>
            <a:off x="862148" y="2612571"/>
            <a:ext cx="6466114" cy="404948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84662" y="4075611"/>
            <a:ext cx="8050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Гусь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42708" y="3613946"/>
            <a:ext cx="119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Гусыня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16548" y="4885509"/>
            <a:ext cx="9573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Гусята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8194" y="311391"/>
            <a:ext cx="535435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Гусыня гогочет: "Гусята! Га-га!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Бегите под горку! Под горкой луга!"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В ответ ей гогочут гусята: "Ага!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Шагаем! Шагаем гуськом на луга"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60" r="6696" b="24330"/>
          <a:stretch/>
        </p:blipFill>
        <p:spPr>
          <a:xfrm>
            <a:off x="7815891" y="4637313"/>
            <a:ext cx="3509554" cy="16067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369565" y="3152281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Что едят?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8921624" y="3729362"/>
            <a:ext cx="649044" cy="6924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8254789" y="6244045"/>
            <a:ext cx="8787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Траву</a:t>
            </a:r>
            <a:endParaRPr lang="ru-RU" sz="2000" dirty="0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0804237" y="18288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srednie_zvuki_-_gu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254789" y="311391"/>
            <a:ext cx="1066800" cy="10668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851966" y="1493607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8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00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8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09"/>
          <a:stretch/>
        </p:blipFill>
        <p:spPr>
          <a:xfrm>
            <a:off x="528666" y="2497364"/>
            <a:ext cx="6028888" cy="43606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5029" y="5016137"/>
            <a:ext cx="8194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Утка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6708" y="5682343"/>
            <a:ext cx="15103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Селезень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74702" y="6270171"/>
            <a:ext cx="11657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Утёнок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221" y="258036"/>
            <a:ext cx="329288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К речке уточка пошла.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И утяток повела.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Говорит им : кря-кря-кря,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Не шалите детки зря.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Далеко не отходите.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За жучками не бегите.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Прямо головы держите,</a:t>
            </a:r>
          </a:p>
          <a:p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Быстро лапками гребите.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940" y="4622983"/>
            <a:ext cx="2088158" cy="135980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482" y="5042263"/>
            <a:ext cx="2045213" cy="13629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131119" y="6331726"/>
            <a:ext cx="7729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Рыбу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50623" y="5982789"/>
            <a:ext cx="8835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Зерно</a:t>
            </a:r>
            <a:endParaRPr lang="ru-RU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8517603" y="3200400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Что едят?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8968623" y="3662065"/>
            <a:ext cx="625941" cy="6922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0789920" y="130628"/>
            <a:ext cx="1199171" cy="115998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7694685" y="1290610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5" name="zvuki_zhivotnyh_-_utk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31119" y="130628"/>
            <a:ext cx="1234950" cy="123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464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830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6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2286000"/>
            <a:ext cx="8814911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49977" y="3526971"/>
            <a:ext cx="14029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Индейка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73337" y="2455816"/>
            <a:ext cx="1122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Индюк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80114" y="3997399"/>
            <a:ext cx="15808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Индюшонок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2930" y="286158"/>
            <a:ext cx="383470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Гуси крикнули: — Индюк!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Собирайся в путь на юг!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А индюк им: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—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Кха-кха-кха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!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Это что за чепуха?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59346" y="3526970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Что едят?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9072572" y="4051343"/>
            <a:ext cx="600891" cy="6923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5776" y="4804524"/>
            <a:ext cx="2683104" cy="15544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562012" y="6359004"/>
            <a:ext cx="814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Зерно</a:t>
            </a:r>
            <a:endParaRPr lang="ru-RU" dirty="0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0814925" y="201795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turkey_gjg3pa4d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401106" y="201795"/>
            <a:ext cx="1158240" cy="1158240"/>
          </a:xfrm>
          <a:prstGeom prst="rect">
            <a:avLst/>
          </a:prstGeom>
        </p:spPr>
      </p:pic>
      <p:pic>
        <p:nvPicPr>
          <p:cNvPr id="13" name="broad-breasted-turkey-poults-cackle-hatchery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022934" y="201795"/>
            <a:ext cx="1171303" cy="117130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795836" y="1455003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305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688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3599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582" y="2429691"/>
            <a:ext cx="5908172" cy="43326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10052" y="4186607"/>
            <a:ext cx="16578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Крольчата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69325" y="2198858"/>
            <a:ext cx="16930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Крольчиха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2833" y="235131"/>
            <a:ext cx="37978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Не обидит мухи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Кролик длинноухий.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В клетке для него всегда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Есть морковка и вода.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934" y="4186607"/>
            <a:ext cx="2355940" cy="14911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874" y="5146766"/>
            <a:ext cx="2164080" cy="14434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255726" y="2812460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Что едят?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8725802" y="3274125"/>
            <a:ext cx="587829" cy="6139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7895328" y="5677708"/>
            <a:ext cx="9733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Овощи</a:t>
            </a:r>
            <a:endParaRPr lang="ru-RU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11165187" y="4746656"/>
            <a:ext cx="8787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Траву</a:t>
            </a:r>
            <a:endParaRPr lang="ru-RU" sz="2000" dirty="0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0747175" y="183938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hryukayuschiy-krolik-rzhach-x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255726" y="242658"/>
            <a:ext cx="1176678" cy="117667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07340" y="0"/>
            <a:ext cx="1906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Кролик хрюкает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7864048" y="1360063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4603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6807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8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218" y="1878434"/>
            <a:ext cx="4628566" cy="49795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85508" y="3331029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Собака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197" y="5334869"/>
            <a:ext cx="11320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Щенок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2068" y="444137"/>
            <a:ext cx="40233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У меня ученый пес- Круглой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пуговкою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нос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Если в чем-то я не прав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,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Громко лает он: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Гав-гав.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805" y="4320919"/>
            <a:ext cx="3040364" cy="20278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58"/>
          <a:stretch/>
        </p:blipFill>
        <p:spPr>
          <a:xfrm>
            <a:off x="10202091" y="4007902"/>
            <a:ext cx="1895856" cy="20817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177349" y="2869364"/>
            <a:ext cx="1527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Что едят?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8625674" y="3331029"/>
            <a:ext cx="631331" cy="7531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696935" y="6348818"/>
            <a:ext cx="994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Мясо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834460" y="6089686"/>
            <a:ext cx="1263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Косточка</a:t>
            </a:r>
            <a:endParaRPr lang="ru-RU" sz="2000" dirty="0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0944995" y="186551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sobaka_-_lay_sobaki-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267443" y="81613"/>
            <a:ext cx="1147354" cy="114735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805452" y="1262246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933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086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/>
      <p:bldP spid="4" grpId="0"/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87" y="2584652"/>
            <a:ext cx="6722674" cy="41688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3645" y="2584652"/>
            <a:ext cx="1088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Кошка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32405" y="6396335"/>
            <a:ext cx="1136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Котята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9571" y="368661"/>
            <a:ext cx="413125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Выхожу во двор спросонок-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Воздух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</a:rPr>
              <a:t>свежий,чистый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Мяу-мяу!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Я-котёнок</a:t>
            </a:r>
          </a:p>
          <a:p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</a:rPr>
              <a:t>Маленький,пушистый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569234" y="3046317"/>
            <a:ext cx="1340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Что ест?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8932473" y="3507982"/>
            <a:ext cx="613954" cy="7315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2650" y="3888381"/>
            <a:ext cx="2344368" cy="15613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288" y="3888381"/>
            <a:ext cx="2335424" cy="13463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4" r="3494" b="8000"/>
          <a:stretch/>
        </p:blipFill>
        <p:spPr>
          <a:xfrm>
            <a:off x="8386403" y="4836543"/>
            <a:ext cx="1523263" cy="198724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925816" y="5234753"/>
            <a:ext cx="7152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Мясо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9937139" y="6488668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Мышей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0654993" y="5415219"/>
            <a:ext cx="1523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Пьёт молоко</a:t>
            </a:r>
            <a:endParaRPr lang="ru-RU" dirty="0"/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0895372" y="182880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kot_-_myaukan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386403" y="79248"/>
            <a:ext cx="1249680" cy="124968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12771" y="1231646"/>
            <a:ext cx="1899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Послушайте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39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5652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" grpId="0"/>
      <p:bldP spid="4" grpId="0"/>
      <p:bldP spid="6" grpId="0"/>
      <p:bldP spid="11" grpId="0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2911" y="2934788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До новых встреч!</a:t>
            </a:r>
            <a:endParaRPr lang="ru-RU" sz="6000" dirty="0"/>
          </a:p>
        </p:txBody>
      </p:sp>
      <p:pic>
        <p:nvPicPr>
          <p:cNvPr id="3" name="zvuk-aplodismentov-v-teatre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8982" y="53710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59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662</TotalTime>
  <Words>533</Words>
  <Application>Microsoft Office PowerPoint</Application>
  <PresentationFormat>Широкоэкранный</PresentationFormat>
  <Paragraphs>192</Paragraphs>
  <Slides>21</Slides>
  <Notes>0</Notes>
  <HiddenSlides>0</HiddenSlides>
  <MMClips>17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-apple-system</vt:lpstr>
      <vt:lpstr>Arial</vt:lpstr>
      <vt:lpstr>Helvetica Neue</vt:lpstr>
      <vt:lpstr>Trebuchet MS</vt:lpstr>
      <vt:lpstr>Wingdings 3</vt:lpstr>
      <vt:lpstr>Аспект</vt:lpstr>
      <vt:lpstr>Домашние животные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 новых встреч!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Домашние животные</dc:title>
  <dc:creator>123</dc:creator>
  <cp:lastModifiedBy>123</cp:lastModifiedBy>
  <cp:revision>39</cp:revision>
  <dcterms:created xsi:type="dcterms:W3CDTF">2020-07-01T19:18:00Z</dcterms:created>
  <dcterms:modified xsi:type="dcterms:W3CDTF">2020-07-03T14:03:47Z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